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3.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90" r:id="rId1"/>
    <p:sldMasterId id="2147484248" r:id="rId2"/>
    <p:sldMasterId id="2147484321" r:id="rId3"/>
    <p:sldMasterId id="2147484358" r:id="rId4"/>
  </p:sldMasterIdLst>
  <p:notesMasterIdLst>
    <p:notesMasterId r:id="rId27"/>
  </p:notesMasterIdLst>
  <p:handoutMasterIdLst>
    <p:handoutMasterId r:id="rId28"/>
  </p:handoutMasterIdLst>
  <p:sldIdLst>
    <p:sldId id="1527" r:id="rId5"/>
    <p:sldId id="3155" r:id="rId6"/>
    <p:sldId id="3156" r:id="rId7"/>
    <p:sldId id="2883" r:id="rId8"/>
    <p:sldId id="2872" r:id="rId9"/>
    <p:sldId id="3172" r:id="rId10"/>
    <p:sldId id="3162" r:id="rId11"/>
    <p:sldId id="3163" r:id="rId12"/>
    <p:sldId id="1978" r:id="rId13"/>
    <p:sldId id="3174" r:id="rId14"/>
    <p:sldId id="3173" r:id="rId15"/>
    <p:sldId id="3129" r:id="rId16"/>
    <p:sldId id="1429" r:id="rId17"/>
    <p:sldId id="1430" r:id="rId18"/>
    <p:sldId id="1434" r:id="rId19"/>
    <p:sldId id="1436" r:id="rId20"/>
    <p:sldId id="1435" r:id="rId21"/>
    <p:sldId id="1431" r:id="rId22"/>
    <p:sldId id="1433" r:id="rId23"/>
    <p:sldId id="1437" r:id="rId24"/>
    <p:sldId id="1438" r:id="rId25"/>
    <p:sldId id="1937" r:id="rId26"/>
  </p:sldIdLst>
  <p:sldSz cx="12188825" cy="6858000"/>
  <p:notesSz cx="7023100" cy="9309100"/>
  <p:defaultTextStyle>
    <a:defPPr>
      <a:defRPr lang="en-US"/>
    </a:defPPr>
    <a:lvl1pPr marL="0" algn="l" defTabSz="457040" rtl="0" eaLnBrk="1" latinLnBrk="0" hangingPunct="1">
      <a:defRPr sz="1799" kern="1200">
        <a:solidFill>
          <a:schemeClr val="tx1"/>
        </a:solidFill>
        <a:latin typeface="+mn-lt"/>
        <a:ea typeface="+mn-ea"/>
        <a:cs typeface="+mn-cs"/>
      </a:defRPr>
    </a:lvl1pPr>
    <a:lvl2pPr marL="457040" algn="l" defTabSz="457040" rtl="0" eaLnBrk="1" latinLnBrk="0" hangingPunct="1">
      <a:defRPr sz="1799" kern="1200">
        <a:solidFill>
          <a:schemeClr val="tx1"/>
        </a:solidFill>
        <a:latin typeface="+mn-lt"/>
        <a:ea typeface="+mn-ea"/>
        <a:cs typeface="+mn-cs"/>
      </a:defRPr>
    </a:lvl2pPr>
    <a:lvl3pPr marL="914080" algn="l" defTabSz="457040" rtl="0" eaLnBrk="1" latinLnBrk="0" hangingPunct="1">
      <a:defRPr sz="1799" kern="1200">
        <a:solidFill>
          <a:schemeClr val="tx1"/>
        </a:solidFill>
        <a:latin typeface="+mn-lt"/>
        <a:ea typeface="+mn-ea"/>
        <a:cs typeface="+mn-cs"/>
      </a:defRPr>
    </a:lvl3pPr>
    <a:lvl4pPr marL="1371120" algn="l" defTabSz="457040" rtl="0" eaLnBrk="1" latinLnBrk="0" hangingPunct="1">
      <a:defRPr sz="1799" kern="1200">
        <a:solidFill>
          <a:schemeClr val="tx1"/>
        </a:solidFill>
        <a:latin typeface="+mn-lt"/>
        <a:ea typeface="+mn-ea"/>
        <a:cs typeface="+mn-cs"/>
      </a:defRPr>
    </a:lvl4pPr>
    <a:lvl5pPr marL="1828160" algn="l" defTabSz="457040" rtl="0" eaLnBrk="1" latinLnBrk="0" hangingPunct="1">
      <a:defRPr sz="1799" kern="1200">
        <a:solidFill>
          <a:schemeClr val="tx1"/>
        </a:solidFill>
        <a:latin typeface="+mn-lt"/>
        <a:ea typeface="+mn-ea"/>
        <a:cs typeface="+mn-cs"/>
      </a:defRPr>
    </a:lvl5pPr>
    <a:lvl6pPr marL="2285200" algn="l" defTabSz="457040" rtl="0" eaLnBrk="1" latinLnBrk="0" hangingPunct="1">
      <a:defRPr sz="1799" kern="1200">
        <a:solidFill>
          <a:schemeClr val="tx1"/>
        </a:solidFill>
        <a:latin typeface="+mn-lt"/>
        <a:ea typeface="+mn-ea"/>
        <a:cs typeface="+mn-cs"/>
      </a:defRPr>
    </a:lvl6pPr>
    <a:lvl7pPr marL="2742240" algn="l" defTabSz="457040" rtl="0" eaLnBrk="1" latinLnBrk="0" hangingPunct="1">
      <a:defRPr sz="1799" kern="1200">
        <a:solidFill>
          <a:schemeClr val="tx1"/>
        </a:solidFill>
        <a:latin typeface="+mn-lt"/>
        <a:ea typeface="+mn-ea"/>
        <a:cs typeface="+mn-cs"/>
      </a:defRPr>
    </a:lvl7pPr>
    <a:lvl8pPr marL="3199280" algn="l" defTabSz="457040" rtl="0" eaLnBrk="1" latinLnBrk="0" hangingPunct="1">
      <a:defRPr sz="1799" kern="1200">
        <a:solidFill>
          <a:schemeClr val="tx1"/>
        </a:solidFill>
        <a:latin typeface="+mn-lt"/>
        <a:ea typeface="+mn-ea"/>
        <a:cs typeface="+mn-cs"/>
      </a:defRPr>
    </a:lvl8pPr>
    <a:lvl9pPr marL="3656320" algn="l" defTabSz="457040" rtl="0" eaLnBrk="1" latinLnBrk="0" hangingPunct="1">
      <a:defRPr sz="1799" kern="1200">
        <a:solidFill>
          <a:schemeClr val="tx1"/>
        </a:solidFill>
        <a:latin typeface="+mn-lt"/>
        <a:ea typeface="+mn-ea"/>
        <a:cs typeface="+mn-cs"/>
      </a:defRPr>
    </a:lvl9pPr>
  </p:defaultTextStyle>
  <p:extLst>
    <p:ext uri="{521415D9-36F7-43E2-AB2F-B90AF26B5E84}">
      <p14:sectionLst xmlns:p14="http://schemas.microsoft.com/office/powerpoint/2010/main">
        <p14:section name="1st Call and EBC" id="{8AA7F1A5-1E51-F645-B75E-50987D4A7599}">
          <p14:sldIdLst>
            <p14:sldId id="1527"/>
            <p14:sldId id="3155"/>
            <p14:sldId id="3156"/>
            <p14:sldId id="2883"/>
            <p14:sldId id="2872"/>
            <p14:sldId id="3172"/>
            <p14:sldId id="3162"/>
            <p14:sldId id="3163"/>
            <p14:sldId id="1978"/>
            <p14:sldId id="3174"/>
            <p14:sldId id="3173"/>
            <p14:sldId id="3129"/>
            <p14:sldId id="1429"/>
            <p14:sldId id="1430"/>
            <p14:sldId id="1434"/>
            <p14:sldId id="1436"/>
            <p14:sldId id="1435"/>
            <p14:sldId id="1431"/>
            <p14:sldId id="1433"/>
            <p14:sldId id="1437"/>
            <p14:sldId id="1438"/>
            <p14:sldId id="1937"/>
          </p14:sldIdLst>
        </p14:section>
      </p14:sectionLst>
    </p:ext>
    <p:ext uri="{EFAFB233-063F-42B5-8137-9DF3F51BA10A}">
      <p15:sldGuideLst xmlns:p15="http://schemas.microsoft.com/office/powerpoint/2012/main">
        <p15:guide id="1" orient="horz" pos="3696" userDrawn="1">
          <p15:clr>
            <a:srgbClr val="A4A3A4"/>
          </p15:clr>
        </p15:guide>
        <p15:guide id="2" orient="horz" pos="1440" userDrawn="1">
          <p15:clr>
            <a:srgbClr val="A4A3A4"/>
          </p15:clr>
        </p15:guide>
        <p15:guide id="3" orient="horz" pos="4104" userDrawn="1">
          <p15:clr>
            <a:srgbClr val="A4A3A4"/>
          </p15:clr>
        </p15:guide>
        <p15:guide id="4" pos="7343" userDrawn="1">
          <p15:clr>
            <a:srgbClr val="A4A3A4"/>
          </p15:clr>
        </p15:guide>
        <p15:guide id="7" orient="horz" pos="816" userDrawn="1">
          <p15:clr>
            <a:srgbClr val="A4A3A4"/>
          </p15:clr>
        </p15:guide>
        <p15:guide id="8" pos="335" userDrawn="1">
          <p15:clr>
            <a:srgbClr val="A4A3A4"/>
          </p15:clr>
        </p15:guide>
        <p15:guide id="9" orient="horz" pos="2544" userDrawn="1">
          <p15:clr>
            <a:srgbClr val="A4A3A4"/>
          </p15:clr>
        </p15:guide>
        <p15:guide id="10" pos="4415" userDrawn="1">
          <p15:clr>
            <a:srgbClr val="A4A3A4"/>
          </p15:clr>
        </p15:guide>
        <p15:guide id="11" pos="455" userDrawn="1">
          <p15:clr>
            <a:srgbClr val="A4A3A4"/>
          </p15:clr>
        </p15:guide>
        <p15:guide id="12" pos="6479" userDrawn="1">
          <p15:clr>
            <a:srgbClr val="A4A3A4"/>
          </p15:clr>
        </p15:guide>
      </p15:sldGuideLst>
    </p:ext>
    <p:ext uri="{2D200454-40CA-4A62-9FC3-DE9A4176ACB9}">
      <p15:notesGuideLst xmlns:p15="http://schemas.microsoft.com/office/powerpoint/2012/main">
        <p15:guide id="1" orient="horz" pos="432" userDrawn="1">
          <p15:clr>
            <a:srgbClr val="A4A3A4"/>
          </p15:clr>
        </p15:guide>
        <p15:guide id="2" pos="263"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ilie Doolittle" initials="ED [7]" lastIdx="1" clrIdx="0"/>
  <p:cmAuthor id="2" name="Emilie Doolittle" initials="ED [8]" lastIdx="1" clrIdx="1"/>
  <p:cmAuthor id="3" name="Emilie Doolittle" initials="ED [9]" lastIdx="1" clrIdx="2"/>
  <p:cmAuthor id="4" name="Emilie Doolittle" initials="ED [10]" lastIdx="1" clrIdx="3"/>
  <p:cmAuthor id="5" name="Emilie Doolittle" initials="ED [11]" lastIdx="1" clrIdx="4"/>
  <p:cmAuthor id="6" name="Emilie Doolittle" initials="ED [12]" lastIdx="1" clrIdx="5"/>
  <p:cmAuthor id="7" name="Emilie Doolittle" initials="ED [13]" lastIdx="1" clrIdx="6"/>
  <p:cmAuthor id="8" name="Emilie Doolittle" initials="ED" lastIdx="1" clrIdx="7"/>
  <p:cmAuthor id="9" name="Emilie Doolittle" initials="ED [2]" lastIdx="1" clrIdx="8"/>
  <p:cmAuthor id="10" name="Emilie Doolittle" initials="ED [3]" lastIdx="1" clrIdx="9"/>
  <p:cmAuthor id="11" name="Emilie Doolittle" initials="ED [4]" lastIdx="1" clrIdx="10"/>
  <p:cmAuthor id="12" name="Emilie Doolittle" initials="ED [5]" lastIdx="1" clrIdx="11"/>
  <p:cmAuthor id="13" name="Emilie Doolittle" initials="ED [6]" lastIdx="1" clrIdx="12"/>
  <p:cmAuthor id="14" name="Emilie Doolittle" initials="ED [14]" lastIdx="1" clrIdx="13"/>
  <p:cmAuthor id="15" name="Emilie Doolittle" initials="ED [15]" lastIdx="1" clrIdx="14"/>
  <p:cmAuthor id="16" name="Emilie Doolittle" initials="ED [16]" lastIdx="1" clrIdx="15"/>
  <p:cmAuthor id="17" name="Emilie Doolittle" initials="ED [17]" lastIdx="1" clrIdx="16"/>
  <p:cmAuthor id="18" name="John Reed" initials="JR" lastIdx="1" clrIdx="17"/>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24E"/>
    <a:srgbClr val="C6C6C6"/>
    <a:srgbClr val="A7D4DF"/>
    <a:srgbClr val="72D0E2"/>
    <a:srgbClr val="B1B1E4"/>
    <a:srgbClr val="B0E1CE"/>
    <a:srgbClr val="00FF60"/>
    <a:srgbClr val="F7F7F7"/>
    <a:srgbClr val="243638"/>
    <a:srgbClr val="E9BC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25D2C3-798C-4625-BB55-896A563A9817}" v="1" dt="2019-12-04T17:41:53.935"/>
  </p1510:revLst>
</p1510:revInfo>
</file>

<file path=ppt/tableStyles.xml><?xml version="1.0" encoding="utf-8"?>
<a:tblStyleLst xmlns:a="http://schemas.openxmlformats.org/drawingml/2006/main" def="{9D7B26C5-4107-4FEC-AEDC-1716B250A1EF}">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328" autoAdjust="0"/>
    <p:restoredTop sz="75085" autoAdjust="0"/>
  </p:normalViewPr>
  <p:slideViewPr>
    <p:cSldViewPr snapToGrid="0">
      <p:cViewPr varScale="1">
        <p:scale>
          <a:sx n="80" d="100"/>
          <a:sy n="80" d="100"/>
        </p:scale>
        <p:origin x="726" y="42"/>
      </p:cViewPr>
      <p:guideLst>
        <p:guide orient="horz" pos="3696"/>
        <p:guide orient="horz" pos="1440"/>
        <p:guide orient="horz" pos="4104"/>
        <p:guide pos="7343"/>
        <p:guide orient="horz" pos="816"/>
        <p:guide pos="335"/>
        <p:guide orient="horz" pos="2544"/>
        <p:guide pos="4415"/>
        <p:guide pos="455"/>
        <p:guide pos="6479"/>
      </p:guideLst>
    </p:cSldViewPr>
  </p:slideViewPr>
  <p:outlineViewPr>
    <p:cViewPr>
      <p:scale>
        <a:sx n="33" d="100"/>
        <a:sy n="33" d="100"/>
      </p:scale>
      <p:origin x="0" y="-11966"/>
    </p:cViewPr>
  </p:outlineViewPr>
  <p:notesTextViewPr>
    <p:cViewPr>
      <p:scale>
        <a:sx n="3" d="2"/>
        <a:sy n="3" d="2"/>
      </p:scale>
      <p:origin x="0" y="0"/>
    </p:cViewPr>
  </p:notesTextViewPr>
  <p:sorterViewPr>
    <p:cViewPr varScale="1">
      <p:scale>
        <a:sx n="100" d="100"/>
        <a:sy n="100" d="100"/>
      </p:scale>
      <p:origin x="0" y="0"/>
    </p:cViewPr>
  </p:sorterViewPr>
  <p:notesViewPr>
    <p:cSldViewPr snapToGrid="0" snapToObjects="1">
      <p:cViewPr>
        <p:scale>
          <a:sx n="37" d="100"/>
          <a:sy n="37" d="100"/>
        </p:scale>
        <p:origin x="5104" y="2192"/>
      </p:cViewPr>
      <p:guideLst>
        <p:guide orient="horz" pos="432"/>
        <p:guide pos="263"/>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126764"/>
            <a:ext cx="3043343" cy="465455"/>
          </a:xfrm>
          <a:prstGeom prst="rect">
            <a:avLst/>
          </a:prstGeom>
        </p:spPr>
        <p:txBody>
          <a:bodyPr vert="horz" lIns="93885" tIns="46944" rIns="93885" bIns="46944" rtlCol="0"/>
          <a:lstStyle>
            <a:lvl1pPr algn="l">
              <a:defRPr sz="1200"/>
            </a:lvl1pPr>
          </a:lstStyle>
          <a:p>
            <a:endParaRPr lang="en-US" dirty="0">
              <a:latin typeface="+mj-lt"/>
            </a:endParaRPr>
          </a:p>
        </p:txBody>
      </p:sp>
      <p:sp>
        <p:nvSpPr>
          <p:cNvPr id="3" name="Date Placeholder 2"/>
          <p:cNvSpPr>
            <a:spLocks noGrp="1"/>
          </p:cNvSpPr>
          <p:nvPr>
            <p:ph type="dt" sz="quarter" idx="1"/>
          </p:nvPr>
        </p:nvSpPr>
        <p:spPr>
          <a:xfrm>
            <a:off x="3978135" y="126764"/>
            <a:ext cx="3043343" cy="465455"/>
          </a:xfrm>
          <a:prstGeom prst="rect">
            <a:avLst/>
          </a:prstGeom>
        </p:spPr>
        <p:txBody>
          <a:bodyPr vert="horz" lIns="93885" tIns="46944" rIns="93885" bIns="46944" rtlCol="0"/>
          <a:lstStyle>
            <a:lvl1pPr algn="r">
              <a:defRPr sz="1200"/>
            </a:lvl1pPr>
          </a:lstStyle>
          <a:p>
            <a:fld id="{E17B2DBE-960A-614B-B965-BE0EA04CC77A}" type="datetimeFigureOut">
              <a:rPr lang="en-US" smtClean="0">
                <a:latin typeface="+mj-lt"/>
              </a:rPr>
              <a:pPr/>
              <a:t>12/4/2019</a:t>
            </a:fld>
            <a:endParaRPr lang="en-US" dirty="0">
              <a:latin typeface="+mj-lt"/>
            </a:endParaRPr>
          </a:p>
        </p:txBody>
      </p:sp>
      <p:sp>
        <p:nvSpPr>
          <p:cNvPr id="4" name="Footer Placeholder 3"/>
          <p:cNvSpPr>
            <a:spLocks noGrp="1"/>
          </p:cNvSpPr>
          <p:nvPr>
            <p:ph type="ftr" sz="quarter" idx="2"/>
          </p:nvPr>
        </p:nvSpPr>
        <p:spPr>
          <a:xfrm>
            <a:off x="3" y="8770113"/>
            <a:ext cx="3043343" cy="465455"/>
          </a:xfrm>
          <a:prstGeom prst="rect">
            <a:avLst/>
          </a:prstGeom>
        </p:spPr>
        <p:txBody>
          <a:bodyPr vert="horz" lIns="93885" tIns="46944" rIns="93885" bIns="46944" rtlCol="0" anchor="b"/>
          <a:lstStyle>
            <a:lvl1pPr algn="l">
              <a:defRPr sz="1200"/>
            </a:lvl1pPr>
          </a:lstStyle>
          <a:p>
            <a:endParaRPr lang="en-US" dirty="0">
              <a:latin typeface="+mj-lt"/>
            </a:endParaRPr>
          </a:p>
        </p:txBody>
      </p:sp>
      <p:sp>
        <p:nvSpPr>
          <p:cNvPr id="5" name="Slide Number Placeholder 4"/>
          <p:cNvSpPr>
            <a:spLocks noGrp="1"/>
          </p:cNvSpPr>
          <p:nvPr>
            <p:ph type="sldNum" sz="quarter" idx="3"/>
          </p:nvPr>
        </p:nvSpPr>
        <p:spPr>
          <a:xfrm>
            <a:off x="3978135" y="8770113"/>
            <a:ext cx="3043343" cy="465455"/>
          </a:xfrm>
          <a:prstGeom prst="rect">
            <a:avLst/>
          </a:prstGeom>
        </p:spPr>
        <p:txBody>
          <a:bodyPr vert="horz" lIns="93885" tIns="46944" rIns="93885" bIns="46944" rtlCol="0" anchor="b"/>
          <a:lstStyle>
            <a:lvl1pPr algn="r">
              <a:defRPr sz="1200"/>
            </a:lvl1pPr>
          </a:lstStyle>
          <a:p>
            <a:fld id="{1339C423-F22A-3B4E-A9CE-1A814546B4AA}" type="slidenum">
              <a:rPr lang="en-US" smtClean="0">
                <a:latin typeface="+mj-lt"/>
              </a:rPr>
              <a:pPr/>
              <a:t>‹#›</a:t>
            </a:fld>
            <a:endParaRPr lang="en-US" dirty="0">
              <a:latin typeface="+mj-lt"/>
            </a:endParaRPr>
          </a:p>
        </p:txBody>
      </p:sp>
      <p:grpSp>
        <p:nvGrpSpPr>
          <p:cNvPr id="20" name="Group 4">
            <a:extLst>
              <a:ext uri="{FF2B5EF4-FFF2-40B4-BE49-F238E27FC236}">
                <a16:creationId xmlns:a16="http://schemas.microsoft.com/office/drawing/2014/main" id="{12881E35-ADBD-4367-9103-4B944EDAC9F0}"/>
              </a:ext>
            </a:extLst>
          </p:cNvPr>
          <p:cNvGrpSpPr>
            <a:grpSpLocks noChangeAspect="1"/>
          </p:cNvGrpSpPr>
          <p:nvPr/>
        </p:nvGrpSpPr>
        <p:grpSpPr bwMode="auto">
          <a:xfrm>
            <a:off x="2909886" y="8981393"/>
            <a:ext cx="1173094" cy="186728"/>
            <a:chOff x="5713" y="2780"/>
            <a:chExt cx="939" cy="148"/>
          </a:xfrm>
          <a:solidFill>
            <a:schemeClr val="tx1"/>
          </a:solidFill>
        </p:grpSpPr>
        <p:sp>
          <p:nvSpPr>
            <p:cNvPr id="22" name="Freeform 5">
              <a:extLst>
                <a:ext uri="{FF2B5EF4-FFF2-40B4-BE49-F238E27FC236}">
                  <a16:creationId xmlns:a16="http://schemas.microsoft.com/office/drawing/2014/main" id="{24882040-6C09-46C7-BF58-485842B73A35}"/>
                </a:ext>
              </a:extLst>
            </p:cNvPr>
            <p:cNvSpPr>
              <a:spLocks/>
            </p:cNvSpPr>
            <p:nvPr/>
          </p:nvSpPr>
          <p:spPr bwMode="auto">
            <a:xfrm>
              <a:off x="5892" y="2825"/>
              <a:ext cx="58" cy="100"/>
            </a:xfrm>
            <a:custGeom>
              <a:avLst/>
              <a:gdLst>
                <a:gd name="T0" fmla="*/ 51 w 58"/>
                <a:gd name="T1" fmla="*/ 0 h 95"/>
                <a:gd name="T2" fmla="*/ 24 w 58"/>
                <a:gd name="T3" fmla="*/ 10 h 95"/>
                <a:gd name="T4" fmla="*/ 24 w 58"/>
                <a:gd name="T5" fmla="*/ 1 h 95"/>
                <a:gd name="T6" fmla="*/ 0 w 58"/>
                <a:gd name="T7" fmla="*/ 1 h 95"/>
                <a:gd name="T8" fmla="*/ 0 w 58"/>
                <a:gd name="T9" fmla="*/ 95 h 95"/>
                <a:gd name="T10" fmla="*/ 25 w 58"/>
                <a:gd name="T11" fmla="*/ 95 h 95"/>
                <a:gd name="T12" fmla="*/ 25 w 58"/>
                <a:gd name="T13" fmla="*/ 35 h 95"/>
                <a:gd name="T14" fmla="*/ 48 w 58"/>
                <a:gd name="T15" fmla="*/ 24 h 95"/>
                <a:gd name="T16" fmla="*/ 58 w 58"/>
                <a:gd name="T17" fmla="*/ 25 h 95"/>
                <a:gd name="T18" fmla="*/ 58 w 58"/>
                <a:gd name="T19" fmla="*/ 1 h 95"/>
                <a:gd name="T20" fmla="*/ 51 w 58"/>
                <a:gd name="T2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95">
                  <a:moveTo>
                    <a:pt x="51" y="0"/>
                  </a:moveTo>
                  <a:cubicBezTo>
                    <a:pt x="40" y="0"/>
                    <a:pt x="31" y="4"/>
                    <a:pt x="24" y="10"/>
                  </a:cubicBezTo>
                  <a:cubicBezTo>
                    <a:pt x="24" y="1"/>
                    <a:pt x="24" y="1"/>
                    <a:pt x="24" y="1"/>
                  </a:cubicBezTo>
                  <a:cubicBezTo>
                    <a:pt x="0" y="1"/>
                    <a:pt x="0" y="1"/>
                    <a:pt x="0" y="1"/>
                  </a:cubicBezTo>
                  <a:cubicBezTo>
                    <a:pt x="0" y="95"/>
                    <a:pt x="0" y="95"/>
                    <a:pt x="0" y="95"/>
                  </a:cubicBezTo>
                  <a:cubicBezTo>
                    <a:pt x="25" y="95"/>
                    <a:pt x="25" y="95"/>
                    <a:pt x="25" y="95"/>
                  </a:cubicBezTo>
                  <a:cubicBezTo>
                    <a:pt x="25" y="35"/>
                    <a:pt x="25" y="35"/>
                    <a:pt x="25" y="35"/>
                  </a:cubicBezTo>
                  <a:cubicBezTo>
                    <a:pt x="29" y="30"/>
                    <a:pt x="37" y="24"/>
                    <a:pt x="48" y="24"/>
                  </a:cubicBezTo>
                  <a:cubicBezTo>
                    <a:pt x="52" y="24"/>
                    <a:pt x="55" y="24"/>
                    <a:pt x="58" y="25"/>
                  </a:cubicBezTo>
                  <a:cubicBezTo>
                    <a:pt x="58" y="1"/>
                    <a:pt x="58" y="1"/>
                    <a:pt x="58" y="1"/>
                  </a:cubicBezTo>
                  <a:cubicBezTo>
                    <a:pt x="56" y="1"/>
                    <a:pt x="53" y="0"/>
                    <a:pt x="5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3" name="Freeform 6">
              <a:extLst>
                <a:ext uri="{FF2B5EF4-FFF2-40B4-BE49-F238E27FC236}">
                  <a16:creationId xmlns:a16="http://schemas.microsoft.com/office/drawing/2014/main" id="{66155231-A566-40F0-B137-35333F16FA95}"/>
                </a:ext>
              </a:extLst>
            </p:cNvPr>
            <p:cNvSpPr>
              <a:spLocks/>
            </p:cNvSpPr>
            <p:nvPr/>
          </p:nvSpPr>
          <p:spPr bwMode="auto">
            <a:xfrm>
              <a:off x="5713" y="2824"/>
              <a:ext cx="74" cy="103"/>
            </a:xfrm>
            <a:custGeom>
              <a:avLst/>
              <a:gdLst>
                <a:gd name="T0" fmla="*/ 12 w 74"/>
                <a:gd name="T1" fmla="*/ 67 h 98"/>
                <a:gd name="T2" fmla="*/ 37 w 74"/>
                <a:gd name="T3" fmla="*/ 77 h 98"/>
                <a:gd name="T4" fmla="*/ 49 w 74"/>
                <a:gd name="T5" fmla="*/ 69 h 98"/>
                <a:gd name="T6" fmla="*/ 4 w 74"/>
                <a:gd name="T7" fmla="*/ 30 h 98"/>
                <a:gd name="T8" fmla="*/ 40 w 74"/>
                <a:gd name="T9" fmla="*/ 0 h 98"/>
                <a:gd name="T10" fmla="*/ 71 w 74"/>
                <a:gd name="T11" fmla="*/ 10 h 98"/>
                <a:gd name="T12" fmla="*/ 60 w 74"/>
                <a:gd name="T13" fmla="*/ 28 h 98"/>
                <a:gd name="T14" fmla="*/ 42 w 74"/>
                <a:gd name="T15" fmla="*/ 22 h 98"/>
                <a:gd name="T16" fmla="*/ 29 w 74"/>
                <a:gd name="T17" fmla="*/ 29 h 98"/>
                <a:gd name="T18" fmla="*/ 74 w 74"/>
                <a:gd name="T19" fmla="*/ 69 h 98"/>
                <a:gd name="T20" fmla="*/ 37 w 74"/>
                <a:gd name="T21" fmla="*/ 98 h 98"/>
                <a:gd name="T22" fmla="*/ 0 w 74"/>
                <a:gd name="T23" fmla="*/ 85 h 98"/>
                <a:gd name="T24" fmla="*/ 12 w 74"/>
                <a:gd name="T25" fmla="*/ 6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4" h="98">
                  <a:moveTo>
                    <a:pt x="12" y="67"/>
                  </a:moveTo>
                  <a:cubicBezTo>
                    <a:pt x="18" y="73"/>
                    <a:pt x="28" y="77"/>
                    <a:pt x="37" y="77"/>
                  </a:cubicBezTo>
                  <a:cubicBezTo>
                    <a:pt x="44" y="77"/>
                    <a:pt x="49" y="73"/>
                    <a:pt x="49" y="69"/>
                  </a:cubicBezTo>
                  <a:cubicBezTo>
                    <a:pt x="49" y="55"/>
                    <a:pt x="4" y="60"/>
                    <a:pt x="4" y="30"/>
                  </a:cubicBezTo>
                  <a:cubicBezTo>
                    <a:pt x="4" y="12"/>
                    <a:pt x="21" y="0"/>
                    <a:pt x="40" y="0"/>
                  </a:cubicBezTo>
                  <a:cubicBezTo>
                    <a:pt x="52" y="0"/>
                    <a:pt x="65" y="5"/>
                    <a:pt x="71" y="10"/>
                  </a:cubicBezTo>
                  <a:cubicBezTo>
                    <a:pt x="60" y="28"/>
                    <a:pt x="60" y="28"/>
                    <a:pt x="60" y="28"/>
                  </a:cubicBezTo>
                  <a:cubicBezTo>
                    <a:pt x="55" y="25"/>
                    <a:pt x="48" y="22"/>
                    <a:pt x="42" y="22"/>
                  </a:cubicBezTo>
                  <a:cubicBezTo>
                    <a:pt x="35" y="22"/>
                    <a:pt x="29" y="24"/>
                    <a:pt x="29" y="29"/>
                  </a:cubicBezTo>
                  <a:cubicBezTo>
                    <a:pt x="29" y="41"/>
                    <a:pt x="74" y="36"/>
                    <a:pt x="74" y="69"/>
                  </a:cubicBezTo>
                  <a:cubicBezTo>
                    <a:pt x="74" y="87"/>
                    <a:pt x="57" y="98"/>
                    <a:pt x="37" y="98"/>
                  </a:cubicBezTo>
                  <a:cubicBezTo>
                    <a:pt x="24" y="98"/>
                    <a:pt x="11" y="93"/>
                    <a:pt x="0" y="85"/>
                  </a:cubicBezTo>
                  <a:lnTo>
                    <a:pt x="12"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4" name="Freeform 7">
              <a:extLst>
                <a:ext uri="{FF2B5EF4-FFF2-40B4-BE49-F238E27FC236}">
                  <a16:creationId xmlns:a16="http://schemas.microsoft.com/office/drawing/2014/main" id="{D0D38B3B-3532-4FC9-B9FE-D95885D0CFAF}"/>
                </a:ext>
              </a:extLst>
            </p:cNvPr>
            <p:cNvSpPr>
              <a:spLocks noEditPoints="1"/>
            </p:cNvSpPr>
            <p:nvPr/>
          </p:nvSpPr>
          <p:spPr bwMode="auto">
            <a:xfrm>
              <a:off x="5792" y="2824"/>
              <a:ext cx="90" cy="103"/>
            </a:xfrm>
            <a:custGeom>
              <a:avLst/>
              <a:gdLst>
                <a:gd name="T0" fmla="*/ 87 w 90"/>
                <a:gd name="T1" fmla="*/ 81 h 98"/>
                <a:gd name="T2" fmla="*/ 49 w 90"/>
                <a:gd name="T3" fmla="*/ 98 h 98"/>
                <a:gd name="T4" fmla="*/ 0 w 90"/>
                <a:gd name="T5" fmla="*/ 49 h 98"/>
                <a:gd name="T6" fmla="*/ 46 w 90"/>
                <a:gd name="T7" fmla="*/ 0 h 98"/>
                <a:gd name="T8" fmla="*/ 90 w 90"/>
                <a:gd name="T9" fmla="*/ 48 h 98"/>
                <a:gd name="T10" fmla="*/ 89 w 90"/>
                <a:gd name="T11" fmla="*/ 55 h 98"/>
                <a:gd name="T12" fmla="*/ 24 w 90"/>
                <a:gd name="T13" fmla="*/ 55 h 98"/>
                <a:gd name="T14" fmla="*/ 50 w 90"/>
                <a:gd name="T15" fmla="*/ 78 h 98"/>
                <a:gd name="T16" fmla="*/ 73 w 90"/>
                <a:gd name="T17" fmla="*/ 67 h 98"/>
                <a:gd name="T18" fmla="*/ 87 w 90"/>
                <a:gd name="T19" fmla="*/ 81 h 98"/>
                <a:gd name="T20" fmla="*/ 64 w 90"/>
                <a:gd name="T21" fmla="*/ 37 h 98"/>
                <a:gd name="T22" fmla="*/ 46 w 90"/>
                <a:gd name="T23" fmla="*/ 21 h 98"/>
                <a:gd name="T24" fmla="*/ 26 w 90"/>
                <a:gd name="T25" fmla="*/ 37 h 98"/>
                <a:gd name="T26" fmla="*/ 64 w 90"/>
                <a:gd name="T27" fmla="*/ 3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98">
                  <a:moveTo>
                    <a:pt x="87" y="81"/>
                  </a:moveTo>
                  <a:cubicBezTo>
                    <a:pt x="78" y="92"/>
                    <a:pt x="63" y="98"/>
                    <a:pt x="49" y="98"/>
                  </a:cubicBezTo>
                  <a:cubicBezTo>
                    <a:pt x="21" y="98"/>
                    <a:pt x="0" y="79"/>
                    <a:pt x="0" y="49"/>
                  </a:cubicBezTo>
                  <a:cubicBezTo>
                    <a:pt x="0" y="23"/>
                    <a:pt x="18" y="0"/>
                    <a:pt x="46" y="0"/>
                  </a:cubicBezTo>
                  <a:cubicBezTo>
                    <a:pt x="71" y="0"/>
                    <a:pt x="90" y="22"/>
                    <a:pt x="90" y="48"/>
                  </a:cubicBezTo>
                  <a:cubicBezTo>
                    <a:pt x="90" y="51"/>
                    <a:pt x="89" y="53"/>
                    <a:pt x="89" y="55"/>
                  </a:cubicBezTo>
                  <a:cubicBezTo>
                    <a:pt x="24" y="55"/>
                    <a:pt x="24" y="55"/>
                    <a:pt x="24" y="55"/>
                  </a:cubicBezTo>
                  <a:cubicBezTo>
                    <a:pt x="26" y="68"/>
                    <a:pt x="36" y="78"/>
                    <a:pt x="50" y="78"/>
                  </a:cubicBezTo>
                  <a:cubicBezTo>
                    <a:pt x="60" y="78"/>
                    <a:pt x="69" y="72"/>
                    <a:pt x="73" y="67"/>
                  </a:cubicBezTo>
                  <a:lnTo>
                    <a:pt x="87" y="81"/>
                  </a:lnTo>
                  <a:close/>
                  <a:moveTo>
                    <a:pt x="64" y="37"/>
                  </a:moveTo>
                  <a:cubicBezTo>
                    <a:pt x="63" y="29"/>
                    <a:pt x="56" y="21"/>
                    <a:pt x="46" y="21"/>
                  </a:cubicBezTo>
                  <a:cubicBezTo>
                    <a:pt x="35" y="21"/>
                    <a:pt x="27" y="29"/>
                    <a:pt x="26" y="37"/>
                  </a:cubicBezTo>
                  <a:lnTo>
                    <a:pt x="64"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5" name="Freeform 8">
              <a:extLst>
                <a:ext uri="{FF2B5EF4-FFF2-40B4-BE49-F238E27FC236}">
                  <a16:creationId xmlns:a16="http://schemas.microsoft.com/office/drawing/2014/main" id="{F8EDF86F-E40A-454C-9A01-8F2BB8C60438}"/>
                </a:ext>
              </a:extLst>
            </p:cNvPr>
            <p:cNvSpPr>
              <a:spLocks/>
            </p:cNvSpPr>
            <p:nvPr/>
          </p:nvSpPr>
          <p:spPr bwMode="auto">
            <a:xfrm>
              <a:off x="5958" y="2826"/>
              <a:ext cx="103" cy="99"/>
            </a:xfrm>
            <a:custGeom>
              <a:avLst/>
              <a:gdLst>
                <a:gd name="T0" fmla="*/ 51 w 103"/>
                <a:gd name="T1" fmla="*/ 60 h 99"/>
                <a:gd name="T2" fmla="*/ 77 w 103"/>
                <a:gd name="T3" fmla="*/ 0 h 99"/>
                <a:gd name="T4" fmla="*/ 103 w 103"/>
                <a:gd name="T5" fmla="*/ 0 h 99"/>
                <a:gd name="T6" fmla="*/ 60 w 103"/>
                <a:gd name="T7" fmla="*/ 99 h 99"/>
                <a:gd name="T8" fmla="*/ 43 w 103"/>
                <a:gd name="T9" fmla="*/ 99 h 99"/>
                <a:gd name="T10" fmla="*/ 0 w 103"/>
                <a:gd name="T11" fmla="*/ 0 h 99"/>
                <a:gd name="T12" fmla="*/ 26 w 103"/>
                <a:gd name="T13" fmla="*/ 0 h 99"/>
                <a:gd name="T14" fmla="*/ 51 w 103"/>
                <a:gd name="T15" fmla="*/ 60 h 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9">
                  <a:moveTo>
                    <a:pt x="51" y="60"/>
                  </a:moveTo>
                  <a:lnTo>
                    <a:pt x="77" y="0"/>
                  </a:lnTo>
                  <a:lnTo>
                    <a:pt x="103" y="0"/>
                  </a:lnTo>
                  <a:lnTo>
                    <a:pt x="60" y="99"/>
                  </a:lnTo>
                  <a:lnTo>
                    <a:pt x="43" y="99"/>
                  </a:lnTo>
                  <a:lnTo>
                    <a:pt x="0" y="0"/>
                  </a:lnTo>
                  <a:lnTo>
                    <a:pt x="26" y="0"/>
                  </a:lnTo>
                  <a:lnTo>
                    <a:pt x="51"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6" name="Oval 9">
              <a:extLst>
                <a:ext uri="{FF2B5EF4-FFF2-40B4-BE49-F238E27FC236}">
                  <a16:creationId xmlns:a16="http://schemas.microsoft.com/office/drawing/2014/main" id="{C5CBCDC8-18C9-42A6-BEF1-CA05917CE736}"/>
                </a:ext>
              </a:extLst>
            </p:cNvPr>
            <p:cNvSpPr>
              <a:spLocks noChangeArrowheads="1"/>
            </p:cNvSpPr>
            <p:nvPr/>
          </p:nvSpPr>
          <p:spPr bwMode="auto">
            <a:xfrm>
              <a:off x="6066" y="2780"/>
              <a:ext cx="32" cy="3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7" name="Rectangle 10">
              <a:extLst>
                <a:ext uri="{FF2B5EF4-FFF2-40B4-BE49-F238E27FC236}">
                  <a16:creationId xmlns:a16="http://schemas.microsoft.com/office/drawing/2014/main" id="{BD71175C-2312-4B96-8DF4-55196367FAB5}"/>
                </a:ext>
              </a:extLst>
            </p:cNvPr>
            <p:cNvSpPr>
              <a:spLocks noChangeArrowheads="1"/>
            </p:cNvSpPr>
            <p:nvPr/>
          </p:nvSpPr>
          <p:spPr bwMode="auto">
            <a:xfrm>
              <a:off x="6069" y="2826"/>
              <a:ext cx="25" cy="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8" name="Freeform 11">
              <a:extLst>
                <a:ext uri="{FF2B5EF4-FFF2-40B4-BE49-F238E27FC236}">
                  <a16:creationId xmlns:a16="http://schemas.microsoft.com/office/drawing/2014/main" id="{CE194287-1F0B-4477-8B1C-DF62722CE656}"/>
                </a:ext>
              </a:extLst>
            </p:cNvPr>
            <p:cNvSpPr>
              <a:spLocks/>
            </p:cNvSpPr>
            <p:nvPr/>
          </p:nvSpPr>
          <p:spPr bwMode="auto">
            <a:xfrm>
              <a:off x="6105" y="2824"/>
              <a:ext cx="93" cy="103"/>
            </a:xfrm>
            <a:custGeom>
              <a:avLst/>
              <a:gdLst>
                <a:gd name="T0" fmla="*/ 93 w 93"/>
                <a:gd name="T1" fmla="*/ 77 h 98"/>
                <a:gd name="T2" fmla="*/ 50 w 93"/>
                <a:gd name="T3" fmla="*/ 98 h 98"/>
                <a:gd name="T4" fmla="*/ 0 w 93"/>
                <a:gd name="T5" fmla="*/ 49 h 98"/>
                <a:gd name="T6" fmla="*/ 51 w 93"/>
                <a:gd name="T7" fmla="*/ 0 h 98"/>
                <a:gd name="T8" fmla="*/ 90 w 93"/>
                <a:gd name="T9" fmla="*/ 19 h 98"/>
                <a:gd name="T10" fmla="*/ 72 w 93"/>
                <a:gd name="T11" fmla="*/ 35 h 98"/>
                <a:gd name="T12" fmla="*/ 51 w 93"/>
                <a:gd name="T13" fmla="*/ 24 h 98"/>
                <a:gd name="T14" fmla="*/ 25 w 93"/>
                <a:gd name="T15" fmla="*/ 49 h 98"/>
                <a:gd name="T16" fmla="*/ 51 w 93"/>
                <a:gd name="T17" fmla="*/ 75 h 98"/>
                <a:gd name="T18" fmla="*/ 74 w 93"/>
                <a:gd name="T19" fmla="*/ 62 h 98"/>
                <a:gd name="T20" fmla="*/ 93 w 93"/>
                <a:gd name="T21" fmla="*/ 7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98">
                  <a:moveTo>
                    <a:pt x="93" y="77"/>
                  </a:moveTo>
                  <a:cubicBezTo>
                    <a:pt x="82" y="91"/>
                    <a:pt x="68" y="98"/>
                    <a:pt x="50" y="98"/>
                  </a:cubicBezTo>
                  <a:cubicBezTo>
                    <a:pt x="22" y="98"/>
                    <a:pt x="0" y="76"/>
                    <a:pt x="0" y="49"/>
                  </a:cubicBezTo>
                  <a:cubicBezTo>
                    <a:pt x="0" y="22"/>
                    <a:pt x="22" y="0"/>
                    <a:pt x="51" y="0"/>
                  </a:cubicBezTo>
                  <a:cubicBezTo>
                    <a:pt x="67" y="0"/>
                    <a:pt x="81" y="8"/>
                    <a:pt x="90" y="19"/>
                  </a:cubicBezTo>
                  <a:cubicBezTo>
                    <a:pt x="72" y="35"/>
                    <a:pt x="72" y="35"/>
                    <a:pt x="72" y="35"/>
                  </a:cubicBezTo>
                  <a:cubicBezTo>
                    <a:pt x="67" y="28"/>
                    <a:pt x="60" y="24"/>
                    <a:pt x="51" y="24"/>
                  </a:cubicBezTo>
                  <a:cubicBezTo>
                    <a:pt x="36" y="24"/>
                    <a:pt x="25" y="35"/>
                    <a:pt x="25" y="49"/>
                  </a:cubicBezTo>
                  <a:cubicBezTo>
                    <a:pt x="25" y="64"/>
                    <a:pt x="36" y="75"/>
                    <a:pt x="51" y="75"/>
                  </a:cubicBezTo>
                  <a:cubicBezTo>
                    <a:pt x="61" y="75"/>
                    <a:pt x="69" y="68"/>
                    <a:pt x="74" y="62"/>
                  </a:cubicBezTo>
                  <a:lnTo>
                    <a:pt x="93" y="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9" name="Freeform 12">
              <a:extLst>
                <a:ext uri="{FF2B5EF4-FFF2-40B4-BE49-F238E27FC236}">
                  <a16:creationId xmlns:a16="http://schemas.microsoft.com/office/drawing/2014/main" id="{D67DFFA0-01D7-44A4-ABAD-E0B51DBA73CA}"/>
                </a:ext>
              </a:extLst>
            </p:cNvPr>
            <p:cNvSpPr>
              <a:spLocks noEditPoints="1"/>
            </p:cNvSpPr>
            <p:nvPr/>
          </p:nvSpPr>
          <p:spPr bwMode="auto">
            <a:xfrm>
              <a:off x="6201" y="2824"/>
              <a:ext cx="89" cy="103"/>
            </a:xfrm>
            <a:custGeom>
              <a:avLst/>
              <a:gdLst>
                <a:gd name="T0" fmla="*/ 87 w 90"/>
                <a:gd name="T1" fmla="*/ 81 h 98"/>
                <a:gd name="T2" fmla="*/ 49 w 90"/>
                <a:gd name="T3" fmla="*/ 98 h 98"/>
                <a:gd name="T4" fmla="*/ 0 w 90"/>
                <a:gd name="T5" fmla="*/ 49 h 98"/>
                <a:gd name="T6" fmla="*/ 46 w 90"/>
                <a:gd name="T7" fmla="*/ 0 h 98"/>
                <a:gd name="T8" fmla="*/ 90 w 90"/>
                <a:gd name="T9" fmla="*/ 48 h 98"/>
                <a:gd name="T10" fmla="*/ 89 w 90"/>
                <a:gd name="T11" fmla="*/ 55 h 98"/>
                <a:gd name="T12" fmla="*/ 25 w 90"/>
                <a:gd name="T13" fmla="*/ 55 h 98"/>
                <a:gd name="T14" fmla="*/ 50 w 90"/>
                <a:gd name="T15" fmla="*/ 78 h 98"/>
                <a:gd name="T16" fmla="*/ 73 w 90"/>
                <a:gd name="T17" fmla="*/ 67 h 98"/>
                <a:gd name="T18" fmla="*/ 87 w 90"/>
                <a:gd name="T19" fmla="*/ 81 h 98"/>
                <a:gd name="T20" fmla="*/ 64 w 90"/>
                <a:gd name="T21" fmla="*/ 37 h 98"/>
                <a:gd name="T22" fmla="*/ 46 w 90"/>
                <a:gd name="T23" fmla="*/ 21 h 98"/>
                <a:gd name="T24" fmla="*/ 26 w 90"/>
                <a:gd name="T25" fmla="*/ 37 h 98"/>
                <a:gd name="T26" fmla="*/ 64 w 90"/>
                <a:gd name="T27" fmla="*/ 3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98">
                  <a:moveTo>
                    <a:pt x="87" y="81"/>
                  </a:moveTo>
                  <a:cubicBezTo>
                    <a:pt x="78" y="92"/>
                    <a:pt x="64" y="98"/>
                    <a:pt x="49" y="98"/>
                  </a:cubicBezTo>
                  <a:cubicBezTo>
                    <a:pt x="21" y="98"/>
                    <a:pt x="0" y="79"/>
                    <a:pt x="0" y="49"/>
                  </a:cubicBezTo>
                  <a:cubicBezTo>
                    <a:pt x="0" y="23"/>
                    <a:pt x="18" y="0"/>
                    <a:pt x="46" y="0"/>
                  </a:cubicBezTo>
                  <a:cubicBezTo>
                    <a:pt x="72" y="0"/>
                    <a:pt x="90" y="22"/>
                    <a:pt x="90" y="48"/>
                  </a:cubicBezTo>
                  <a:cubicBezTo>
                    <a:pt x="90" y="51"/>
                    <a:pt x="90" y="53"/>
                    <a:pt x="89" y="55"/>
                  </a:cubicBezTo>
                  <a:cubicBezTo>
                    <a:pt x="25" y="55"/>
                    <a:pt x="25" y="55"/>
                    <a:pt x="25" y="55"/>
                  </a:cubicBezTo>
                  <a:cubicBezTo>
                    <a:pt x="26" y="68"/>
                    <a:pt x="37" y="78"/>
                    <a:pt x="50" y="78"/>
                  </a:cubicBezTo>
                  <a:cubicBezTo>
                    <a:pt x="60" y="78"/>
                    <a:pt x="69" y="72"/>
                    <a:pt x="73" y="67"/>
                  </a:cubicBezTo>
                  <a:lnTo>
                    <a:pt x="87" y="81"/>
                  </a:lnTo>
                  <a:close/>
                  <a:moveTo>
                    <a:pt x="64" y="37"/>
                  </a:moveTo>
                  <a:cubicBezTo>
                    <a:pt x="63" y="29"/>
                    <a:pt x="56" y="21"/>
                    <a:pt x="46" y="21"/>
                  </a:cubicBezTo>
                  <a:cubicBezTo>
                    <a:pt x="35" y="21"/>
                    <a:pt x="27" y="29"/>
                    <a:pt x="26" y="37"/>
                  </a:cubicBezTo>
                  <a:lnTo>
                    <a:pt x="64"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30" name="Freeform 13">
              <a:extLst>
                <a:ext uri="{FF2B5EF4-FFF2-40B4-BE49-F238E27FC236}">
                  <a16:creationId xmlns:a16="http://schemas.microsoft.com/office/drawing/2014/main" id="{B7CBA307-3194-4D29-8AD4-5990DD52307E}"/>
                </a:ext>
              </a:extLst>
            </p:cNvPr>
            <p:cNvSpPr>
              <a:spLocks/>
            </p:cNvSpPr>
            <p:nvPr/>
          </p:nvSpPr>
          <p:spPr bwMode="auto">
            <a:xfrm>
              <a:off x="6500" y="2826"/>
              <a:ext cx="152" cy="99"/>
            </a:xfrm>
            <a:custGeom>
              <a:avLst/>
              <a:gdLst>
                <a:gd name="T0" fmla="*/ 56 w 152"/>
                <a:gd name="T1" fmla="*/ 99 h 99"/>
                <a:gd name="T2" fmla="*/ 38 w 152"/>
                <a:gd name="T3" fmla="*/ 99 h 99"/>
                <a:gd name="T4" fmla="*/ 0 w 152"/>
                <a:gd name="T5" fmla="*/ 0 h 99"/>
                <a:gd name="T6" fmla="*/ 25 w 152"/>
                <a:gd name="T7" fmla="*/ 0 h 99"/>
                <a:gd name="T8" fmla="*/ 46 w 152"/>
                <a:gd name="T9" fmla="*/ 57 h 99"/>
                <a:gd name="T10" fmla="*/ 66 w 152"/>
                <a:gd name="T11" fmla="*/ 0 h 99"/>
                <a:gd name="T12" fmla="*/ 87 w 152"/>
                <a:gd name="T13" fmla="*/ 0 h 99"/>
                <a:gd name="T14" fmla="*/ 106 w 152"/>
                <a:gd name="T15" fmla="*/ 57 h 99"/>
                <a:gd name="T16" fmla="*/ 127 w 152"/>
                <a:gd name="T17" fmla="*/ 0 h 99"/>
                <a:gd name="T18" fmla="*/ 152 w 152"/>
                <a:gd name="T19" fmla="*/ 0 h 99"/>
                <a:gd name="T20" fmla="*/ 115 w 152"/>
                <a:gd name="T21" fmla="*/ 99 h 99"/>
                <a:gd name="T22" fmla="*/ 96 w 152"/>
                <a:gd name="T23" fmla="*/ 99 h 99"/>
                <a:gd name="T24" fmla="*/ 76 w 152"/>
                <a:gd name="T25" fmla="*/ 43 h 99"/>
                <a:gd name="T26" fmla="*/ 56 w 152"/>
                <a:gd name="T27"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2" h="99">
                  <a:moveTo>
                    <a:pt x="56" y="99"/>
                  </a:moveTo>
                  <a:lnTo>
                    <a:pt x="38" y="99"/>
                  </a:lnTo>
                  <a:lnTo>
                    <a:pt x="0" y="0"/>
                  </a:lnTo>
                  <a:lnTo>
                    <a:pt x="25" y="0"/>
                  </a:lnTo>
                  <a:lnTo>
                    <a:pt x="46" y="57"/>
                  </a:lnTo>
                  <a:lnTo>
                    <a:pt x="66" y="0"/>
                  </a:lnTo>
                  <a:lnTo>
                    <a:pt x="87" y="0"/>
                  </a:lnTo>
                  <a:lnTo>
                    <a:pt x="106" y="57"/>
                  </a:lnTo>
                  <a:lnTo>
                    <a:pt x="127" y="0"/>
                  </a:lnTo>
                  <a:lnTo>
                    <a:pt x="152" y="0"/>
                  </a:lnTo>
                  <a:lnTo>
                    <a:pt x="115" y="99"/>
                  </a:lnTo>
                  <a:lnTo>
                    <a:pt x="96" y="99"/>
                  </a:lnTo>
                  <a:lnTo>
                    <a:pt x="76" y="43"/>
                  </a:lnTo>
                  <a:lnTo>
                    <a:pt x="56" y="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31" name="Freeform 14">
              <a:extLst>
                <a:ext uri="{FF2B5EF4-FFF2-40B4-BE49-F238E27FC236}">
                  <a16:creationId xmlns:a16="http://schemas.microsoft.com/office/drawing/2014/main" id="{14908BD5-FA87-4F53-B8A3-491B9206FED0}"/>
                </a:ext>
              </a:extLst>
            </p:cNvPr>
            <p:cNvSpPr>
              <a:spLocks/>
            </p:cNvSpPr>
            <p:nvPr/>
          </p:nvSpPr>
          <p:spPr bwMode="auto">
            <a:xfrm>
              <a:off x="6300" y="2824"/>
              <a:ext cx="92" cy="101"/>
            </a:xfrm>
            <a:custGeom>
              <a:avLst/>
              <a:gdLst>
                <a:gd name="T0" fmla="*/ 0 w 92"/>
                <a:gd name="T1" fmla="*/ 96 h 96"/>
                <a:gd name="T2" fmla="*/ 0 w 92"/>
                <a:gd name="T3" fmla="*/ 2 h 96"/>
                <a:gd name="T4" fmla="*/ 24 w 92"/>
                <a:gd name="T5" fmla="*/ 2 h 96"/>
                <a:gd name="T6" fmla="*/ 24 w 92"/>
                <a:gd name="T7" fmla="*/ 10 h 96"/>
                <a:gd name="T8" fmla="*/ 50 w 92"/>
                <a:gd name="T9" fmla="*/ 0 h 96"/>
                <a:gd name="T10" fmla="*/ 82 w 92"/>
                <a:gd name="T11" fmla="*/ 15 h 96"/>
                <a:gd name="T12" fmla="*/ 92 w 92"/>
                <a:gd name="T13" fmla="*/ 48 h 96"/>
                <a:gd name="T14" fmla="*/ 92 w 92"/>
                <a:gd name="T15" fmla="*/ 96 h 96"/>
                <a:gd name="T16" fmla="*/ 67 w 92"/>
                <a:gd name="T17" fmla="*/ 96 h 96"/>
                <a:gd name="T18" fmla="*/ 67 w 92"/>
                <a:gd name="T19" fmla="*/ 46 h 96"/>
                <a:gd name="T20" fmla="*/ 61 w 92"/>
                <a:gd name="T21" fmla="*/ 29 h 96"/>
                <a:gd name="T22" fmla="*/ 47 w 92"/>
                <a:gd name="T23" fmla="*/ 24 h 96"/>
                <a:gd name="T24" fmla="*/ 25 w 92"/>
                <a:gd name="T25" fmla="*/ 35 h 96"/>
                <a:gd name="T26" fmla="*/ 25 w 92"/>
                <a:gd name="T27" fmla="*/ 96 h 96"/>
                <a:gd name="T28" fmla="*/ 0 w 92"/>
                <a:gd name="T2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2" h="96">
                  <a:moveTo>
                    <a:pt x="0" y="96"/>
                  </a:moveTo>
                  <a:cubicBezTo>
                    <a:pt x="0" y="2"/>
                    <a:pt x="0" y="2"/>
                    <a:pt x="0" y="2"/>
                  </a:cubicBezTo>
                  <a:cubicBezTo>
                    <a:pt x="24" y="2"/>
                    <a:pt x="24" y="2"/>
                    <a:pt x="24" y="2"/>
                  </a:cubicBezTo>
                  <a:cubicBezTo>
                    <a:pt x="24" y="10"/>
                    <a:pt x="24" y="10"/>
                    <a:pt x="24" y="10"/>
                  </a:cubicBezTo>
                  <a:cubicBezTo>
                    <a:pt x="31" y="4"/>
                    <a:pt x="40" y="0"/>
                    <a:pt x="50" y="0"/>
                  </a:cubicBezTo>
                  <a:cubicBezTo>
                    <a:pt x="63" y="0"/>
                    <a:pt x="75" y="6"/>
                    <a:pt x="82" y="15"/>
                  </a:cubicBezTo>
                  <a:cubicBezTo>
                    <a:pt x="89" y="23"/>
                    <a:pt x="92" y="32"/>
                    <a:pt x="92" y="48"/>
                  </a:cubicBezTo>
                  <a:cubicBezTo>
                    <a:pt x="92" y="96"/>
                    <a:pt x="92" y="96"/>
                    <a:pt x="92" y="96"/>
                  </a:cubicBezTo>
                  <a:cubicBezTo>
                    <a:pt x="67" y="96"/>
                    <a:pt x="67" y="96"/>
                    <a:pt x="67" y="96"/>
                  </a:cubicBezTo>
                  <a:cubicBezTo>
                    <a:pt x="67" y="46"/>
                    <a:pt x="67" y="46"/>
                    <a:pt x="67" y="46"/>
                  </a:cubicBezTo>
                  <a:cubicBezTo>
                    <a:pt x="67" y="37"/>
                    <a:pt x="65" y="32"/>
                    <a:pt x="61" y="29"/>
                  </a:cubicBezTo>
                  <a:cubicBezTo>
                    <a:pt x="58" y="25"/>
                    <a:pt x="53" y="24"/>
                    <a:pt x="47" y="24"/>
                  </a:cubicBezTo>
                  <a:cubicBezTo>
                    <a:pt x="37" y="24"/>
                    <a:pt x="28" y="30"/>
                    <a:pt x="25" y="35"/>
                  </a:cubicBezTo>
                  <a:cubicBezTo>
                    <a:pt x="25" y="96"/>
                    <a:pt x="25" y="96"/>
                    <a:pt x="25" y="96"/>
                  </a:cubicBezTo>
                  <a:lnTo>
                    <a:pt x="0"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32" name="Freeform 15">
              <a:extLst>
                <a:ext uri="{FF2B5EF4-FFF2-40B4-BE49-F238E27FC236}">
                  <a16:creationId xmlns:a16="http://schemas.microsoft.com/office/drawing/2014/main" id="{C267D5CE-9629-4EB8-8E65-D6F864063E20}"/>
                </a:ext>
              </a:extLst>
            </p:cNvPr>
            <p:cNvSpPr>
              <a:spLocks noEditPoints="1"/>
            </p:cNvSpPr>
            <p:nvPr/>
          </p:nvSpPr>
          <p:spPr bwMode="auto">
            <a:xfrm>
              <a:off x="6401" y="2826"/>
              <a:ext cx="106" cy="102"/>
            </a:xfrm>
            <a:custGeom>
              <a:avLst/>
              <a:gdLst>
                <a:gd name="T0" fmla="*/ 53 w 106"/>
                <a:gd name="T1" fmla="*/ 0 h 97"/>
                <a:gd name="T2" fmla="*/ 0 w 106"/>
                <a:gd name="T3" fmla="*/ 53 h 97"/>
                <a:gd name="T4" fmla="*/ 17 w 106"/>
                <a:gd name="T5" fmla="*/ 93 h 97"/>
                <a:gd name="T6" fmla="*/ 30 w 106"/>
                <a:gd name="T7" fmla="*/ 94 h 97"/>
                <a:gd name="T8" fmla="*/ 53 w 106"/>
                <a:gd name="T9" fmla="*/ 86 h 97"/>
                <a:gd name="T10" fmla="*/ 76 w 106"/>
                <a:gd name="T11" fmla="*/ 94 h 97"/>
                <a:gd name="T12" fmla="*/ 90 w 106"/>
                <a:gd name="T13" fmla="*/ 93 h 97"/>
                <a:gd name="T14" fmla="*/ 106 w 106"/>
                <a:gd name="T15" fmla="*/ 54 h 97"/>
                <a:gd name="T16" fmla="*/ 53 w 106"/>
                <a:gd name="T17" fmla="*/ 0 h 97"/>
                <a:gd name="T18" fmla="*/ 53 w 106"/>
                <a:gd name="T19" fmla="*/ 81 h 97"/>
                <a:gd name="T20" fmla="*/ 26 w 106"/>
                <a:gd name="T21" fmla="*/ 54 h 97"/>
                <a:gd name="T22" fmla="*/ 53 w 106"/>
                <a:gd name="T23" fmla="*/ 27 h 97"/>
                <a:gd name="T24" fmla="*/ 80 w 106"/>
                <a:gd name="T25" fmla="*/ 54 h 97"/>
                <a:gd name="T26" fmla="*/ 53 w 106"/>
                <a:gd name="T27" fmla="*/ 8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6" h="97">
                  <a:moveTo>
                    <a:pt x="53" y="0"/>
                  </a:moveTo>
                  <a:cubicBezTo>
                    <a:pt x="24" y="0"/>
                    <a:pt x="0" y="24"/>
                    <a:pt x="0" y="53"/>
                  </a:cubicBezTo>
                  <a:cubicBezTo>
                    <a:pt x="0" y="69"/>
                    <a:pt x="6" y="83"/>
                    <a:pt x="17" y="93"/>
                  </a:cubicBezTo>
                  <a:cubicBezTo>
                    <a:pt x="20" y="96"/>
                    <a:pt x="26" y="97"/>
                    <a:pt x="30" y="94"/>
                  </a:cubicBezTo>
                  <a:cubicBezTo>
                    <a:pt x="36" y="89"/>
                    <a:pt x="44" y="86"/>
                    <a:pt x="53" y="86"/>
                  </a:cubicBezTo>
                  <a:cubicBezTo>
                    <a:pt x="62" y="86"/>
                    <a:pt x="70" y="89"/>
                    <a:pt x="76" y="94"/>
                  </a:cubicBezTo>
                  <a:cubicBezTo>
                    <a:pt x="80" y="97"/>
                    <a:pt x="86" y="96"/>
                    <a:pt x="90" y="93"/>
                  </a:cubicBezTo>
                  <a:cubicBezTo>
                    <a:pt x="100" y="83"/>
                    <a:pt x="106" y="69"/>
                    <a:pt x="106" y="54"/>
                  </a:cubicBezTo>
                  <a:cubicBezTo>
                    <a:pt x="106" y="24"/>
                    <a:pt x="83" y="0"/>
                    <a:pt x="53" y="0"/>
                  </a:cubicBezTo>
                  <a:moveTo>
                    <a:pt x="53" y="81"/>
                  </a:moveTo>
                  <a:cubicBezTo>
                    <a:pt x="37" y="81"/>
                    <a:pt x="26" y="69"/>
                    <a:pt x="26" y="54"/>
                  </a:cubicBezTo>
                  <a:cubicBezTo>
                    <a:pt x="26" y="39"/>
                    <a:pt x="37" y="27"/>
                    <a:pt x="53" y="27"/>
                  </a:cubicBezTo>
                  <a:cubicBezTo>
                    <a:pt x="69" y="27"/>
                    <a:pt x="80" y="39"/>
                    <a:pt x="80" y="54"/>
                  </a:cubicBezTo>
                  <a:cubicBezTo>
                    <a:pt x="80" y="69"/>
                    <a:pt x="69" y="81"/>
                    <a:pt x="53" y="81"/>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33" name="Freeform 16">
              <a:extLst>
                <a:ext uri="{FF2B5EF4-FFF2-40B4-BE49-F238E27FC236}">
                  <a16:creationId xmlns:a16="http://schemas.microsoft.com/office/drawing/2014/main" id="{B20DEC96-64CE-4439-A863-43F4B0BD17CD}"/>
                </a:ext>
              </a:extLst>
            </p:cNvPr>
            <p:cNvSpPr>
              <a:spLocks/>
            </p:cNvSpPr>
            <p:nvPr/>
          </p:nvSpPr>
          <p:spPr bwMode="auto">
            <a:xfrm>
              <a:off x="6633" y="2915"/>
              <a:ext cx="6" cy="10"/>
            </a:xfrm>
            <a:custGeom>
              <a:avLst/>
              <a:gdLst>
                <a:gd name="T0" fmla="*/ 6 w 6"/>
                <a:gd name="T1" fmla="*/ 1 h 10"/>
                <a:gd name="T2" fmla="*/ 3 w 6"/>
                <a:gd name="T3" fmla="*/ 1 h 10"/>
                <a:gd name="T4" fmla="*/ 3 w 6"/>
                <a:gd name="T5" fmla="*/ 10 h 10"/>
                <a:gd name="T6" fmla="*/ 2 w 6"/>
                <a:gd name="T7" fmla="*/ 10 h 10"/>
                <a:gd name="T8" fmla="*/ 2 w 6"/>
                <a:gd name="T9" fmla="*/ 1 h 10"/>
                <a:gd name="T10" fmla="*/ 0 w 6"/>
                <a:gd name="T11" fmla="*/ 1 h 10"/>
                <a:gd name="T12" fmla="*/ 0 w 6"/>
                <a:gd name="T13" fmla="*/ 0 h 10"/>
                <a:gd name="T14" fmla="*/ 6 w 6"/>
                <a:gd name="T15" fmla="*/ 0 h 10"/>
                <a:gd name="T16" fmla="*/ 6 w 6"/>
                <a:gd name="T17"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0">
                  <a:moveTo>
                    <a:pt x="6" y="1"/>
                  </a:moveTo>
                  <a:lnTo>
                    <a:pt x="3" y="1"/>
                  </a:lnTo>
                  <a:lnTo>
                    <a:pt x="3" y="10"/>
                  </a:lnTo>
                  <a:lnTo>
                    <a:pt x="2" y="10"/>
                  </a:lnTo>
                  <a:lnTo>
                    <a:pt x="2" y="1"/>
                  </a:lnTo>
                  <a:lnTo>
                    <a:pt x="0" y="1"/>
                  </a:lnTo>
                  <a:lnTo>
                    <a:pt x="0" y="0"/>
                  </a:lnTo>
                  <a:lnTo>
                    <a:pt x="6" y="0"/>
                  </a:lnTo>
                  <a:lnTo>
                    <a:pt x="6"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34" name="Freeform 17">
              <a:extLst>
                <a:ext uri="{FF2B5EF4-FFF2-40B4-BE49-F238E27FC236}">
                  <a16:creationId xmlns:a16="http://schemas.microsoft.com/office/drawing/2014/main" id="{B5770143-F076-48BC-98C4-654EE666D172}"/>
                </a:ext>
              </a:extLst>
            </p:cNvPr>
            <p:cNvSpPr>
              <a:spLocks/>
            </p:cNvSpPr>
            <p:nvPr/>
          </p:nvSpPr>
          <p:spPr bwMode="auto">
            <a:xfrm>
              <a:off x="6640" y="2915"/>
              <a:ext cx="8" cy="10"/>
            </a:xfrm>
            <a:custGeom>
              <a:avLst/>
              <a:gdLst>
                <a:gd name="T0" fmla="*/ 8 w 8"/>
                <a:gd name="T1" fmla="*/ 10 h 10"/>
                <a:gd name="T2" fmla="*/ 7 w 8"/>
                <a:gd name="T3" fmla="*/ 10 h 10"/>
                <a:gd name="T4" fmla="*/ 7 w 8"/>
                <a:gd name="T5" fmla="*/ 2 h 10"/>
                <a:gd name="T6" fmla="*/ 4 w 8"/>
                <a:gd name="T7" fmla="*/ 8 h 10"/>
                <a:gd name="T8" fmla="*/ 4 w 8"/>
                <a:gd name="T9" fmla="*/ 8 h 10"/>
                <a:gd name="T10" fmla="*/ 1 w 8"/>
                <a:gd name="T11" fmla="*/ 2 h 10"/>
                <a:gd name="T12" fmla="*/ 1 w 8"/>
                <a:gd name="T13" fmla="*/ 10 h 10"/>
                <a:gd name="T14" fmla="*/ 0 w 8"/>
                <a:gd name="T15" fmla="*/ 10 h 10"/>
                <a:gd name="T16" fmla="*/ 0 w 8"/>
                <a:gd name="T17" fmla="*/ 0 h 10"/>
                <a:gd name="T18" fmla="*/ 1 w 8"/>
                <a:gd name="T19" fmla="*/ 0 h 10"/>
                <a:gd name="T20" fmla="*/ 4 w 8"/>
                <a:gd name="T21" fmla="*/ 6 h 10"/>
                <a:gd name="T22" fmla="*/ 7 w 8"/>
                <a:gd name="T23" fmla="*/ 0 h 10"/>
                <a:gd name="T24" fmla="*/ 8 w 8"/>
                <a:gd name="T25" fmla="*/ 0 h 10"/>
                <a:gd name="T26" fmla="*/ 8 w 8"/>
                <a:gd name="T2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10">
                  <a:moveTo>
                    <a:pt x="8" y="10"/>
                  </a:moveTo>
                  <a:lnTo>
                    <a:pt x="7" y="10"/>
                  </a:lnTo>
                  <a:lnTo>
                    <a:pt x="7" y="2"/>
                  </a:lnTo>
                  <a:lnTo>
                    <a:pt x="4" y="8"/>
                  </a:lnTo>
                  <a:lnTo>
                    <a:pt x="4" y="8"/>
                  </a:lnTo>
                  <a:lnTo>
                    <a:pt x="1" y="2"/>
                  </a:lnTo>
                  <a:lnTo>
                    <a:pt x="1" y="10"/>
                  </a:lnTo>
                  <a:lnTo>
                    <a:pt x="0" y="10"/>
                  </a:lnTo>
                  <a:lnTo>
                    <a:pt x="0" y="0"/>
                  </a:lnTo>
                  <a:lnTo>
                    <a:pt x="1" y="0"/>
                  </a:lnTo>
                  <a:lnTo>
                    <a:pt x="4" y="6"/>
                  </a:lnTo>
                  <a:lnTo>
                    <a:pt x="7" y="0"/>
                  </a:lnTo>
                  <a:lnTo>
                    <a:pt x="8" y="0"/>
                  </a:lnTo>
                  <a:lnTo>
                    <a:pt x="8"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spTree>
    <p:extLst>
      <p:ext uri="{BB962C8B-B14F-4D97-AF65-F5344CB8AC3E}">
        <p14:creationId xmlns:p14="http://schemas.microsoft.com/office/powerpoint/2010/main" val="201849686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3043343" cy="465455"/>
          </a:xfrm>
          <a:prstGeom prst="rect">
            <a:avLst/>
          </a:prstGeom>
        </p:spPr>
        <p:txBody>
          <a:bodyPr vert="horz" lIns="93885" tIns="46944" rIns="93885" bIns="46944" rtlCol="0"/>
          <a:lstStyle>
            <a:lvl1pPr algn="l">
              <a:defRPr sz="1200">
                <a:latin typeface="+mj-lt"/>
              </a:defRPr>
            </a:lvl1pPr>
          </a:lstStyle>
          <a:p>
            <a:endParaRPr lang="en-US" dirty="0"/>
          </a:p>
        </p:txBody>
      </p:sp>
      <p:sp>
        <p:nvSpPr>
          <p:cNvPr id="3" name="Date Placeholder 2"/>
          <p:cNvSpPr>
            <a:spLocks noGrp="1"/>
          </p:cNvSpPr>
          <p:nvPr>
            <p:ph type="dt" idx="1"/>
          </p:nvPr>
        </p:nvSpPr>
        <p:spPr>
          <a:xfrm>
            <a:off x="3978135" y="0"/>
            <a:ext cx="3043343" cy="465455"/>
          </a:xfrm>
          <a:prstGeom prst="rect">
            <a:avLst/>
          </a:prstGeom>
        </p:spPr>
        <p:txBody>
          <a:bodyPr vert="horz" lIns="93885" tIns="46944" rIns="93885" bIns="46944" rtlCol="0"/>
          <a:lstStyle>
            <a:lvl1pPr algn="r">
              <a:defRPr sz="1200">
                <a:latin typeface="+mj-lt"/>
              </a:defRPr>
            </a:lvl1pPr>
          </a:lstStyle>
          <a:p>
            <a:fld id="{546148A2-A49E-4B44-80FB-1D231F249F30}" type="datetimeFigureOut">
              <a:rPr lang="en-US" smtClean="0"/>
              <a:pPr/>
              <a:t>12/4/2019</a:t>
            </a:fld>
            <a:endParaRPr lang="en-US" dirty="0"/>
          </a:p>
        </p:txBody>
      </p:sp>
      <p:sp>
        <p:nvSpPr>
          <p:cNvPr id="4" name="Slide Image Placeholder 3"/>
          <p:cNvSpPr>
            <a:spLocks noGrp="1" noRot="1" noChangeAspect="1"/>
          </p:cNvSpPr>
          <p:nvPr>
            <p:ph type="sldImg" idx="2"/>
          </p:nvPr>
        </p:nvSpPr>
        <p:spPr>
          <a:xfrm>
            <a:off x="409575" y="696913"/>
            <a:ext cx="6203950" cy="3490912"/>
          </a:xfrm>
          <a:prstGeom prst="rect">
            <a:avLst/>
          </a:prstGeom>
          <a:noFill/>
          <a:ln w="12700">
            <a:solidFill>
              <a:prstClr val="black"/>
            </a:solidFill>
          </a:ln>
        </p:spPr>
        <p:txBody>
          <a:bodyPr vert="horz" lIns="93885" tIns="46944" rIns="93885" bIns="46944" rtlCol="0" anchor="ctr"/>
          <a:lstStyle/>
          <a:p>
            <a:endParaRPr lang="en-US" dirty="0"/>
          </a:p>
        </p:txBody>
      </p:sp>
      <p:sp>
        <p:nvSpPr>
          <p:cNvPr id="5" name="Notes Placeholder 4"/>
          <p:cNvSpPr>
            <a:spLocks noGrp="1"/>
          </p:cNvSpPr>
          <p:nvPr>
            <p:ph type="body" sz="quarter" idx="3"/>
          </p:nvPr>
        </p:nvSpPr>
        <p:spPr>
          <a:xfrm>
            <a:off x="438944" y="4421823"/>
            <a:ext cx="6145213" cy="4189095"/>
          </a:xfrm>
          <a:prstGeom prst="rect">
            <a:avLst/>
          </a:prstGeom>
        </p:spPr>
        <p:txBody>
          <a:bodyPr vert="horz" lIns="93885" tIns="46944" rIns="93885" bIns="46944" rtlCol="0"/>
          <a:lstStyle/>
          <a:p>
            <a:pPr lvl="0"/>
            <a:r>
              <a:rPr lang="en-US" dirty="0"/>
              <a:t>Click to edit Master text styles</a:t>
            </a:r>
          </a:p>
          <a:p>
            <a:pPr lvl="1"/>
            <a:r>
              <a:rPr lang="en-US" dirty="0"/>
              <a:t>Second level</a:t>
            </a:r>
          </a:p>
        </p:txBody>
      </p:sp>
      <p:sp>
        <p:nvSpPr>
          <p:cNvPr id="6" name="Footer Placeholder 5"/>
          <p:cNvSpPr>
            <a:spLocks noGrp="1"/>
          </p:cNvSpPr>
          <p:nvPr>
            <p:ph type="ftr" sz="quarter" idx="4"/>
          </p:nvPr>
        </p:nvSpPr>
        <p:spPr>
          <a:xfrm>
            <a:off x="3" y="8797236"/>
            <a:ext cx="3043343" cy="465455"/>
          </a:xfrm>
          <a:prstGeom prst="rect">
            <a:avLst/>
          </a:prstGeom>
        </p:spPr>
        <p:txBody>
          <a:bodyPr vert="horz" lIns="93885" tIns="46944" rIns="93885" bIns="46944" rtlCol="0" anchor="b"/>
          <a:lstStyle>
            <a:lvl1pPr algn="l">
              <a:defRPr sz="1200">
                <a:latin typeface="+mj-lt"/>
              </a:defRPr>
            </a:lvl1pPr>
          </a:lstStyle>
          <a:p>
            <a:endParaRPr lang="en-US" dirty="0"/>
          </a:p>
        </p:txBody>
      </p:sp>
      <p:sp>
        <p:nvSpPr>
          <p:cNvPr id="7" name="Slide Number Placeholder 6"/>
          <p:cNvSpPr>
            <a:spLocks noGrp="1"/>
          </p:cNvSpPr>
          <p:nvPr>
            <p:ph type="sldNum" sz="quarter" idx="5"/>
          </p:nvPr>
        </p:nvSpPr>
        <p:spPr>
          <a:xfrm>
            <a:off x="3978135" y="8797236"/>
            <a:ext cx="3043343" cy="465455"/>
          </a:xfrm>
          <a:prstGeom prst="rect">
            <a:avLst/>
          </a:prstGeom>
        </p:spPr>
        <p:txBody>
          <a:bodyPr vert="horz" lIns="93885" tIns="46944" rIns="93885" bIns="46944" rtlCol="0" anchor="b"/>
          <a:lstStyle>
            <a:lvl1pPr algn="r">
              <a:defRPr sz="1200">
                <a:latin typeface="+mj-lt"/>
              </a:defRPr>
            </a:lvl1pPr>
          </a:lstStyle>
          <a:p>
            <a:fld id="{074299CD-3469-7241-AD37-C0E01E3A61D2}" type="slidenum">
              <a:rPr lang="en-US" smtClean="0"/>
              <a:pPr/>
              <a:t>‹#›</a:t>
            </a:fld>
            <a:endParaRPr lang="en-US" dirty="0"/>
          </a:p>
        </p:txBody>
      </p:sp>
      <p:grpSp>
        <p:nvGrpSpPr>
          <p:cNvPr id="21" name="Group 4">
            <a:extLst>
              <a:ext uri="{FF2B5EF4-FFF2-40B4-BE49-F238E27FC236}">
                <a16:creationId xmlns:a16="http://schemas.microsoft.com/office/drawing/2014/main" id="{719CA6AD-1F3D-4F91-AEC8-D10E82D07A9C}"/>
              </a:ext>
            </a:extLst>
          </p:cNvPr>
          <p:cNvGrpSpPr>
            <a:grpSpLocks noChangeAspect="1"/>
          </p:cNvGrpSpPr>
          <p:nvPr/>
        </p:nvGrpSpPr>
        <p:grpSpPr bwMode="auto">
          <a:xfrm>
            <a:off x="2909886" y="8981393"/>
            <a:ext cx="1173094" cy="186728"/>
            <a:chOff x="5713" y="2780"/>
            <a:chExt cx="939" cy="148"/>
          </a:xfrm>
          <a:solidFill>
            <a:schemeClr val="tx1"/>
          </a:solidFill>
        </p:grpSpPr>
        <p:sp>
          <p:nvSpPr>
            <p:cNvPr id="22" name="Freeform 5">
              <a:extLst>
                <a:ext uri="{FF2B5EF4-FFF2-40B4-BE49-F238E27FC236}">
                  <a16:creationId xmlns:a16="http://schemas.microsoft.com/office/drawing/2014/main" id="{91A8B546-A028-471C-8EF2-DF64728CED4F}"/>
                </a:ext>
              </a:extLst>
            </p:cNvPr>
            <p:cNvSpPr>
              <a:spLocks/>
            </p:cNvSpPr>
            <p:nvPr/>
          </p:nvSpPr>
          <p:spPr bwMode="auto">
            <a:xfrm>
              <a:off x="5892" y="2825"/>
              <a:ext cx="58" cy="100"/>
            </a:xfrm>
            <a:custGeom>
              <a:avLst/>
              <a:gdLst>
                <a:gd name="T0" fmla="*/ 51 w 58"/>
                <a:gd name="T1" fmla="*/ 0 h 95"/>
                <a:gd name="T2" fmla="*/ 24 w 58"/>
                <a:gd name="T3" fmla="*/ 10 h 95"/>
                <a:gd name="T4" fmla="*/ 24 w 58"/>
                <a:gd name="T5" fmla="*/ 1 h 95"/>
                <a:gd name="T6" fmla="*/ 0 w 58"/>
                <a:gd name="T7" fmla="*/ 1 h 95"/>
                <a:gd name="T8" fmla="*/ 0 w 58"/>
                <a:gd name="T9" fmla="*/ 95 h 95"/>
                <a:gd name="T10" fmla="*/ 25 w 58"/>
                <a:gd name="T11" fmla="*/ 95 h 95"/>
                <a:gd name="T12" fmla="*/ 25 w 58"/>
                <a:gd name="T13" fmla="*/ 35 h 95"/>
                <a:gd name="T14" fmla="*/ 48 w 58"/>
                <a:gd name="T15" fmla="*/ 24 h 95"/>
                <a:gd name="T16" fmla="*/ 58 w 58"/>
                <a:gd name="T17" fmla="*/ 25 h 95"/>
                <a:gd name="T18" fmla="*/ 58 w 58"/>
                <a:gd name="T19" fmla="*/ 1 h 95"/>
                <a:gd name="T20" fmla="*/ 51 w 58"/>
                <a:gd name="T2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95">
                  <a:moveTo>
                    <a:pt x="51" y="0"/>
                  </a:moveTo>
                  <a:cubicBezTo>
                    <a:pt x="40" y="0"/>
                    <a:pt x="31" y="4"/>
                    <a:pt x="24" y="10"/>
                  </a:cubicBezTo>
                  <a:cubicBezTo>
                    <a:pt x="24" y="1"/>
                    <a:pt x="24" y="1"/>
                    <a:pt x="24" y="1"/>
                  </a:cubicBezTo>
                  <a:cubicBezTo>
                    <a:pt x="0" y="1"/>
                    <a:pt x="0" y="1"/>
                    <a:pt x="0" y="1"/>
                  </a:cubicBezTo>
                  <a:cubicBezTo>
                    <a:pt x="0" y="95"/>
                    <a:pt x="0" y="95"/>
                    <a:pt x="0" y="95"/>
                  </a:cubicBezTo>
                  <a:cubicBezTo>
                    <a:pt x="25" y="95"/>
                    <a:pt x="25" y="95"/>
                    <a:pt x="25" y="95"/>
                  </a:cubicBezTo>
                  <a:cubicBezTo>
                    <a:pt x="25" y="35"/>
                    <a:pt x="25" y="35"/>
                    <a:pt x="25" y="35"/>
                  </a:cubicBezTo>
                  <a:cubicBezTo>
                    <a:pt x="29" y="30"/>
                    <a:pt x="37" y="24"/>
                    <a:pt x="48" y="24"/>
                  </a:cubicBezTo>
                  <a:cubicBezTo>
                    <a:pt x="52" y="24"/>
                    <a:pt x="55" y="24"/>
                    <a:pt x="58" y="25"/>
                  </a:cubicBezTo>
                  <a:cubicBezTo>
                    <a:pt x="58" y="1"/>
                    <a:pt x="58" y="1"/>
                    <a:pt x="58" y="1"/>
                  </a:cubicBezTo>
                  <a:cubicBezTo>
                    <a:pt x="56" y="1"/>
                    <a:pt x="53" y="0"/>
                    <a:pt x="5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3" name="Freeform 6">
              <a:extLst>
                <a:ext uri="{FF2B5EF4-FFF2-40B4-BE49-F238E27FC236}">
                  <a16:creationId xmlns:a16="http://schemas.microsoft.com/office/drawing/2014/main" id="{F78F4DF0-E72A-4662-8AF1-9DA2A59FD72E}"/>
                </a:ext>
              </a:extLst>
            </p:cNvPr>
            <p:cNvSpPr>
              <a:spLocks/>
            </p:cNvSpPr>
            <p:nvPr/>
          </p:nvSpPr>
          <p:spPr bwMode="auto">
            <a:xfrm>
              <a:off x="5713" y="2824"/>
              <a:ext cx="74" cy="103"/>
            </a:xfrm>
            <a:custGeom>
              <a:avLst/>
              <a:gdLst>
                <a:gd name="T0" fmla="*/ 12 w 74"/>
                <a:gd name="T1" fmla="*/ 67 h 98"/>
                <a:gd name="T2" fmla="*/ 37 w 74"/>
                <a:gd name="T3" fmla="*/ 77 h 98"/>
                <a:gd name="T4" fmla="*/ 49 w 74"/>
                <a:gd name="T5" fmla="*/ 69 h 98"/>
                <a:gd name="T6" fmla="*/ 4 w 74"/>
                <a:gd name="T7" fmla="*/ 30 h 98"/>
                <a:gd name="T8" fmla="*/ 40 w 74"/>
                <a:gd name="T9" fmla="*/ 0 h 98"/>
                <a:gd name="T10" fmla="*/ 71 w 74"/>
                <a:gd name="T11" fmla="*/ 10 h 98"/>
                <a:gd name="T12" fmla="*/ 60 w 74"/>
                <a:gd name="T13" fmla="*/ 28 h 98"/>
                <a:gd name="T14" fmla="*/ 42 w 74"/>
                <a:gd name="T15" fmla="*/ 22 h 98"/>
                <a:gd name="T16" fmla="*/ 29 w 74"/>
                <a:gd name="T17" fmla="*/ 29 h 98"/>
                <a:gd name="T18" fmla="*/ 74 w 74"/>
                <a:gd name="T19" fmla="*/ 69 h 98"/>
                <a:gd name="T20" fmla="*/ 37 w 74"/>
                <a:gd name="T21" fmla="*/ 98 h 98"/>
                <a:gd name="T22" fmla="*/ 0 w 74"/>
                <a:gd name="T23" fmla="*/ 85 h 98"/>
                <a:gd name="T24" fmla="*/ 12 w 74"/>
                <a:gd name="T25" fmla="*/ 6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4" h="98">
                  <a:moveTo>
                    <a:pt x="12" y="67"/>
                  </a:moveTo>
                  <a:cubicBezTo>
                    <a:pt x="18" y="73"/>
                    <a:pt x="28" y="77"/>
                    <a:pt x="37" y="77"/>
                  </a:cubicBezTo>
                  <a:cubicBezTo>
                    <a:pt x="44" y="77"/>
                    <a:pt x="49" y="73"/>
                    <a:pt x="49" y="69"/>
                  </a:cubicBezTo>
                  <a:cubicBezTo>
                    <a:pt x="49" y="55"/>
                    <a:pt x="4" y="60"/>
                    <a:pt x="4" y="30"/>
                  </a:cubicBezTo>
                  <a:cubicBezTo>
                    <a:pt x="4" y="12"/>
                    <a:pt x="21" y="0"/>
                    <a:pt x="40" y="0"/>
                  </a:cubicBezTo>
                  <a:cubicBezTo>
                    <a:pt x="52" y="0"/>
                    <a:pt x="65" y="5"/>
                    <a:pt x="71" y="10"/>
                  </a:cubicBezTo>
                  <a:cubicBezTo>
                    <a:pt x="60" y="28"/>
                    <a:pt x="60" y="28"/>
                    <a:pt x="60" y="28"/>
                  </a:cubicBezTo>
                  <a:cubicBezTo>
                    <a:pt x="55" y="25"/>
                    <a:pt x="48" y="22"/>
                    <a:pt x="42" y="22"/>
                  </a:cubicBezTo>
                  <a:cubicBezTo>
                    <a:pt x="35" y="22"/>
                    <a:pt x="29" y="24"/>
                    <a:pt x="29" y="29"/>
                  </a:cubicBezTo>
                  <a:cubicBezTo>
                    <a:pt x="29" y="41"/>
                    <a:pt x="74" y="36"/>
                    <a:pt x="74" y="69"/>
                  </a:cubicBezTo>
                  <a:cubicBezTo>
                    <a:pt x="74" y="87"/>
                    <a:pt x="57" y="98"/>
                    <a:pt x="37" y="98"/>
                  </a:cubicBezTo>
                  <a:cubicBezTo>
                    <a:pt x="24" y="98"/>
                    <a:pt x="11" y="93"/>
                    <a:pt x="0" y="85"/>
                  </a:cubicBezTo>
                  <a:lnTo>
                    <a:pt x="12"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4" name="Freeform 7">
              <a:extLst>
                <a:ext uri="{FF2B5EF4-FFF2-40B4-BE49-F238E27FC236}">
                  <a16:creationId xmlns:a16="http://schemas.microsoft.com/office/drawing/2014/main" id="{13C83159-0457-435C-8DE0-DB18930C3EFF}"/>
                </a:ext>
              </a:extLst>
            </p:cNvPr>
            <p:cNvSpPr>
              <a:spLocks noEditPoints="1"/>
            </p:cNvSpPr>
            <p:nvPr/>
          </p:nvSpPr>
          <p:spPr bwMode="auto">
            <a:xfrm>
              <a:off x="5792" y="2824"/>
              <a:ext cx="90" cy="103"/>
            </a:xfrm>
            <a:custGeom>
              <a:avLst/>
              <a:gdLst>
                <a:gd name="T0" fmla="*/ 87 w 90"/>
                <a:gd name="T1" fmla="*/ 81 h 98"/>
                <a:gd name="T2" fmla="*/ 49 w 90"/>
                <a:gd name="T3" fmla="*/ 98 h 98"/>
                <a:gd name="T4" fmla="*/ 0 w 90"/>
                <a:gd name="T5" fmla="*/ 49 h 98"/>
                <a:gd name="T6" fmla="*/ 46 w 90"/>
                <a:gd name="T7" fmla="*/ 0 h 98"/>
                <a:gd name="T8" fmla="*/ 90 w 90"/>
                <a:gd name="T9" fmla="*/ 48 h 98"/>
                <a:gd name="T10" fmla="*/ 89 w 90"/>
                <a:gd name="T11" fmla="*/ 55 h 98"/>
                <a:gd name="T12" fmla="*/ 24 w 90"/>
                <a:gd name="T13" fmla="*/ 55 h 98"/>
                <a:gd name="T14" fmla="*/ 50 w 90"/>
                <a:gd name="T15" fmla="*/ 78 h 98"/>
                <a:gd name="T16" fmla="*/ 73 w 90"/>
                <a:gd name="T17" fmla="*/ 67 h 98"/>
                <a:gd name="T18" fmla="*/ 87 w 90"/>
                <a:gd name="T19" fmla="*/ 81 h 98"/>
                <a:gd name="T20" fmla="*/ 64 w 90"/>
                <a:gd name="T21" fmla="*/ 37 h 98"/>
                <a:gd name="T22" fmla="*/ 46 w 90"/>
                <a:gd name="T23" fmla="*/ 21 h 98"/>
                <a:gd name="T24" fmla="*/ 26 w 90"/>
                <a:gd name="T25" fmla="*/ 37 h 98"/>
                <a:gd name="T26" fmla="*/ 64 w 90"/>
                <a:gd name="T27" fmla="*/ 3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98">
                  <a:moveTo>
                    <a:pt x="87" y="81"/>
                  </a:moveTo>
                  <a:cubicBezTo>
                    <a:pt x="78" y="92"/>
                    <a:pt x="63" y="98"/>
                    <a:pt x="49" y="98"/>
                  </a:cubicBezTo>
                  <a:cubicBezTo>
                    <a:pt x="21" y="98"/>
                    <a:pt x="0" y="79"/>
                    <a:pt x="0" y="49"/>
                  </a:cubicBezTo>
                  <a:cubicBezTo>
                    <a:pt x="0" y="23"/>
                    <a:pt x="18" y="0"/>
                    <a:pt x="46" y="0"/>
                  </a:cubicBezTo>
                  <a:cubicBezTo>
                    <a:pt x="71" y="0"/>
                    <a:pt x="90" y="22"/>
                    <a:pt x="90" y="48"/>
                  </a:cubicBezTo>
                  <a:cubicBezTo>
                    <a:pt x="90" y="51"/>
                    <a:pt x="89" y="53"/>
                    <a:pt x="89" y="55"/>
                  </a:cubicBezTo>
                  <a:cubicBezTo>
                    <a:pt x="24" y="55"/>
                    <a:pt x="24" y="55"/>
                    <a:pt x="24" y="55"/>
                  </a:cubicBezTo>
                  <a:cubicBezTo>
                    <a:pt x="26" y="68"/>
                    <a:pt x="36" y="78"/>
                    <a:pt x="50" y="78"/>
                  </a:cubicBezTo>
                  <a:cubicBezTo>
                    <a:pt x="60" y="78"/>
                    <a:pt x="69" y="72"/>
                    <a:pt x="73" y="67"/>
                  </a:cubicBezTo>
                  <a:lnTo>
                    <a:pt x="87" y="81"/>
                  </a:lnTo>
                  <a:close/>
                  <a:moveTo>
                    <a:pt x="64" y="37"/>
                  </a:moveTo>
                  <a:cubicBezTo>
                    <a:pt x="63" y="29"/>
                    <a:pt x="56" y="21"/>
                    <a:pt x="46" y="21"/>
                  </a:cubicBezTo>
                  <a:cubicBezTo>
                    <a:pt x="35" y="21"/>
                    <a:pt x="27" y="29"/>
                    <a:pt x="26" y="37"/>
                  </a:cubicBezTo>
                  <a:lnTo>
                    <a:pt x="64"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5" name="Freeform 8">
              <a:extLst>
                <a:ext uri="{FF2B5EF4-FFF2-40B4-BE49-F238E27FC236}">
                  <a16:creationId xmlns:a16="http://schemas.microsoft.com/office/drawing/2014/main" id="{3A16FA94-0A80-458B-8609-381307D9DD6B}"/>
                </a:ext>
              </a:extLst>
            </p:cNvPr>
            <p:cNvSpPr>
              <a:spLocks/>
            </p:cNvSpPr>
            <p:nvPr/>
          </p:nvSpPr>
          <p:spPr bwMode="auto">
            <a:xfrm>
              <a:off x="5958" y="2826"/>
              <a:ext cx="103" cy="99"/>
            </a:xfrm>
            <a:custGeom>
              <a:avLst/>
              <a:gdLst>
                <a:gd name="T0" fmla="*/ 51 w 103"/>
                <a:gd name="T1" fmla="*/ 60 h 99"/>
                <a:gd name="T2" fmla="*/ 77 w 103"/>
                <a:gd name="T3" fmla="*/ 0 h 99"/>
                <a:gd name="T4" fmla="*/ 103 w 103"/>
                <a:gd name="T5" fmla="*/ 0 h 99"/>
                <a:gd name="T6" fmla="*/ 60 w 103"/>
                <a:gd name="T7" fmla="*/ 99 h 99"/>
                <a:gd name="T8" fmla="*/ 43 w 103"/>
                <a:gd name="T9" fmla="*/ 99 h 99"/>
                <a:gd name="T10" fmla="*/ 0 w 103"/>
                <a:gd name="T11" fmla="*/ 0 h 99"/>
                <a:gd name="T12" fmla="*/ 26 w 103"/>
                <a:gd name="T13" fmla="*/ 0 h 99"/>
                <a:gd name="T14" fmla="*/ 51 w 103"/>
                <a:gd name="T15" fmla="*/ 60 h 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9">
                  <a:moveTo>
                    <a:pt x="51" y="60"/>
                  </a:moveTo>
                  <a:lnTo>
                    <a:pt x="77" y="0"/>
                  </a:lnTo>
                  <a:lnTo>
                    <a:pt x="103" y="0"/>
                  </a:lnTo>
                  <a:lnTo>
                    <a:pt x="60" y="99"/>
                  </a:lnTo>
                  <a:lnTo>
                    <a:pt x="43" y="99"/>
                  </a:lnTo>
                  <a:lnTo>
                    <a:pt x="0" y="0"/>
                  </a:lnTo>
                  <a:lnTo>
                    <a:pt x="26" y="0"/>
                  </a:lnTo>
                  <a:lnTo>
                    <a:pt x="51"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6" name="Oval 9">
              <a:extLst>
                <a:ext uri="{FF2B5EF4-FFF2-40B4-BE49-F238E27FC236}">
                  <a16:creationId xmlns:a16="http://schemas.microsoft.com/office/drawing/2014/main" id="{F124964D-5328-4B8A-9AEC-B0C0499DFE42}"/>
                </a:ext>
              </a:extLst>
            </p:cNvPr>
            <p:cNvSpPr>
              <a:spLocks noChangeArrowheads="1"/>
            </p:cNvSpPr>
            <p:nvPr/>
          </p:nvSpPr>
          <p:spPr bwMode="auto">
            <a:xfrm>
              <a:off x="6066" y="2780"/>
              <a:ext cx="32" cy="3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7" name="Rectangle 10">
              <a:extLst>
                <a:ext uri="{FF2B5EF4-FFF2-40B4-BE49-F238E27FC236}">
                  <a16:creationId xmlns:a16="http://schemas.microsoft.com/office/drawing/2014/main" id="{5E8793B8-5238-41D4-9121-69061CAE48AF}"/>
                </a:ext>
              </a:extLst>
            </p:cNvPr>
            <p:cNvSpPr>
              <a:spLocks noChangeArrowheads="1"/>
            </p:cNvSpPr>
            <p:nvPr/>
          </p:nvSpPr>
          <p:spPr bwMode="auto">
            <a:xfrm>
              <a:off x="6069" y="2826"/>
              <a:ext cx="25" cy="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8" name="Freeform 11">
              <a:extLst>
                <a:ext uri="{FF2B5EF4-FFF2-40B4-BE49-F238E27FC236}">
                  <a16:creationId xmlns:a16="http://schemas.microsoft.com/office/drawing/2014/main" id="{505AC5D6-6744-43E5-BE33-65AA241CC172}"/>
                </a:ext>
              </a:extLst>
            </p:cNvPr>
            <p:cNvSpPr>
              <a:spLocks/>
            </p:cNvSpPr>
            <p:nvPr/>
          </p:nvSpPr>
          <p:spPr bwMode="auto">
            <a:xfrm>
              <a:off x="6105" y="2824"/>
              <a:ext cx="93" cy="103"/>
            </a:xfrm>
            <a:custGeom>
              <a:avLst/>
              <a:gdLst>
                <a:gd name="T0" fmla="*/ 93 w 93"/>
                <a:gd name="T1" fmla="*/ 77 h 98"/>
                <a:gd name="T2" fmla="*/ 50 w 93"/>
                <a:gd name="T3" fmla="*/ 98 h 98"/>
                <a:gd name="T4" fmla="*/ 0 w 93"/>
                <a:gd name="T5" fmla="*/ 49 h 98"/>
                <a:gd name="T6" fmla="*/ 51 w 93"/>
                <a:gd name="T7" fmla="*/ 0 h 98"/>
                <a:gd name="T8" fmla="*/ 90 w 93"/>
                <a:gd name="T9" fmla="*/ 19 h 98"/>
                <a:gd name="T10" fmla="*/ 72 w 93"/>
                <a:gd name="T11" fmla="*/ 35 h 98"/>
                <a:gd name="T12" fmla="*/ 51 w 93"/>
                <a:gd name="T13" fmla="*/ 24 h 98"/>
                <a:gd name="T14" fmla="*/ 25 w 93"/>
                <a:gd name="T15" fmla="*/ 49 h 98"/>
                <a:gd name="T16" fmla="*/ 51 w 93"/>
                <a:gd name="T17" fmla="*/ 75 h 98"/>
                <a:gd name="T18" fmla="*/ 74 w 93"/>
                <a:gd name="T19" fmla="*/ 62 h 98"/>
                <a:gd name="T20" fmla="*/ 93 w 93"/>
                <a:gd name="T21" fmla="*/ 7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98">
                  <a:moveTo>
                    <a:pt x="93" y="77"/>
                  </a:moveTo>
                  <a:cubicBezTo>
                    <a:pt x="82" y="91"/>
                    <a:pt x="68" y="98"/>
                    <a:pt x="50" y="98"/>
                  </a:cubicBezTo>
                  <a:cubicBezTo>
                    <a:pt x="22" y="98"/>
                    <a:pt x="0" y="76"/>
                    <a:pt x="0" y="49"/>
                  </a:cubicBezTo>
                  <a:cubicBezTo>
                    <a:pt x="0" y="22"/>
                    <a:pt x="22" y="0"/>
                    <a:pt x="51" y="0"/>
                  </a:cubicBezTo>
                  <a:cubicBezTo>
                    <a:pt x="67" y="0"/>
                    <a:pt x="81" y="8"/>
                    <a:pt x="90" y="19"/>
                  </a:cubicBezTo>
                  <a:cubicBezTo>
                    <a:pt x="72" y="35"/>
                    <a:pt x="72" y="35"/>
                    <a:pt x="72" y="35"/>
                  </a:cubicBezTo>
                  <a:cubicBezTo>
                    <a:pt x="67" y="28"/>
                    <a:pt x="60" y="24"/>
                    <a:pt x="51" y="24"/>
                  </a:cubicBezTo>
                  <a:cubicBezTo>
                    <a:pt x="36" y="24"/>
                    <a:pt x="25" y="35"/>
                    <a:pt x="25" y="49"/>
                  </a:cubicBezTo>
                  <a:cubicBezTo>
                    <a:pt x="25" y="64"/>
                    <a:pt x="36" y="75"/>
                    <a:pt x="51" y="75"/>
                  </a:cubicBezTo>
                  <a:cubicBezTo>
                    <a:pt x="61" y="75"/>
                    <a:pt x="69" y="68"/>
                    <a:pt x="74" y="62"/>
                  </a:cubicBezTo>
                  <a:lnTo>
                    <a:pt x="93" y="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9" name="Freeform 12">
              <a:extLst>
                <a:ext uri="{FF2B5EF4-FFF2-40B4-BE49-F238E27FC236}">
                  <a16:creationId xmlns:a16="http://schemas.microsoft.com/office/drawing/2014/main" id="{F49B0515-42DD-45F4-AEEA-9C0595B78F76}"/>
                </a:ext>
              </a:extLst>
            </p:cNvPr>
            <p:cNvSpPr>
              <a:spLocks noEditPoints="1"/>
            </p:cNvSpPr>
            <p:nvPr/>
          </p:nvSpPr>
          <p:spPr bwMode="auto">
            <a:xfrm>
              <a:off x="6201" y="2824"/>
              <a:ext cx="89" cy="103"/>
            </a:xfrm>
            <a:custGeom>
              <a:avLst/>
              <a:gdLst>
                <a:gd name="T0" fmla="*/ 87 w 90"/>
                <a:gd name="T1" fmla="*/ 81 h 98"/>
                <a:gd name="T2" fmla="*/ 49 w 90"/>
                <a:gd name="T3" fmla="*/ 98 h 98"/>
                <a:gd name="T4" fmla="*/ 0 w 90"/>
                <a:gd name="T5" fmla="*/ 49 h 98"/>
                <a:gd name="T6" fmla="*/ 46 w 90"/>
                <a:gd name="T7" fmla="*/ 0 h 98"/>
                <a:gd name="T8" fmla="*/ 90 w 90"/>
                <a:gd name="T9" fmla="*/ 48 h 98"/>
                <a:gd name="T10" fmla="*/ 89 w 90"/>
                <a:gd name="T11" fmla="*/ 55 h 98"/>
                <a:gd name="T12" fmla="*/ 25 w 90"/>
                <a:gd name="T13" fmla="*/ 55 h 98"/>
                <a:gd name="T14" fmla="*/ 50 w 90"/>
                <a:gd name="T15" fmla="*/ 78 h 98"/>
                <a:gd name="T16" fmla="*/ 73 w 90"/>
                <a:gd name="T17" fmla="*/ 67 h 98"/>
                <a:gd name="T18" fmla="*/ 87 w 90"/>
                <a:gd name="T19" fmla="*/ 81 h 98"/>
                <a:gd name="T20" fmla="*/ 64 w 90"/>
                <a:gd name="T21" fmla="*/ 37 h 98"/>
                <a:gd name="T22" fmla="*/ 46 w 90"/>
                <a:gd name="T23" fmla="*/ 21 h 98"/>
                <a:gd name="T24" fmla="*/ 26 w 90"/>
                <a:gd name="T25" fmla="*/ 37 h 98"/>
                <a:gd name="T26" fmla="*/ 64 w 90"/>
                <a:gd name="T27" fmla="*/ 3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98">
                  <a:moveTo>
                    <a:pt x="87" y="81"/>
                  </a:moveTo>
                  <a:cubicBezTo>
                    <a:pt x="78" y="92"/>
                    <a:pt x="64" y="98"/>
                    <a:pt x="49" y="98"/>
                  </a:cubicBezTo>
                  <a:cubicBezTo>
                    <a:pt x="21" y="98"/>
                    <a:pt x="0" y="79"/>
                    <a:pt x="0" y="49"/>
                  </a:cubicBezTo>
                  <a:cubicBezTo>
                    <a:pt x="0" y="23"/>
                    <a:pt x="18" y="0"/>
                    <a:pt x="46" y="0"/>
                  </a:cubicBezTo>
                  <a:cubicBezTo>
                    <a:pt x="72" y="0"/>
                    <a:pt x="90" y="22"/>
                    <a:pt x="90" y="48"/>
                  </a:cubicBezTo>
                  <a:cubicBezTo>
                    <a:pt x="90" y="51"/>
                    <a:pt x="90" y="53"/>
                    <a:pt x="89" y="55"/>
                  </a:cubicBezTo>
                  <a:cubicBezTo>
                    <a:pt x="25" y="55"/>
                    <a:pt x="25" y="55"/>
                    <a:pt x="25" y="55"/>
                  </a:cubicBezTo>
                  <a:cubicBezTo>
                    <a:pt x="26" y="68"/>
                    <a:pt x="37" y="78"/>
                    <a:pt x="50" y="78"/>
                  </a:cubicBezTo>
                  <a:cubicBezTo>
                    <a:pt x="60" y="78"/>
                    <a:pt x="69" y="72"/>
                    <a:pt x="73" y="67"/>
                  </a:cubicBezTo>
                  <a:lnTo>
                    <a:pt x="87" y="81"/>
                  </a:lnTo>
                  <a:close/>
                  <a:moveTo>
                    <a:pt x="64" y="37"/>
                  </a:moveTo>
                  <a:cubicBezTo>
                    <a:pt x="63" y="29"/>
                    <a:pt x="56" y="21"/>
                    <a:pt x="46" y="21"/>
                  </a:cubicBezTo>
                  <a:cubicBezTo>
                    <a:pt x="35" y="21"/>
                    <a:pt x="27" y="29"/>
                    <a:pt x="26" y="37"/>
                  </a:cubicBezTo>
                  <a:lnTo>
                    <a:pt x="64"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30" name="Freeform 13">
              <a:extLst>
                <a:ext uri="{FF2B5EF4-FFF2-40B4-BE49-F238E27FC236}">
                  <a16:creationId xmlns:a16="http://schemas.microsoft.com/office/drawing/2014/main" id="{BD4B4931-4E48-4575-A2F1-14B09DDDF35C}"/>
                </a:ext>
              </a:extLst>
            </p:cNvPr>
            <p:cNvSpPr>
              <a:spLocks/>
            </p:cNvSpPr>
            <p:nvPr/>
          </p:nvSpPr>
          <p:spPr bwMode="auto">
            <a:xfrm>
              <a:off x="6500" y="2826"/>
              <a:ext cx="152" cy="99"/>
            </a:xfrm>
            <a:custGeom>
              <a:avLst/>
              <a:gdLst>
                <a:gd name="T0" fmla="*/ 56 w 152"/>
                <a:gd name="T1" fmla="*/ 99 h 99"/>
                <a:gd name="T2" fmla="*/ 38 w 152"/>
                <a:gd name="T3" fmla="*/ 99 h 99"/>
                <a:gd name="T4" fmla="*/ 0 w 152"/>
                <a:gd name="T5" fmla="*/ 0 h 99"/>
                <a:gd name="T6" fmla="*/ 25 w 152"/>
                <a:gd name="T7" fmla="*/ 0 h 99"/>
                <a:gd name="T8" fmla="*/ 46 w 152"/>
                <a:gd name="T9" fmla="*/ 57 h 99"/>
                <a:gd name="T10" fmla="*/ 66 w 152"/>
                <a:gd name="T11" fmla="*/ 0 h 99"/>
                <a:gd name="T12" fmla="*/ 87 w 152"/>
                <a:gd name="T13" fmla="*/ 0 h 99"/>
                <a:gd name="T14" fmla="*/ 106 w 152"/>
                <a:gd name="T15" fmla="*/ 57 h 99"/>
                <a:gd name="T16" fmla="*/ 127 w 152"/>
                <a:gd name="T17" fmla="*/ 0 h 99"/>
                <a:gd name="T18" fmla="*/ 152 w 152"/>
                <a:gd name="T19" fmla="*/ 0 h 99"/>
                <a:gd name="T20" fmla="*/ 115 w 152"/>
                <a:gd name="T21" fmla="*/ 99 h 99"/>
                <a:gd name="T22" fmla="*/ 96 w 152"/>
                <a:gd name="T23" fmla="*/ 99 h 99"/>
                <a:gd name="T24" fmla="*/ 76 w 152"/>
                <a:gd name="T25" fmla="*/ 43 h 99"/>
                <a:gd name="T26" fmla="*/ 56 w 152"/>
                <a:gd name="T27"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2" h="99">
                  <a:moveTo>
                    <a:pt x="56" y="99"/>
                  </a:moveTo>
                  <a:lnTo>
                    <a:pt x="38" y="99"/>
                  </a:lnTo>
                  <a:lnTo>
                    <a:pt x="0" y="0"/>
                  </a:lnTo>
                  <a:lnTo>
                    <a:pt x="25" y="0"/>
                  </a:lnTo>
                  <a:lnTo>
                    <a:pt x="46" y="57"/>
                  </a:lnTo>
                  <a:lnTo>
                    <a:pt x="66" y="0"/>
                  </a:lnTo>
                  <a:lnTo>
                    <a:pt x="87" y="0"/>
                  </a:lnTo>
                  <a:lnTo>
                    <a:pt x="106" y="57"/>
                  </a:lnTo>
                  <a:lnTo>
                    <a:pt x="127" y="0"/>
                  </a:lnTo>
                  <a:lnTo>
                    <a:pt x="152" y="0"/>
                  </a:lnTo>
                  <a:lnTo>
                    <a:pt x="115" y="99"/>
                  </a:lnTo>
                  <a:lnTo>
                    <a:pt x="96" y="99"/>
                  </a:lnTo>
                  <a:lnTo>
                    <a:pt x="76" y="43"/>
                  </a:lnTo>
                  <a:lnTo>
                    <a:pt x="56" y="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31" name="Freeform 14">
              <a:extLst>
                <a:ext uri="{FF2B5EF4-FFF2-40B4-BE49-F238E27FC236}">
                  <a16:creationId xmlns:a16="http://schemas.microsoft.com/office/drawing/2014/main" id="{D0A18744-02EE-4BF6-99DA-A30533BFB80F}"/>
                </a:ext>
              </a:extLst>
            </p:cNvPr>
            <p:cNvSpPr>
              <a:spLocks/>
            </p:cNvSpPr>
            <p:nvPr/>
          </p:nvSpPr>
          <p:spPr bwMode="auto">
            <a:xfrm>
              <a:off x="6300" y="2824"/>
              <a:ext cx="92" cy="101"/>
            </a:xfrm>
            <a:custGeom>
              <a:avLst/>
              <a:gdLst>
                <a:gd name="T0" fmla="*/ 0 w 92"/>
                <a:gd name="T1" fmla="*/ 96 h 96"/>
                <a:gd name="T2" fmla="*/ 0 w 92"/>
                <a:gd name="T3" fmla="*/ 2 h 96"/>
                <a:gd name="T4" fmla="*/ 24 w 92"/>
                <a:gd name="T5" fmla="*/ 2 h 96"/>
                <a:gd name="T6" fmla="*/ 24 w 92"/>
                <a:gd name="T7" fmla="*/ 10 h 96"/>
                <a:gd name="T8" fmla="*/ 50 w 92"/>
                <a:gd name="T9" fmla="*/ 0 h 96"/>
                <a:gd name="T10" fmla="*/ 82 w 92"/>
                <a:gd name="T11" fmla="*/ 15 h 96"/>
                <a:gd name="T12" fmla="*/ 92 w 92"/>
                <a:gd name="T13" fmla="*/ 48 h 96"/>
                <a:gd name="T14" fmla="*/ 92 w 92"/>
                <a:gd name="T15" fmla="*/ 96 h 96"/>
                <a:gd name="T16" fmla="*/ 67 w 92"/>
                <a:gd name="T17" fmla="*/ 96 h 96"/>
                <a:gd name="T18" fmla="*/ 67 w 92"/>
                <a:gd name="T19" fmla="*/ 46 h 96"/>
                <a:gd name="T20" fmla="*/ 61 w 92"/>
                <a:gd name="T21" fmla="*/ 29 h 96"/>
                <a:gd name="T22" fmla="*/ 47 w 92"/>
                <a:gd name="T23" fmla="*/ 24 h 96"/>
                <a:gd name="T24" fmla="*/ 25 w 92"/>
                <a:gd name="T25" fmla="*/ 35 h 96"/>
                <a:gd name="T26" fmla="*/ 25 w 92"/>
                <a:gd name="T27" fmla="*/ 96 h 96"/>
                <a:gd name="T28" fmla="*/ 0 w 92"/>
                <a:gd name="T2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2" h="96">
                  <a:moveTo>
                    <a:pt x="0" y="96"/>
                  </a:moveTo>
                  <a:cubicBezTo>
                    <a:pt x="0" y="2"/>
                    <a:pt x="0" y="2"/>
                    <a:pt x="0" y="2"/>
                  </a:cubicBezTo>
                  <a:cubicBezTo>
                    <a:pt x="24" y="2"/>
                    <a:pt x="24" y="2"/>
                    <a:pt x="24" y="2"/>
                  </a:cubicBezTo>
                  <a:cubicBezTo>
                    <a:pt x="24" y="10"/>
                    <a:pt x="24" y="10"/>
                    <a:pt x="24" y="10"/>
                  </a:cubicBezTo>
                  <a:cubicBezTo>
                    <a:pt x="31" y="4"/>
                    <a:pt x="40" y="0"/>
                    <a:pt x="50" y="0"/>
                  </a:cubicBezTo>
                  <a:cubicBezTo>
                    <a:pt x="63" y="0"/>
                    <a:pt x="75" y="6"/>
                    <a:pt x="82" y="15"/>
                  </a:cubicBezTo>
                  <a:cubicBezTo>
                    <a:pt x="89" y="23"/>
                    <a:pt x="92" y="32"/>
                    <a:pt x="92" y="48"/>
                  </a:cubicBezTo>
                  <a:cubicBezTo>
                    <a:pt x="92" y="96"/>
                    <a:pt x="92" y="96"/>
                    <a:pt x="92" y="96"/>
                  </a:cubicBezTo>
                  <a:cubicBezTo>
                    <a:pt x="67" y="96"/>
                    <a:pt x="67" y="96"/>
                    <a:pt x="67" y="96"/>
                  </a:cubicBezTo>
                  <a:cubicBezTo>
                    <a:pt x="67" y="46"/>
                    <a:pt x="67" y="46"/>
                    <a:pt x="67" y="46"/>
                  </a:cubicBezTo>
                  <a:cubicBezTo>
                    <a:pt x="67" y="37"/>
                    <a:pt x="65" y="32"/>
                    <a:pt x="61" y="29"/>
                  </a:cubicBezTo>
                  <a:cubicBezTo>
                    <a:pt x="58" y="25"/>
                    <a:pt x="53" y="24"/>
                    <a:pt x="47" y="24"/>
                  </a:cubicBezTo>
                  <a:cubicBezTo>
                    <a:pt x="37" y="24"/>
                    <a:pt x="28" y="30"/>
                    <a:pt x="25" y="35"/>
                  </a:cubicBezTo>
                  <a:cubicBezTo>
                    <a:pt x="25" y="96"/>
                    <a:pt x="25" y="96"/>
                    <a:pt x="25" y="96"/>
                  </a:cubicBezTo>
                  <a:lnTo>
                    <a:pt x="0"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32" name="Freeform 15">
              <a:extLst>
                <a:ext uri="{FF2B5EF4-FFF2-40B4-BE49-F238E27FC236}">
                  <a16:creationId xmlns:a16="http://schemas.microsoft.com/office/drawing/2014/main" id="{833ACE78-A669-4245-8337-A11FE237DD8B}"/>
                </a:ext>
              </a:extLst>
            </p:cNvPr>
            <p:cNvSpPr>
              <a:spLocks noEditPoints="1"/>
            </p:cNvSpPr>
            <p:nvPr/>
          </p:nvSpPr>
          <p:spPr bwMode="auto">
            <a:xfrm>
              <a:off x="6401" y="2826"/>
              <a:ext cx="106" cy="102"/>
            </a:xfrm>
            <a:custGeom>
              <a:avLst/>
              <a:gdLst>
                <a:gd name="T0" fmla="*/ 53 w 106"/>
                <a:gd name="T1" fmla="*/ 0 h 97"/>
                <a:gd name="T2" fmla="*/ 0 w 106"/>
                <a:gd name="T3" fmla="*/ 53 h 97"/>
                <a:gd name="T4" fmla="*/ 17 w 106"/>
                <a:gd name="T5" fmla="*/ 93 h 97"/>
                <a:gd name="T6" fmla="*/ 30 w 106"/>
                <a:gd name="T7" fmla="*/ 94 h 97"/>
                <a:gd name="T8" fmla="*/ 53 w 106"/>
                <a:gd name="T9" fmla="*/ 86 h 97"/>
                <a:gd name="T10" fmla="*/ 76 w 106"/>
                <a:gd name="T11" fmla="*/ 94 h 97"/>
                <a:gd name="T12" fmla="*/ 90 w 106"/>
                <a:gd name="T13" fmla="*/ 93 h 97"/>
                <a:gd name="T14" fmla="*/ 106 w 106"/>
                <a:gd name="T15" fmla="*/ 54 h 97"/>
                <a:gd name="T16" fmla="*/ 53 w 106"/>
                <a:gd name="T17" fmla="*/ 0 h 97"/>
                <a:gd name="T18" fmla="*/ 53 w 106"/>
                <a:gd name="T19" fmla="*/ 81 h 97"/>
                <a:gd name="T20" fmla="*/ 26 w 106"/>
                <a:gd name="T21" fmla="*/ 54 h 97"/>
                <a:gd name="T22" fmla="*/ 53 w 106"/>
                <a:gd name="T23" fmla="*/ 27 h 97"/>
                <a:gd name="T24" fmla="*/ 80 w 106"/>
                <a:gd name="T25" fmla="*/ 54 h 97"/>
                <a:gd name="T26" fmla="*/ 53 w 106"/>
                <a:gd name="T27" fmla="*/ 8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6" h="97">
                  <a:moveTo>
                    <a:pt x="53" y="0"/>
                  </a:moveTo>
                  <a:cubicBezTo>
                    <a:pt x="24" y="0"/>
                    <a:pt x="0" y="24"/>
                    <a:pt x="0" y="53"/>
                  </a:cubicBezTo>
                  <a:cubicBezTo>
                    <a:pt x="0" y="69"/>
                    <a:pt x="6" y="83"/>
                    <a:pt x="17" y="93"/>
                  </a:cubicBezTo>
                  <a:cubicBezTo>
                    <a:pt x="20" y="96"/>
                    <a:pt x="26" y="97"/>
                    <a:pt x="30" y="94"/>
                  </a:cubicBezTo>
                  <a:cubicBezTo>
                    <a:pt x="36" y="89"/>
                    <a:pt x="44" y="86"/>
                    <a:pt x="53" y="86"/>
                  </a:cubicBezTo>
                  <a:cubicBezTo>
                    <a:pt x="62" y="86"/>
                    <a:pt x="70" y="89"/>
                    <a:pt x="76" y="94"/>
                  </a:cubicBezTo>
                  <a:cubicBezTo>
                    <a:pt x="80" y="97"/>
                    <a:pt x="86" y="96"/>
                    <a:pt x="90" y="93"/>
                  </a:cubicBezTo>
                  <a:cubicBezTo>
                    <a:pt x="100" y="83"/>
                    <a:pt x="106" y="69"/>
                    <a:pt x="106" y="54"/>
                  </a:cubicBezTo>
                  <a:cubicBezTo>
                    <a:pt x="106" y="24"/>
                    <a:pt x="83" y="0"/>
                    <a:pt x="53" y="0"/>
                  </a:cubicBezTo>
                  <a:moveTo>
                    <a:pt x="53" y="81"/>
                  </a:moveTo>
                  <a:cubicBezTo>
                    <a:pt x="37" y="81"/>
                    <a:pt x="26" y="69"/>
                    <a:pt x="26" y="54"/>
                  </a:cubicBezTo>
                  <a:cubicBezTo>
                    <a:pt x="26" y="39"/>
                    <a:pt x="37" y="27"/>
                    <a:pt x="53" y="27"/>
                  </a:cubicBezTo>
                  <a:cubicBezTo>
                    <a:pt x="69" y="27"/>
                    <a:pt x="80" y="39"/>
                    <a:pt x="80" y="54"/>
                  </a:cubicBezTo>
                  <a:cubicBezTo>
                    <a:pt x="80" y="69"/>
                    <a:pt x="69" y="81"/>
                    <a:pt x="53" y="81"/>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33" name="Freeform 16">
              <a:extLst>
                <a:ext uri="{FF2B5EF4-FFF2-40B4-BE49-F238E27FC236}">
                  <a16:creationId xmlns:a16="http://schemas.microsoft.com/office/drawing/2014/main" id="{05BAFF34-33C2-4FED-892A-8F6A22156123}"/>
                </a:ext>
              </a:extLst>
            </p:cNvPr>
            <p:cNvSpPr>
              <a:spLocks/>
            </p:cNvSpPr>
            <p:nvPr/>
          </p:nvSpPr>
          <p:spPr bwMode="auto">
            <a:xfrm>
              <a:off x="6633" y="2915"/>
              <a:ext cx="6" cy="10"/>
            </a:xfrm>
            <a:custGeom>
              <a:avLst/>
              <a:gdLst>
                <a:gd name="T0" fmla="*/ 6 w 6"/>
                <a:gd name="T1" fmla="*/ 1 h 10"/>
                <a:gd name="T2" fmla="*/ 3 w 6"/>
                <a:gd name="T3" fmla="*/ 1 h 10"/>
                <a:gd name="T4" fmla="*/ 3 w 6"/>
                <a:gd name="T5" fmla="*/ 10 h 10"/>
                <a:gd name="T6" fmla="*/ 2 w 6"/>
                <a:gd name="T7" fmla="*/ 10 h 10"/>
                <a:gd name="T8" fmla="*/ 2 w 6"/>
                <a:gd name="T9" fmla="*/ 1 h 10"/>
                <a:gd name="T10" fmla="*/ 0 w 6"/>
                <a:gd name="T11" fmla="*/ 1 h 10"/>
                <a:gd name="T12" fmla="*/ 0 w 6"/>
                <a:gd name="T13" fmla="*/ 0 h 10"/>
                <a:gd name="T14" fmla="*/ 6 w 6"/>
                <a:gd name="T15" fmla="*/ 0 h 10"/>
                <a:gd name="T16" fmla="*/ 6 w 6"/>
                <a:gd name="T17"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0">
                  <a:moveTo>
                    <a:pt x="6" y="1"/>
                  </a:moveTo>
                  <a:lnTo>
                    <a:pt x="3" y="1"/>
                  </a:lnTo>
                  <a:lnTo>
                    <a:pt x="3" y="10"/>
                  </a:lnTo>
                  <a:lnTo>
                    <a:pt x="2" y="10"/>
                  </a:lnTo>
                  <a:lnTo>
                    <a:pt x="2" y="1"/>
                  </a:lnTo>
                  <a:lnTo>
                    <a:pt x="0" y="1"/>
                  </a:lnTo>
                  <a:lnTo>
                    <a:pt x="0" y="0"/>
                  </a:lnTo>
                  <a:lnTo>
                    <a:pt x="6" y="0"/>
                  </a:lnTo>
                  <a:lnTo>
                    <a:pt x="6"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34" name="Freeform 17">
              <a:extLst>
                <a:ext uri="{FF2B5EF4-FFF2-40B4-BE49-F238E27FC236}">
                  <a16:creationId xmlns:a16="http://schemas.microsoft.com/office/drawing/2014/main" id="{DF0FD444-1661-4913-A4B0-F93BBC370DDB}"/>
                </a:ext>
              </a:extLst>
            </p:cNvPr>
            <p:cNvSpPr>
              <a:spLocks/>
            </p:cNvSpPr>
            <p:nvPr/>
          </p:nvSpPr>
          <p:spPr bwMode="auto">
            <a:xfrm>
              <a:off x="6640" y="2915"/>
              <a:ext cx="8" cy="10"/>
            </a:xfrm>
            <a:custGeom>
              <a:avLst/>
              <a:gdLst>
                <a:gd name="T0" fmla="*/ 8 w 8"/>
                <a:gd name="T1" fmla="*/ 10 h 10"/>
                <a:gd name="T2" fmla="*/ 7 w 8"/>
                <a:gd name="T3" fmla="*/ 10 h 10"/>
                <a:gd name="T4" fmla="*/ 7 w 8"/>
                <a:gd name="T5" fmla="*/ 2 h 10"/>
                <a:gd name="T6" fmla="*/ 4 w 8"/>
                <a:gd name="T7" fmla="*/ 8 h 10"/>
                <a:gd name="T8" fmla="*/ 4 w 8"/>
                <a:gd name="T9" fmla="*/ 8 h 10"/>
                <a:gd name="T10" fmla="*/ 1 w 8"/>
                <a:gd name="T11" fmla="*/ 2 h 10"/>
                <a:gd name="T12" fmla="*/ 1 w 8"/>
                <a:gd name="T13" fmla="*/ 10 h 10"/>
                <a:gd name="T14" fmla="*/ 0 w 8"/>
                <a:gd name="T15" fmla="*/ 10 h 10"/>
                <a:gd name="T16" fmla="*/ 0 w 8"/>
                <a:gd name="T17" fmla="*/ 0 h 10"/>
                <a:gd name="T18" fmla="*/ 1 w 8"/>
                <a:gd name="T19" fmla="*/ 0 h 10"/>
                <a:gd name="T20" fmla="*/ 4 w 8"/>
                <a:gd name="T21" fmla="*/ 6 h 10"/>
                <a:gd name="T22" fmla="*/ 7 w 8"/>
                <a:gd name="T23" fmla="*/ 0 h 10"/>
                <a:gd name="T24" fmla="*/ 8 w 8"/>
                <a:gd name="T25" fmla="*/ 0 h 10"/>
                <a:gd name="T26" fmla="*/ 8 w 8"/>
                <a:gd name="T2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10">
                  <a:moveTo>
                    <a:pt x="8" y="10"/>
                  </a:moveTo>
                  <a:lnTo>
                    <a:pt x="7" y="10"/>
                  </a:lnTo>
                  <a:lnTo>
                    <a:pt x="7" y="2"/>
                  </a:lnTo>
                  <a:lnTo>
                    <a:pt x="4" y="8"/>
                  </a:lnTo>
                  <a:lnTo>
                    <a:pt x="4" y="8"/>
                  </a:lnTo>
                  <a:lnTo>
                    <a:pt x="1" y="2"/>
                  </a:lnTo>
                  <a:lnTo>
                    <a:pt x="1" y="10"/>
                  </a:lnTo>
                  <a:lnTo>
                    <a:pt x="0" y="10"/>
                  </a:lnTo>
                  <a:lnTo>
                    <a:pt x="0" y="0"/>
                  </a:lnTo>
                  <a:lnTo>
                    <a:pt x="1" y="0"/>
                  </a:lnTo>
                  <a:lnTo>
                    <a:pt x="4" y="6"/>
                  </a:lnTo>
                  <a:lnTo>
                    <a:pt x="7" y="0"/>
                  </a:lnTo>
                  <a:lnTo>
                    <a:pt x="8" y="0"/>
                  </a:lnTo>
                  <a:lnTo>
                    <a:pt x="8"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spTree>
    <p:extLst>
      <p:ext uri="{BB962C8B-B14F-4D97-AF65-F5344CB8AC3E}">
        <p14:creationId xmlns:p14="http://schemas.microsoft.com/office/powerpoint/2010/main" val="22557597"/>
      </p:ext>
    </p:extLst>
  </p:cSld>
  <p:clrMap bg1="lt1" tx1="dk1" bg2="lt2" tx2="dk2" accent1="accent1" accent2="accent2" accent3="accent3" accent4="accent4" accent5="accent5" accent6="accent6" hlink="hlink" folHlink="folHlink"/>
  <p:hf hdr="0" ftr="0" dt="0"/>
  <p:notesStyle>
    <a:lvl1pPr marL="171450" indent="-171450" algn="l" defTabSz="457040" rtl="0" eaLnBrk="1" latinLnBrk="0" hangingPunct="1">
      <a:lnSpc>
        <a:spcPct val="95000"/>
      </a:lnSpc>
      <a:spcAft>
        <a:spcPts val="600"/>
      </a:spcAft>
      <a:buFont typeface="Arial" panose="020B0604020202020204" pitchFamily="34" charset="0"/>
      <a:buChar char="•"/>
      <a:defRPr sz="1200" kern="1200">
        <a:solidFill>
          <a:schemeClr val="tx1"/>
        </a:solidFill>
        <a:latin typeface="+mj-lt"/>
        <a:ea typeface="+mn-ea"/>
        <a:cs typeface="+mn-cs"/>
      </a:defRPr>
    </a:lvl1pPr>
    <a:lvl2pPr marL="398384" indent="-171450" algn="l" defTabSz="457040" rtl="0" eaLnBrk="1" latinLnBrk="0" hangingPunct="1">
      <a:lnSpc>
        <a:spcPct val="95000"/>
      </a:lnSpc>
      <a:spcAft>
        <a:spcPts val="600"/>
      </a:spcAft>
      <a:buFont typeface="Arial" panose="020B0604020202020204" pitchFamily="34" charset="0"/>
      <a:buChar char="•"/>
      <a:defRPr sz="1100" kern="1200">
        <a:solidFill>
          <a:schemeClr val="tx1"/>
        </a:solidFill>
        <a:latin typeface="+mj-lt"/>
        <a:ea typeface="+mn-ea"/>
        <a:cs typeface="+mn-cs"/>
      </a:defRPr>
    </a:lvl2pPr>
    <a:lvl3pPr marL="914080" algn="l" defTabSz="457040" rtl="0" eaLnBrk="1" latinLnBrk="0" hangingPunct="1">
      <a:defRPr sz="1200" kern="1200">
        <a:solidFill>
          <a:schemeClr val="tx1"/>
        </a:solidFill>
        <a:latin typeface="+mn-lt"/>
        <a:ea typeface="+mn-ea"/>
        <a:cs typeface="+mn-cs"/>
      </a:defRPr>
    </a:lvl3pPr>
    <a:lvl4pPr marL="1371120" algn="l" defTabSz="457040" rtl="0" eaLnBrk="1" latinLnBrk="0" hangingPunct="1">
      <a:defRPr sz="1200" kern="1200">
        <a:solidFill>
          <a:schemeClr val="tx1"/>
        </a:solidFill>
        <a:latin typeface="+mn-lt"/>
        <a:ea typeface="+mn-ea"/>
        <a:cs typeface="+mn-cs"/>
      </a:defRPr>
    </a:lvl4pPr>
    <a:lvl5pPr marL="1828160" algn="l" defTabSz="457040" rtl="0" eaLnBrk="1" latinLnBrk="0" hangingPunct="1">
      <a:defRPr sz="1200" kern="1200">
        <a:solidFill>
          <a:schemeClr val="tx1"/>
        </a:solidFill>
        <a:latin typeface="+mn-lt"/>
        <a:ea typeface="+mn-ea"/>
        <a:cs typeface="+mn-cs"/>
      </a:defRPr>
    </a:lvl5pPr>
    <a:lvl6pPr marL="2285200" algn="l" defTabSz="457040" rtl="0" eaLnBrk="1" latinLnBrk="0" hangingPunct="1">
      <a:defRPr sz="1200" kern="1200">
        <a:solidFill>
          <a:schemeClr val="tx1"/>
        </a:solidFill>
        <a:latin typeface="+mn-lt"/>
        <a:ea typeface="+mn-ea"/>
        <a:cs typeface="+mn-cs"/>
      </a:defRPr>
    </a:lvl6pPr>
    <a:lvl7pPr marL="2742240" algn="l" defTabSz="457040" rtl="0" eaLnBrk="1" latinLnBrk="0" hangingPunct="1">
      <a:defRPr sz="1200" kern="1200">
        <a:solidFill>
          <a:schemeClr val="tx1"/>
        </a:solidFill>
        <a:latin typeface="+mn-lt"/>
        <a:ea typeface="+mn-ea"/>
        <a:cs typeface="+mn-cs"/>
      </a:defRPr>
    </a:lvl7pPr>
    <a:lvl8pPr marL="3199280" algn="l" defTabSz="457040" rtl="0" eaLnBrk="1" latinLnBrk="0" hangingPunct="1">
      <a:defRPr sz="1200" kern="1200">
        <a:solidFill>
          <a:schemeClr val="tx1"/>
        </a:solidFill>
        <a:latin typeface="+mn-lt"/>
        <a:ea typeface="+mn-ea"/>
        <a:cs typeface="+mn-cs"/>
      </a:defRPr>
    </a:lvl8pPr>
    <a:lvl9pPr marL="3656320" algn="l" defTabSz="45704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want to talk to you about </a:t>
            </a:r>
            <a:r>
              <a:rPr lang="en-US" sz="1200" dirty="0"/>
              <a:t>Delivering Business Outcomes with Speed and Agility on the ServiceNow</a:t>
            </a:r>
            <a:r>
              <a:rPr lang="en-US" sz="1200" baseline="0" dirty="0"/>
              <a:t> platform.</a:t>
            </a:r>
          </a:p>
        </p:txBody>
      </p:sp>
      <p:sp>
        <p:nvSpPr>
          <p:cNvPr id="4" name="Slide Number Placeholder 3"/>
          <p:cNvSpPr>
            <a:spLocks noGrp="1"/>
          </p:cNvSpPr>
          <p:nvPr>
            <p:ph type="sldNum" sz="quarter" idx="10"/>
          </p:nvPr>
        </p:nvSpPr>
        <p:spPr/>
        <p:txBody>
          <a:bodyPr/>
          <a:lstStyle/>
          <a:p>
            <a:fld id="{074299CD-3469-7241-AD37-C0E01E3A61D2}" type="slidenum">
              <a:rPr lang="en-US" smtClean="0"/>
              <a:pPr/>
              <a:t>1</a:t>
            </a:fld>
            <a:endParaRPr lang="en-US" dirty="0"/>
          </a:p>
        </p:txBody>
      </p:sp>
    </p:spTree>
    <p:extLst>
      <p:ext uri="{BB962C8B-B14F-4D97-AF65-F5344CB8AC3E}">
        <p14:creationId xmlns:p14="http://schemas.microsoft.com/office/powerpoint/2010/main" val="822784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want to talk to you about </a:t>
            </a:r>
            <a:r>
              <a:rPr lang="en-US" sz="1200" dirty="0"/>
              <a:t>Delivering Business Outcomes with Speed and Agility on the ServiceNow</a:t>
            </a:r>
            <a:r>
              <a:rPr lang="en-US" sz="1200" baseline="0" dirty="0"/>
              <a:t> platform.</a:t>
            </a:r>
          </a:p>
        </p:txBody>
      </p:sp>
      <p:sp>
        <p:nvSpPr>
          <p:cNvPr id="4" name="Slide Number Placeholder 3"/>
          <p:cNvSpPr>
            <a:spLocks noGrp="1"/>
          </p:cNvSpPr>
          <p:nvPr>
            <p:ph type="sldNum" sz="quarter" idx="10"/>
          </p:nvPr>
        </p:nvSpPr>
        <p:spPr/>
        <p:txBody>
          <a:bodyPr/>
          <a:lstStyle/>
          <a:p>
            <a:fld id="{074299CD-3469-7241-AD37-C0E01E3A61D2}" type="slidenum">
              <a:rPr lang="en-US" smtClean="0"/>
              <a:pPr/>
              <a:t>10</a:t>
            </a:fld>
            <a:endParaRPr lang="en-US" dirty="0"/>
          </a:p>
        </p:txBody>
      </p:sp>
    </p:spTree>
    <p:extLst>
      <p:ext uri="{BB962C8B-B14F-4D97-AF65-F5344CB8AC3E}">
        <p14:creationId xmlns:p14="http://schemas.microsoft.com/office/powerpoint/2010/main" val="3073929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4299CD-3469-7241-AD37-C0E01E3A61D2}" type="slidenum">
              <a:rPr kumimoji="0" lang="en-US" sz="1200" b="0" i="0" u="none" strike="noStrike" kern="1200" cap="none" spc="0" normalizeH="0" baseline="0" noProof="0" smtClean="0">
                <a:ln>
                  <a:noFill/>
                </a:ln>
                <a:solidFill>
                  <a:srgbClr val="515151"/>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515151"/>
              </a:solidFill>
              <a:effectLst/>
              <a:uLnTx/>
              <a:uFillTx/>
              <a:latin typeface="Calibri"/>
              <a:ea typeface="+mn-ea"/>
              <a:cs typeface="+mn-cs"/>
            </a:endParaRPr>
          </a:p>
        </p:txBody>
      </p:sp>
    </p:spTree>
    <p:extLst>
      <p:ext uri="{BB962C8B-B14F-4D97-AF65-F5344CB8AC3E}">
        <p14:creationId xmlns:p14="http://schemas.microsoft.com/office/powerpoint/2010/main" val="288386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j-lt"/>
              <a:ea typeface="+mn-ea"/>
              <a:cs typeface="+mn-cs"/>
            </a:endParaRPr>
          </a:p>
          <a:p>
            <a:r>
              <a:rPr lang="en-US" sz="1200" kern="1200" dirty="0">
                <a:solidFill>
                  <a:schemeClr val="tx1"/>
                </a:solidFill>
                <a:effectLst/>
                <a:latin typeface="+mj-lt"/>
                <a:ea typeface="+mn-ea"/>
                <a:cs typeface="+mn-cs"/>
              </a:rPr>
              <a:t>The “traditional” organization (designed primarily for stability) is a static, siloed, structural hierarchy – goals and decisions flow down the hierarchy, with the most powerful governance bodies at the top (i.e., the top team). It operates through linear planning and control in order to capture value for shareholders. The skeletal structure is strong, but often rigid and slow moving. </a:t>
            </a:r>
          </a:p>
          <a:p>
            <a:endParaRPr lang="en-US" sz="1200" kern="1200" dirty="0">
              <a:solidFill>
                <a:schemeClr val="tx1"/>
              </a:solidFill>
              <a:effectLst/>
              <a:latin typeface="+mj-lt"/>
              <a:ea typeface="+mn-ea"/>
              <a:cs typeface="+mn-cs"/>
            </a:endParaRPr>
          </a:p>
          <a:p>
            <a:r>
              <a:rPr lang="en-US" sz="1200" kern="1200" dirty="0">
                <a:solidFill>
                  <a:schemeClr val="tx1"/>
                </a:solidFill>
                <a:effectLst/>
                <a:latin typeface="+mj-lt"/>
                <a:ea typeface="+mn-ea"/>
                <a:cs typeface="+mn-cs"/>
              </a:rPr>
              <a:t>In contrast, an agile organization (designed for both stability and dynamism) is a network of teams within a people-centered culture that operates in rapid learning and fast decision cycles which are enabled by technology, and that is guided by a powerful common purpose to co-create value for all stakeholders. Such an agile operating model has the ability to quickly and efficiently reconfigure strategy, structure, processes, people, and technology toward value-creating and value-protecting opportunities. An agile organization thus adds velocity and adaptability to stability, creating a critical source of competitive advantage in volatile, uncertain, complex, and ambiguous conditions.</a:t>
            </a:r>
          </a:p>
          <a:p>
            <a:endParaRPr lang="en-US" sz="1200" kern="1200" dirty="0">
              <a:solidFill>
                <a:schemeClr val="tx1"/>
              </a:solidFill>
              <a:effectLst/>
              <a:latin typeface="+mj-lt"/>
              <a:ea typeface="+mn-ea"/>
              <a:cs typeface="+mn-cs"/>
            </a:endParaRPr>
          </a:p>
          <a:p>
            <a:endParaRPr lang="en-US" sz="1200" kern="1200" dirty="0">
              <a:solidFill>
                <a:schemeClr val="tx1"/>
              </a:solidFill>
              <a:effectLst/>
              <a:latin typeface="+mj-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040" rtl="0" eaLnBrk="1" fontAlgn="auto" latinLnBrk="0" hangingPunct="1">
              <a:lnSpc>
                <a:spcPct val="100000"/>
              </a:lnSpc>
              <a:spcBef>
                <a:spcPts val="0"/>
              </a:spcBef>
              <a:spcAft>
                <a:spcPts val="0"/>
              </a:spcAft>
              <a:buClrTx/>
              <a:buSzTx/>
              <a:buFontTx/>
              <a:buNone/>
              <a:tabLst/>
              <a:defRPr/>
            </a:pPr>
            <a:fld id="{074299CD-3469-7241-AD37-C0E01E3A61D2}" type="slidenum">
              <a:rPr kumimoji="0" lang="en-US" sz="1200" b="0" i="0" u="none" strike="noStrike" kern="1200" cap="none" spc="0" normalizeH="0" baseline="0" noProof="0" smtClean="0">
                <a:ln>
                  <a:noFill/>
                </a:ln>
                <a:solidFill>
                  <a:srgbClr val="293E40"/>
                </a:solidFill>
                <a:effectLst/>
                <a:uLnTx/>
                <a:uFillTx/>
                <a:latin typeface="Century Gothic" panose="020F0302020204030204"/>
                <a:ea typeface="+mn-ea"/>
                <a:cs typeface="+mn-cs"/>
              </a:rPr>
              <a:pPr marL="0" marR="0" lvl="0" indent="0" algn="r" defTabSz="45704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srgbClr val="293E4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04234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4299CD-3469-7241-AD37-C0E01E3A61D2}" type="slidenum">
              <a:rPr kumimoji="0" lang="en-US" sz="1200" b="0" i="0" u="none" strike="noStrike" kern="1200" cap="none" spc="0" normalizeH="0" baseline="0" noProof="0" smtClean="0">
                <a:ln>
                  <a:noFill/>
                </a:ln>
                <a:solidFill>
                  <a:srgbClr val="515151"/>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515151"/>
              </a:solidFill>
              <a:effectLst/>
              <a:uLnTx/>
              <a:uFillTx/>
              <a:latin typeface="Calibri"/>
              <a:ea typeface="+mn-ea"/>
              <a:cs typeface="+mn-cs"/>
            </a:endParaRPr>
          </a:p>
        </p:txBody>
      </p:sp>
    </p:spTree>
    <p:extLst>
      <p:ext uri="{BB962C8B-B14F-4D97-AF65-F5344CB8AC3E}">
        <p14:creationId xmlns:p14="http://schemas.microsoft.com/office/powerpoint/2010/main" val="28154123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4299CD-3469-7241-AD37-C0E01E3A61D2}" type="slidenum">
              <a:rPr kumimoji="0" lang="en-US" sz="1200" b="0" i="0" u="none" strike="noStrike" kern="1200" cap="none" spc="0" normalizeH="0" baseline="0" noProof="0" smtClean="0">
                <a:ln>
                  <a:noFill/>
                </a:ln>
                <a:solidFill>
                  <a:srgbClr val="515151"/>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515151"/>
              </a:solidFill>
              <a:effectLst/>
              <a:uLnTx/>
              <a:uFillTx/>
              <a:latin typeface="Calibri"/>
              <a:ea typeface="+mn-ea"/>
              <a:cs typeface="+mn-cs"/>
            </a:endParaRPr>
          </a:p>
        </p:txBody>
      </p:sp>
    </p:spTree>
    <p:extLst>
      <p:ext uri="{BB962C8B-B14F-4D97-AF65-F5344CB8AC3E}">
        <p14:creationId xmlns:p14="http://schemas.microsoft.com/office/powerpoint/2010/main" val="2868851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4299CD-3469-7241-AD37-C0E01E3A61D2}" type="slidenum">
              <a:rPr kumimoji="0" lang="en-US" sz="1200" b="0" i="0" u="none" strike="noStrike" kern="1200" cap="none" spc="0" normalizeH="0" baseline="0" noProof="0" smtClean="0">
                <a:ln>
                  <a:noFill/>
                </a:ln>
                <a:solidFill>
                  <a:srgbClr val="515151"/>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515151"/>
              </a:solidFill>
              <a:effectLst/>
              <a:uLnTx/>
              <a:uFillTx/>
              <a:latin typeface="Calibri"/>
              <a:ea typeface="+mn-ea"/>
              <a:cs typeface="+mn-cs"/>
            </a:endParaRPr>
          </a:p>
        </p:txBody>
      </p:sp>
    </p:spTree>
    <p:extLst>
      <p:ext uri="{BB962C8B-B14F-4D97-AF65-F5344CB8AC3E}">
        <p14:creationId xmlns:p14="http://schemas.microsoft.com/office/powerpoint/2010/main" val="35261868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4299CD-3469-7241-AD37-C0E01E3A61D2}" type="slidenum">
              <a:rPr kumimoji="0" lang="en-US" sz="1200" b="0" i="0" u="none" strike="noStrike" kern="1200" cap="none" spc="0" normalizeH="0" baseline="0" noProof="0" smtClean="0">
                <a:ln>
                  <a:noFill/>
                </a:ln>
                <a:solidFill>
                  <a:srgbClr val="515151"/>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srgbClr val="515151"/>
              </a:solidFill>
              <a:effectLst/>
              <a:uLnTx/>
              <a:uFillTx/>
              <a:latin typeface="Calibri"/>
              <a:ea typeface="+mn-ea"/>
              <a:cs typeface="+mn-cs"/>
            </a:endParaRPr>
          </a:p>
        </p:txBody>
      </p:sp>
    </p:spTree>
    <p:extLst>
      <p:ext uri="{BB962C8B-B14F-4D97-AF65-F5344CB8AC3E}">
        <p14:creationId xmlns:p14="http://schemas.microsoft.com/office/powerpoint/2010/main" val="16696371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4299CD-3469-7241-AD37-C0E01E3A61D2}" type="slidenum">
              <a:rPr kumimoji="0" lang="en-US" sz="1200" b="0" i="0" u="none" strike="noStrike" kern="1200" cap="none" spc="0" normalizeH="0" baseline="0" noProof="0" smtClean="0">
                <a:ln>
                  <a:noFill/>
                </a:ln>
                <a:solidFill>
                  <a:srgbClr val="515151"/>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srgbClr val="515151"/>
              </a:solidFill>
              <a:effectLst/>
              <a:uLnTx/>
              <a:uFillTx/>
              <a:latin typeface="Calibri"/>
              <a:ea typeface="+mn-ea"/>
              <a:cs typeface="+mn-cs"/>
            </a:endParaRPr>
          </a:p>
        </p:txBody>
      </p:sp>
    </p:spTree>
    <p:extLst>
      <p:ext uri="{BB962C8B-B14F-4D97-AF65-F5344CB8AC3E}">
        <p14:creationId xmlns:p14="http://schemas.microsoft.com/office/powerpoint/2010/main" val="12091879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4299CD-3469-7241-AD37-C0E01E3A61D2}" type="slidenum">
              <a:rPr kumimoji="0" lang="en-US" sz="1200" b="0" i="0" u="none" strike="noStrike" kern="1200" cap="none" spc="0" normalizeH="0" baseline="0" noProof="0" smtClean="0">
                <a:ln>
                  <a:noFill/>
                </a:ln>
                <a:solidFill>
                  <a:srgbClr val="515151"/>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515151"/>
              </a:solidFill>
              <a:effectLst/>
              <a:uLnTx/>
              <a:uFillTx/>
              <a:latin typeface="Calibri"/>
              <a:ea typeface="+mn-ea"/>
              <a:cs typeface="+mn-cs"/>
            </a:endParaRPr>
          </a:p>
        </p:txBody>
      </p:sp>
    </p:spTree>
    <p:extLst>
      <p:ext uri="{BB962C8B-B14F-4D97-AF65-F5344CB8AC3E}">
        <p14:creationId xmlns:p14="http://schemas.microsoft.com/office/powerpoint/2010/main" val="17200021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4299CD-3469-7241-AD37-C0E01E3A61D2}" type="slidenum">
              <a:rPr kumimoji="0" lang="en-US" sz="1200" b="0" i="0" u="none" strike="noStrike" kern="1200" cap="none" spc="0" normalizeH="0" baseline="0" noProof="0" smtClean="0">
                <a:ln>
                  <a:noFill/>
                </a:ln>
                <a:solidFill>
                  <a:srgbClr val="515151"/>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515151"/>
              </a:solidFill>
              <a:effectLst/>
              <a:uLnTx/>
              <a:uFillTx/>
              <a:latin typeface="Calibri"/>
              <a:ea typeface="+mn-ea"/>
              <a:cs typeface="+mn-cs"/>
            </a:endParaRPr>
          </a:p>
        </p:txBody>
      </p:sp>
    </p:spTree>
    <p:extLst>
      <p:ext uri="{BB962C8B-B14F-4D97-AF65-F5344CB8AC3E}">
        <p14:creationId xmlns:p14="http://schemas.microsoft.com/office/powerpoint/2010/main" val="2371871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u="none" kern="1200" dirty="0">
                <a:solidFill>
                  <a:schemeClr val="tx1"/>
                </a:solidFill>
                <a:latin typeface="+mj-lt"/>
                <a:ea typeface="+mn-ea"/>
                <a:cs typeface="+mn-cs"/>
              </a:rPr>
              <a:t>Talk about where ITBM Fits in the overall portfolio</a:t>
            </a:r>
          </a:p>
          <a:p>
            <a:pPr lvl="1"/>
            <a:r>
              <a:rPr lang="en-US" sz="900" b="0" u="none" kern="1200" dirty="0">
                <a:solidFill>
                  <a:schemeClr val="tx1"/>
                </a:solidFill>
                <a:latin typeface="+mj-lt"/>
                <a:ea typeface="+mn-ea"/>
                <a:cs typeface="+mn-cs"/>
              </a:rPr>
              <a:t>ITBM is a key component of the ServiceNow platform.  Essentially, making sure IT is Aligned with the business</a:t>
            </a:r>
            <a:endParaRPr lang="en-US" sz="900" b="0" u="none" dirty="0"/>
          </a:p>
          <a:p>
            <a:endParaRPr lang="en-US" sz="1000" b="0" u="none" kern="1200" dirty="0">
              <a:solidFill>
                <a:schemeClr val="tx1"/>
              </a:solidFill>
              <a:latin typeface="+mj-lt"/>
              <a:ea typeface="+mn-ea"/>
              <a:cs typeface="+mn-cs"/>
            </a:endParaRPr>
          </a:p>
          <a:p>
            <a:endParaRPr lang="en-US" sz="1200" kern="1200" baseline="0" dirty="0">
              <a:solidFill>
                <a:schemeClr val="tx1"/>
              </a:solidFill>
              <a:effectLst/>
              <a:latin typeface="+mj-lt"/>
              <a:ea typeface="+mn-ea"/>
              <a:cs typeface="+mn-cs"/>
            </a:endParaRPr>
          </a:p>
          <a:p>
            <a:endParaRPr lang="en-US" dirty="0"/>
          </a:p>
          <a:p>
            <a:pPr marL="0" indent="0">
              <a:buNone/>
            </a:pPr>
            <a:endParaRPr lang="en-US" dirty="0"/>
          </a:p>
        </p:txBody>
      </p:sp>
      <p:sp>
        <p:nvSpPr>
          <p:cNvPr id="4" name="Footer Placeholder 3"/>
          <p:cNvSpPr>
            <a:spLocks noGrp="1"/>
          </p:cNvSpPr>
          <p:nvPr>
            <p:ph type="ftr" sz="quarter" idx="10"/>
          </p:nvPr>
        </p:nvSpPr>
        <p:spPr/>
        <p:txBody>
          <a:bodyPr/>
          <a:lstStyle/>
          <a:p>
            <a:pPr marL="0" marR="0" lvl="0" indent="0" algn="l" defTabSz="45704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15151"/>
                </a:solidFill>
                <a:effectLst/>
                <a:uLnTx/>
                <a:uFillTx/>
                <a:latin typeface="Century Gothic" panose="020F0302020204030204"/>
                <a:ea typeface="+mn-ea"/>
                <a:cs typeface="+mn-cs"/>
              </a:rPr>
              <a:t>Confidential</a:t>
            </a:r>
          </a:p>
        </p:txBody>
      </p:sp>
      <p:sp>
        <p:nvSpPr>
          <p:cNvPr id="5" name="Slide Number Placeholder 4"/>
          <p:cNvSpPr>
            <a:spLocks noGrp="1"/>
          </p:cNvSpPr>
          <p:nvPr>
            <p:ph type="sldNum" sz="quarter" idx="11"/>
          </p:nvPr>
        </p:nvSpPr>
        <p:spPr/>
        <p:txBody>
          <a:bodyPr/>
          <a:lstStyle/>
          <a:p>
            <a:pPr marL="0" marR="0" lvl="0" indent="0" algn="r" defTabSz="457040" rtl="0" eaLnBrk="1" fontAlgn="auto" latinLnBrk="0" hangingPunct="1">
              <a:lnSpc>
                <a:spcPct val="100000"/>
              </a:lnSpc>
              <a:spcBef>
                <a:spcPts val="0"/>
              </a:spcBef>
              <a:spcAft>
                <a:spcPts val="0"/>
              </a:spcAft>
              <a:buClrTx/>
              <a:buSzTx/>
              <a:buFontTx/>
              <a:buNone/>
              <a:tabLst/>
              <a:defRPr/>
            </a:pPr>
            <a:fld id="{1265588E-41EE-4E3D-9D94-8B2F329F5A22}" type="slidenum">
              <a:rPr kumimoji="0" lang="en-US" sz="1200" b="0" i="0" u="none" strike="noStrike" kern="1200" cap="none" spc="0" normalizeH="0" baseline="0" noProof="0" smtClean="0">
                <a:ln>
                  <a:noFill/>
                </a:ln>
                <a:solidFill>
                  <a:srgbClr val="515151"/>
                </a:solidFill>
                <a:effectLst/>
                <a:uLnTx/>
                <a:uFillTx/>
                <a:latin typeface="Century Gothic" panose="020F0302020204030204"/>
                <a:ea typeface="+mn-ea"/>
                <a:cs typeface="+mn-cs"/>
              </a:rPr>
              <a:pPr marL="0" marR="0" lvl="0" indent="0" algn="r" defTabSz="45704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srgbClr val="515151"/>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831940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4299CD-3469-7241-AD37-C0E01E3A61D2}" type="slidenum">
              <a:rPr kumimoji="0" lang="en-US" sz="1200" b="0" i="0" u="none" strike="noStrike" kern="1200" cap="none" spc="0" normalizeH="0" baseline="0" noProof="0" smtClean="0">
                <a:ln>
                  <a:noFill/>
                </a:ln>
                <a:solidFill>
                  <a:srgbClr val="515151"/>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515151"/>
              </a:solidFill>
              <a:effectLst/>
              <a:uLnTx/>
              <a:uFillTx/>
              <a:latin typeface="Calibri"/>
              <a:ea typeface="+mn-ea"/>
              <a:cs typeface="+mn-cs"/>
            </a:endParaRPr>
          </a:p>
        </p:txBody>
      </p:sp>
    </p:spTree>
    <p:extLst>
      <p:ext uri="{BB962C8B-B14F-4D97-AF65-F5344CB8AC3E}">
        <p14:creationId xmlns:p14="http://schemas.microsoft.com/office/powerpoint/2010/main" val="16395363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4299CD-3469-7241-AD37-C0E01E3A61D2}" type="slidenum">
              <a:rPr kumimoji="0" lang="en-US" sz="1200" b="0" i="0" u="none" strike="noStrike" kern="1200" cap="none" spc="0" normalizeH="0" baseline="0" noProof="0" smtClean="0">
                <a:ln>
                  <a:noFill/>
                </a:ln>
                <a:solidFill>
                  <a:srgbClr val="515151"/>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515151"/>
              </a:solidFill>
              <a:effectLst/>
              <a:uLnTx/>
              <a:uFillTx/>
              <a:latin typeface="Calibri"/>
              <a:ea typeface="+mn-ea"/>
              <a:cs typeface="+mn-cs"/>
            </a:endParaRPr>
          </a:p>
        </p:txBody>
      </p:sp>
    </p:spTree>
    <p:extLst>
      <p:ext uri="{BB962C8B-B14F-4D97-AF65-F5344CB8AC3E}">
        <p14:creationId xmlns:p14="http://schemas.microsoft.com/office/powerpoint/2010/main" val="7621771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040" rtl="0" eaLnBrk="1" fontAlgn="auto" latinLnBrk="0" hangingPunct="1">
              <a:lnSpc>
                <a:spcPct val="100000"/>
              </a:lnSpc>
              <a:spcBef>
                <a:spcPts val="0"/>
              </a:spcBef>
              <a:spcAft>
                <a:spcPts val="0"/>
              </a:spcAft>
              <a:buClrTx/>
              <a:buSzTx/>
              <a:buFontTx/>
              <a:buNone/>
              <a:tabLst/>
              <a:defRPr/>
            </a:pPr>
            <a:fld id="{074299CD-3469-7241-AD37-C0E01E3A61D2}" type="slidenum">
              <a:rPr kumimoji="0" lang="en-US" sz="1200" b="0" i="0" u="none" strike="noStrike" kern="1200" cap="none" spc="0" normalizeH="0" baseline="0" noProof="0" smtClean="0">
                <a:ln>
                  <a:noFill/>
                </a:ln>
                <a:solidFill>
                  <a:srgbClr val="293E40"/>
                </a:solidFill>
                <a:effectLst/>
                <a:uLnTx/>
                <a:uFillTx/>
                <a:latin typeface="Century Gothic" panose="020F0302020204030204"/>
                <a:ea typeface="+mn-ea"/>
                <a:cs typeface="+mn-cs"/>
              </a:rPr>
              <a:pPr marL="0" marR="0" lvl="0" indent="0" algn="r" defTabSz="45704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srgbClr val="293E4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400001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intelligent and intuitive cloud platform for work.</a:t>
            </a:r>
          </a:p>
          <a:p>
            <a:pPr lvl="1"/>
            <a:r>
              <a:rPr lang="en-US" dirty="0"/>
              <a:t>Intelligence - customers want Machine Learning applied to everyday work - want our help to prioritize, categorize and route tasks to the right people in the organization. Through anomaly detection, they want to predict issues before they happen.</a:t>
            </a:r>
          </a:p>
          <a:p>
            <a:pPr lvl="1"/>
            <a:r>
              <a:rPr lang="en-US" dirty="0"/>
              <a:t>Intuitive - we understand the context of work, context of what users are trying to do, problems they have so we can provide relevant solutions - mobile experiences, with a slide of a finger </a:t>
            </a:r>
          </a:p>
          <a:p>
            <a:pPr lvl="1"/>
            <a:r>
              <a:rPr lang="en-US" dirty="0"/>
              <a:t>Integrated  - Integrations, common data model that allow work across the enterprise</a:t>
            </a:r>
          </a:p>
          <a:p>
            <a:endParaRPr lang="en-US" dirty="0"/>
          </a:p>
          <a:p>
            <a:r>
              <a:rPr lang="en-US" dirty="0"/>
              <a:t>With the platform, we deliver digital workflows that create great experiences and unlock productivity.	</a:t>
            </a:r>
          </a:p>
          <a:p>
            <a:pPr lvl="1"/>
            <a:r>
              <a:rPr lang="en-US" dirty="0"/>
              <a:t>Great experiences aren't just about the visual user experiences, pixels on the screen, it's about understanding how humans work, and how the work they do flows across the organization - that is the digital workflow.</a:t>
            </a:r>
          </a:p>
          <a:p>
            <a:pPr lvl="1"/>
            <a:r>
              <a:rPr lang="en-US" dirty="0"/>
              <a:t>Great productivity isn't just about migrating legacy software to the cloud, but the real productivity comes when you re-imagine work - that is the digital workflow.</a:t>
            </a:r>
          </a:p>
          <a:p>
            <a:endParaRPr lang="en-US" dirty="0"/>
          </a:p>
        </p:txBody>
      </p:sp>
      <p:sp>
        <p:nvSpPr>
          <p:cNvPr id="4" name="Slide Number Placeholder 3"/>
          <p:cNvSpPr>
            <a:spLocks noGrp="1"/>
          </p:cNvSpPr>
          <p:nvPr>
            <p:ph type="sldNum" sz="quarter" idx="5"/>
          </p:nvPr>
        </p:nvSpPr>
        <p:spPr/>
        <p:txBody>
          <a:bodyPr/>
          <a:lstStyle/>
          <a:p>
            <a:pPr marL="0" marR="0" lvl="0" indent="0" algn="r" defTabSz="457040" rtl="0" eaLnBrk="1" fontAlgn="auto" latinLnBrk="0" hangingPunct="1">
              <a:lnSpc>
                <a:spcPct val="100000"/>
              </a:lnSpc>
              <a:spcBef>
                <a:spcPts val="0"/>
              </a:spcBef>
              <a:spcAft>
                <a:spcPts val="0"/>
              </a:spcAft>
              <a:buClrTx/>
              <a:buSzTx/>
              <a:buFontTx/>
              <a:buNone/>
              <a:tabLst/>
              <a:defRPr/>
            </a:pPr>
            <a:fld id="{074299CD-3469-7241-AD37-C0E01E3A61D2}" type="slidenum">
              <a:rPr kumimoji="0" lang="en-US" sz="1200" b="0" i="0" u="none" strike="noStrike" kern="1200" cap="none" spc="0" normalizeH="0" baseline="0" noProof="0" smtClean="0">
                <a:ln>
                  <a:noFill/>
                </a:ln>
                <a:solidFill>
                  <a:srgbClr val="293E40"/>
                </a:solidFill>
                <a:effectLst/>
                <a:uLnTx/>
                <a:uFillTx/>
                <a:latin typeface="Century Gothic" panose="020F0302020204030204"/>
                <a:ea typeface="+mn-ea"/>
                <a:cs typeface="+mn-cs"/>
              </a:rPr>
              <a:pPr marL="0" marR="0" lvl="0" indent="0" algn="r" defTabSz="45704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srgbClr val="293E4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657513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ts val="300"/>
              </a:spcBef>
            </a:pPr>
            <a:r>
              <a:rPr lang="en-US" sz="1200" i="1" dirty="0">
                <a:solidFill>
                  <a:schemeClr val="bg1"/>
                </a:solidFill>
              </a:rPr>
              <a:t>THE PURPOSE OF THIS SLIDE IS TO TRY AND GET THE CUSTOMER TALKING</a:t>
            </a:r>
          </a:p>
          <a:p>
            <a:pPr algn="l">
              <a:spcBef>
                <a:spcPts val="300"/>
              </a:spcBef>
            </a:pPr>
            <a:endParaRPr lang="en-US" sz="1200" i="1" dirty="0">
              <a:solidFill>
                <a:schemeClr val="bg1"/>
              </a:solidFill>
            </a:endParaRPr>
          </a:p>
          <a:p>
            <a:pPr algn="l">
              <a:spcBef>
                <a:spcPts val="300"/>
              </a:spcBef>
            </a:pPr>
            <a:r>
              <a:rPr lang="en-US" dirty="0">
                <a:solidFill>
                  <a:schemeClr val="bg1"/>
                </a:solidFill>
              </a:rPr>
              <a:t>“What Am I Doing?” – we call this Visibility</a:t>
            </a:r>
          </a:p>
          <a:p>
            <a:pPr algn="l">
              <a:spcBef>
                <a:spcPts val="300"/>
              </a:spcBef>
            </a:pPr>
            <a:r>
              <a:rPr lang="en-US" dirty="0">
                <a:solidFill>
                  <a:schemeClr val="bg1"/>
                </a:solidFill>
              </a:rPr>
              <a:t>”Is it the right thing?” – we call this Alignment</a:t>
            </a:r>
          </a:p>
          <a:p>
            <a:pPr algn="l">
              <a:spcBef>
                <a:spcPts val="300"/>
              </a:spcBef>
            </a:pPr>
            <a:r>
              <a:rPr lang="en-US" dirty="0">
                <a:solidFill>
                  <a:schemeClr val="bg1"/>
                </a:solidFill>
              </a:rPr>
              <a:t>And “How can I do it better” – we call this Velocity</a:t>
            </a:r>
          </a:p>
          <a:p>
            <a:pPr algn="l">
              <a:spcBef>
                <a:spcPts val="300"/>
              </a:spcBef>
            </a:pPr>
            <a:endParaRPr lang="en-US" dirty="0">
              <a:solidFill>
                <a:schemeClr val="bg1"/>
              </a:solidFill>
            </a:endParaRPr>
          </a:p>
          <a:p>
            <a:pPr algn="l">
              <a:spcBef>
                <a:spcPts val="300"/>
              </a:spcBef>
            </a:pPr>
            <a:endParaRPr lang="en-US" dirty="0">
              <a:solidFill>
                <a:schemeClr val="bg1"/>
              </a:solidFill>
            </a:endParaRPr>
          </a:p>
          <a:p>
            <a:pPr algn="l">
              <a:spcBef>
                <a:spcPts val="300"/>
              </a:spcBef>
            </a:pPr>
            <a:r>
              <a:rPr lang="en-US" sz="1200" i="1" dirty="0">
                <a:solidFill>
                  <a:schemeClr val="bg1"/>
                </a:solidFill>
              </a:rPr>
              <a:t>One of the biggest challenges facing CIOs, IT Departments and Companies overall is how can they both innovate for the future while maintaining their current infrastructure/landscape *AND* cutting costs overall.</a:t>
            </a:r>
          </a:p>
          <a:p>
            <a:pPr algn="l">
              <a:spcBef>
                <a:spcPts val="300"/>
              </a:spcBef>
            </a:pPr>
            <a:r>
              <a:rPr lang="en-US" dirty="0"/>
              <a:t>“In a recent IDC survey, 45% of CIOs and senior IT executives said that one of the top three objectives they’ve been given by their companies is to ‘create competitive advantage for the business’,” – source: https://</a:t>
            </a:r>
            <a:r>
              <a:rPr lang="en-US" dirty="0" err="1"/>
              <a:t>www.cio.com</a:t>
            </a:r>
            <a:r>
              <a:rPr lang="en-US" dirty="0"/>
              <a:t>/article/3300871/the-</a:t>
            </a:r>
            <a:r>
              <a:rPr lang="en-US" dirty="0" err="1"/>
              <a:t>cio</a:t>
            </a:r>
            <a:r>
              <a:rPr lang="en-US" dirty="0"/>
              <a:t>-s-dilemma-innovate-and-cut-</a:t>
            </a:r>
            <a:r>
              <a:rPr lang="en-US" dirty="0" err="1"/>
              <a:t>costs.html</a:t>
            </a:r>
            <a:endParaRPr lang="en-US" dirty="0"/>
          </a:p>
          <a:p>
            <a:pPr algn="l">
              <a:spcBef>
                <a:spcPts val="300"/>
              </a:spcBef>
            </a:pPr>
            <a:r>
              <a:rPr lang="en-US" dirty="0">
                <a:solidFill>
                  <a:schemeClr val="bg1"/>
                </a:solidFill>
              </a:rPr>
              <a:t>In order to deliver true competitive advantage you need to deliver the right INVESTMENTS that are aligned to STRATEGY and will deliver the most VALUE to the business.</a:t>
            </a:r>
          </a:p>
          <a:p>
            <a:pPr algn="l">
              <a:spcBef>
                <a:spcPts val="300"/>
              </a:spcBef>
            </a:pPr>
            <a:r>
              <a:rPr lang="en-US" dirty="0">
                <a:solidFill>
                  <a:schemeClr val="bg1"/>
                </a:solidFill>
              </a:rPr>
              <a:t>ServiceNow’s IT Business Management suite of applications solves this dilemma by focusing on the following concepts;</a:t>
            </a:r>
          </a:p>
          <a:p>
            <a:pPr algn="l">
              <a:spcBef>
                <a:spcPts val="300"/>
              </a:spcBef>
            </a:pPr>
            <a:r>
              <a:rPr lang="en-US" dirty="0">
                <a:solidFill>
                  <a:schemeClr val="bg1"/>
                </a:solidFill>
              </a:rPr>
              <a:t>By following these three principles you can “Align your plan of execution to your business strategy on the NOW Platform” thereby delivering Value to the Business with greater Velocity.</a:t>
            </a:r>
          </a:p>
          <a:p>
            <a:pPr algn="l">
              <a:spcBef>
                <a:spcPts val="300"/>
              </a:spcBef>
            </a:pPr>
            <a:r>
              <a:rPr lang="en-US" dirty="0">
                <a:solidFill>
                  <a:schemeClr val="bg1"/>
                </a:solidFill>
              </a:rPr>
              <a:t>And that’s how we make the world of work, work better for people</a:t>
            </a:r>
          </a:p>
        </p:txBody>
      </p:sp>
      <p:sp>
        <p:nvSpPr>
          <p:cNvPr id="4" name="Slide Number Placeholder 3"/>
          <p:cNvSpPr>
            <a:spLocks noGrp="1"/>
          </p:cNvSpPr>
          <p:nvPr>
            <p:ph type="sldNum" sz="quarter" idx="10"/>
          </p:nvPr>
        </p:nvSpPr>
        <p:spPr/>
        <p:txBody>
          <a:bodyPr/>
          <a:lstStyle/>
          <a:p>
            <a:pPr marL="0" marR="0" lvl="0" indent="0" algn="r" defTabSz="457040" rtl="0" eaLnBrk="1" fontAlgn="auto" latinLnBrk="0" hangingPunct="1">
              <a:lnSpc>
                <a:spcPct val="100000"/>
              </a:lnSpc>
              <a:spcBef>
                <a:spcPts val="0"/>
              </a:spcBef>
              <a:spcAft>
                <a:spcPts val="0"/>
              </a:spcAft>
              <a:buClrTx/>
              <a:buSzTx/>
              <a:buFontTx/>
              <a:buNone/>
              <a:tabLst/>
              <a:defRPr/>
            </a:pPr>
            <a:fld id="{074299CD-3469-7241-AD37-C0E01E3A61D2}" type="slidenum">
              <a:rPr kumimoji="0" lang="en-US" sz="1200" b="0" i="0" u="none" strike="noStrike" kern="1200" cap="none" spc="0" normalizeH="0" baseline="0" noProof="0" smtClean="0">
                <a:ln>
                  <a:noFill/>
                </a:ln>
                <a:solidFill>
                  <a:srgbClr val="293E40"/>
                </a:solidFill>
                <a:effectLst/>
                <a:uLnTx/>
                <a:uFillTx/>
                <a:latin typeface="Century Gothic" panose="020F0302020204030204"/>
                <a:ea typeface="+mn-ea"/>
                <a:cs typeface="+mn-cs"/>
              </a:rPr>
              <a:pPr marL="0" marR="0" lvl="0" indent="0" algn="r" defTabSz="45704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srgbClr val="293E4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160365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040" rtl="0" eaLnBrk="1" fontAlgn="auto" latinLnBrk="0" hangingPunct="1">
              <a:lnSpc>
                <a:spcPct val="95000"/>
              </a:lnSpc>
              <a:spcBef>
                <a:spcPts val="0"/>
              </a:spcBef>
              <a:spcAft>
                <a:spcPts val="600"/>
              </a:spcAft>
              <a:buClrTx/>
              <a:buSzTx/>
              <a:buFont typeface="Arial" panose="020B0604020202020204" pitchFamily="34" charset="0"/>
              <a:buChar char="•"/>
              <a:tabLst/>
              <a:defRPr/>
            </a:pPr>
            <a:r>
              <a:rPr lang="en-US" dirty="0"/>
              <a:t>So let’s take a look at what</a:t>
            </a:r>
            <a:r>
              <a:rPr lang="en-US" baseline="0" dirty="0"/>
              <a:t> this process could look like on a single platform like ServiceNow – HOW DO WE ENSURE THAT WE’RE CONTINUOUSLY DELIVERING ON OUR DESIRED OUTCOMES – IT ALL STARTS W/ ALIGMMENT TO STRATEGY.</a:t>
            </a:r>
            <a:endParaRPr lang="en-US" dirty="0"/>
          </a:p>
          <a:p>
            <a:pPr marL="171450" marR="0" lvl="0" indent="-171450" algn="l" defTabSz="457040" rtl="0" eaLnBrk="1" fontAlgn="auto" latinLnBrk="0" hangingPunct="1">
              <a:lnSpc>
                <a:spcPct val="95000"/>
              </a:lnSpc>
              <a:spcBef>
                <a:spcPts val="0"/>
              </a:spcBef>
              <a:spcAft>
                <a:spcPts val="600"/>
              </a:spcAft>
              <a:buClrTx/>
              <a:buSzTx/>
              <a:tabLst/>
              <a:defRPr/>
            </a:pPr>
            <a:r>
              <a:rPr lang="en-US" dirty="0"/>
              <a:t>We start with the factors impacting your organization. </a:t>
            </a:r>
          </a:p>
          <a:p>
            <a:pPr marL="171450" marR="0" lvl="0" indent="-171450" algn="l" defTabSz="457040" rtl="0" eaLnBrk="1" fontAlgn="auto" latinLnBrk="0" hangingPunct="1">
              <a:lnSpc>
                <a:spcPct val="95000"/>
              </a:lnSpc>
              <a:spcBef>
                <a:spcPts val="0"/>
              </a:spcBef>
              <a:spcAft>
                <a:spcPts val="600"/>
              </a:spcAft>
              <a:buClrTx/>
              <a:buSzTx/>
              <a:tabLst/>
              <a:defRPr/>
            </a:pPr>
            <a:r>
              <a:rPr lang="en-US" dirty="0"/>
              <a:t>Let’s take the example of trying to improve the bottom line</a:t>
            </a:r>
            <a:r>
              <a:rPr lang="en-US" baseline="0" dirty="0"/>
              <a:t> while growing the business and start by reducing all the overhead of on-</a:t>
            </a:r>
            <a:r>
              <a:rPr lang="en-US" baseline="0" dirty="0" err="1"/>
              <a:t>prem</a:t>
            </a:r>
            <a:r>
              <a:rPr lang="en-US" baseline="0" dirty="0"/>
              <a:t> apps and creating a </a:t>
            </a:r>
            <a:r>
              <a:rPr lang="en-US" dirty="0"/>
              <a:t>cloud first</a:t>
            </a:r>
            <a:r>
              <a:rPr lang="en-US" baseline="0" dirty="0"/>
              <a:t> initiative.</a:t>
            </a:r>
          </a:p>
          <a:p>
            <a:pPr marL="171450" marR="0" lvl="0" indent="-171450" algn="l" defTabSz="457040" rtl="0" eaLnBrk="1" fontAlgn="auto" latinLnBrk="0" hangingPunct="1">
              <a:lnSpc>
                <a:spcPct val="95000"/>
              </a:lnSpc>
              <a:spcBef>
                <a:spcPts val="0"/>
              </a:spcBef>
              <a:spcAft>
                <a:spcPts val="600"/>
              </a:spcAft>
              <a:buClrTx/>
              <a:buSzTx/>
              <a:tabLst/>
              <a:defRPr/>
            </a:pPr>
            <a:r>
              <a:rPr lang="en-US" baseline="0" dirty="0"/>
              <a:t>To make informed decisions about which apps to consolidate and migrate - your planners, service owners, and other teams need operational data accurate and in real-time which you have because it lives in ServiceNow.</a:t>
            </a:r>
          </a:p>
          <a:p>
            <a:pPr marL="171450" marR="0" lvl="0" indent="-171450" algn="l" defTabSz="457040" rtl="0" eaLnBrk="1" fontAlgn="auto" latinLnBrk="0" hangingPunct="1">
              <a:lnSpc>
                <a:spcPct val="95000"/>
              </a:lnSpc>
              <a:spcBef>
                <a:spcPts val="0"/>
              </a:spcBef>
              <a:spcAft>
                <a:spcPts val="600"/>
              </a:spcAft>
              <a:buClrTx/>
              <a:buSzTx/>
              <a:tabLst/>
              <a:defRPr/>
            </a:pPr>
            <a:r>
              <a:rPr lang="en-US" baseline="0" dirty="0"/>
              <a:t>We create this ‘as-is’ snapshot using ITBM’s Application Portfolio Management product which allows us to align out current Application to our core Business Capabilities and align that to overall corporate and BU Strategy to guide our investment decisions. </a:t>
            </a:r>
          </a:p>
          <a:p>
            <a:pPr marL="171450" marR="0" lvl="0" indent="-171450" algn="l" defTabSz="457040" rtl="0" eaLnBrk="1" fontAlgn="auto" latinLnBrk="0" hangingPunct="1">
              <a:lnSpc>
                <a:spcPct val="95000"/>
              </a:lnSpc>
              <a:spcBef>
                <a:spcPts val="0"/>
              </a:spcBef>
              <a:spcAft>
                <a:spcPts val="600"/>
              </a:spcAft>
              <a:buClrTx/>
              <a:buSzTx/>
              <a:tabLst/>
              <a:defRPr/>
            </a:pPr>
            <a:r>
              <a:rPr lang="en-US" baseline="0" dirty="0"/>
              <a:t>So this creates operational demand to decrease your run costs, so we can start to shift more resources to transform initiatives. </a:t>
            </a:r>
          </a:p>
          <a:p>
            <a:pPr marL="171450" marR="0" lvl="0" indent="-171450" algn="l" defTabSz="457040" rtl="0" eaLnBrk="1" fontAlgn="auto" latinLnBrk="0" hangingPunct="1">
              <a:lnSpc>
                <a:spcPct val="95000"/>
              </a:lnSpc>
              <a:spcBef>
                <a:spcPts val="0"/>
              </a:spcBef>
              <a:spcAft>
                <a:spcPts val="600"/>
              </a:spcAft>
              <a:buClrTx/>
              <a:buSzTx/>
              <a:tabLst/>
              <a:defRPr/>
            </a:pPr>
            <a:r>
              <a:rPr lang="en-US" baseline="0" dirty="0"/>
              <a:t>&lt;click&gt;</a:t>
            </a:r>
          </a:p>
          <a:p>
            <a:pPr marL="171450" marR="0" lvl="0" indent="-171450" algn="l" defTabSz="457040" rtl="0" eaLnBrk="1" fontAlgn="auto" latinLnBrk="0" hangingPunct="1">
              <a:lnSpc>
                <a:spcPct val="95000"/>
              </a:lnSpc>
              <a:spcBef>
                <a:spcPts val="0"/>
              </a:spcBef>
              <a:spcAft>
                <a:spcPts val="600"/>
              </a:spcAft>
              <a:buClrTx/>
              <a:buSzTx/>
              <a:tabLst/>
              <a:defRPr/>
            </a:pPr>
            <a:r>
              <a:rPr lang="en-US" baseline="0" dirty="0"/>
              <a:t>For growing the business, let’s use a new business services to deliver "direct to consumers". </a:t>
            </a:r>
          </a:p>
          <a:p>
            <a:pPr marL="171450" marR="0" lvl="0" indent="-171450" algn="l" defTabSz="457040" rtl="0" eaLnBrk="1" fontAlgn="auto" latinLnBrk="0" hangingPunct="1">
              <a:lnSpc>
                <a:spcPct val="95000"/>
              </a:lnSpc>
              <a:spcBef>
                <a:spcPts val="0"/>
              </a:spcBef>
              <a:spcAft>
                <a:spcPts val="600"/>
              </a:spcAft>
              <a:buClrTx/>
              <a:buSzTx/>
              <a:tabLst/>
              <a:defRPr/>
            </a:pPr>
            <a:r>
              <a:rPr lang="en-US" baseline="0" dirty="0"/>
              <a:t>This is a demand for an entirely new service which is helping transform the business.</a:t>
            </a:r>
          </a:p>
          <a:p>
            <a:pPr marL="171450" marR="0" lvl="0" indent="-171450" algn="l" defTabSz="457040" rtl="0" eaLnBrk="1" fontAlgn="auto" latinLnBrk="0" hangingPunct="1">
              <a:lnSpc>
                <a:spcPct val="95000"/>
              </a:lnSpc>
              <a:spcBef>
                <a:spcPts val="0"/>
              </a:spcBef>
              <a:spcAft>
                <a:spcPts val="600"/>
              </a:spcAft>
              <a:buClrTx/>
              <a:buSzTx/>
              <a:tabLst/>
              <a:defRPr/>
            </a:pPr>
            <a:r>
              <a:rPr lang="en-US" baseline="0" dirty="0"/>
              <a:t>&lt;click&gt;</a:t>
            </a:r>
          </a:p>
          <a:p>
            <a:pPr marL="171450" marR="0" lvl="0" indent="-171450" algn="l" defTabSz="457040" rtl="0" eaLnBrk="1" fontAlgn="auto" latinLnBrk="0" hangingPunct="1">
              <a:lnSpc>
                <a:spcPct val="95000"/>
              </a:lnSpc>
              <a:spcBef>
                <a:spcPts val="0"/>
              </a:spcBef>
              <a:spcAft>
                <a:spcPts val="600"/>
              </a:spcAft>
              <a:buClrTx/>
              <a:buSzTx/>
              <a:buFont typeface="Arial" panose="020B0604020202020204" pitchFamily="34" charset="0"/>
              <a:buChar char="•"/>
              <a:tabLst/>
              <a:defRPr/>
            </a:pPr>
            <a:r>
              <a:rPr lang="en-US" baseline="0" dirty="0"/>
              <a:t>And as you can see, we have a full picture of both operational and strategic demand, which are both tied back to your strategy.</a:t>
            </a:r>
          </a:p>
          <a:p>
            <a:pPr marL="171450" marR="0" lvl="0" indent="-171450" algn="l" defTabSz="457040" rtl="0" eaLnBrk="1" fontAlgn="auto" latinLnBrk="0" hangingPunct="1">
              <a:lnSpc>
                <a:spcPct val="95000"/>
              </a:lnSpc>
              <a:spcBef>
                <a:spcPts val="0"/>
              </a:spcBef>
              <a:spcAft>
                <a:spcPts val="600"/>
              </a:spcAft>
              <a:buClrTx/>
              <a:buSzTx/>
              <a:buFont typeface="Arial" panose="020B0604020202020204" pitchFamily="34" charset="0"/>
              <a:buChar char="•"/>
              <a:tabLst/>
              <a:defRPr/>
            </a:pPr>
            <a:r>
              <a:rPr lang="en-US" baseline="0" dirty="0"/>
              <a:t>And because you have all this data in your platform we can do this iteratively and as frequently as your business can manage change - monthly, quarterly, and so on.</a:t>
            </a:r>
            <a:endParaRPr lang="en-US" dirty="0"/>
          </a:p>
          <a:p>
            <a:pPr marL="171450" marR="0" lvl="0" indent="-171450" algn="l" defTabSz="457040" rtl="0" eaLnBrk="1" fontAlgn="auto" latinLnBrk="0" hangingPunct="1">
              <a:lnSpc>
                <a:spcPct val="95000"/>
              </a:lnSpc>
              <a:spcBef>
                <a:spcPts val="0"/>
              </a:spcBef>
              <a:spcAft>
                <a:spcPts val="600"/>
              </a:spcAft>
              <a:buClrTx/>
              <a:buSzTx/>
              <a:tabLst/>
              <a:defRPr/>
            </a:pPr>
            <a:r>
              <a:rPr lang="en-US" baseline="0" dirty="0"/>
              <a:t>&lt;click&gt;</a:t>
            </a:r>
          </a:p>
          <a:p>
            <a:pPr marL="171450" marR="0" lvl="0" indent="-171450" algn="l" defTabSz="457040" rtl="0" eaLnBrk="1" fontAlgn="auto" latinLnBrk="0" hangingPunct="1">
              <a:lnSpc>
                <a:spcPct val="95000"/>
              </a:lnSpc>
              <a:spcBef>
                <a:spcPts val="0"/>
              </a:spcBef>
              <a:spcAft>
                <a:spcPts val="600"/>
              </a:spcAft>
              <a:buClrTx/>
              <a:buSzTx/>
              <a:tabLst/>
              <a:defRPr/>
            </a:pPr>
            <a:r>
              <a:rPr lang="en-US" dirty="0"/>
              <a:t>From there we can get into executing</a:t>
            </a:r>
            <a:r>
              <a:rPr lang="en-US" baseline="0" dirty="0"/>
              <a:t> on this work in traditional projects, agile development, or in the case of most of our customers - a hybrid model. </a:t>
            </a:r>
          </a:p>
          <a:p>
            <a:pPr marL="171450" marR="0" lvl="0" indent="-171450" algn="l" defTabSz="457040" rtl="0" eaLnBrk="1" fontAlgn="auto" latinLnBrk="0" hangingPunct="1">
              <a:lnSpc>
                <a:spcPct val="95000"/>
              </a:lnSpc>
              <a:spcBef>
                <a:spcPts val="0"/>
              </a:spcBef>
              <a:spcAft>
                <a:spcPts val="600"/>
              </a:spcAft>
              <a:buClrTx/>
              <a:buSzTx/>
              <a:tabLst/>
              <a:defRPr/>
            </a:pPr>
            <a:r>
              <a:rPr lang="en-US" baseline="0" dirty="0"/>
              <a:t>And now this work is vetted, channeled down to your teams in a unified backlog of work, and tied back to a strategic goal.</a:t>
            </a:r>
          </a:p>
          <a:p>
            <a:pPr marL="171450" marR="0" lvl="0" indent="-171450" algn="l" defTabSz="457040" rtl="0" eaLnBrk="1" fontAlgn="auto" latinLnBrk="0" hangingPunct="1">
              <a:lnSpc>
                <a:spcPct val="95000"/>
              </a:lnSpc>
              <a:spcBef>
                <a:spcPts val="0"/>
              </a:spcBef>
              <a:spcAft>
                <a:spcPts val="600"/>
              </a:spcAft>
              <a:buClrTx/>
              <a:buSzTx/>
              <a:buFont typeface="Arial" panose="020B0604020202020204" pitchFamily="34" charset="0"/>
              <a:buChar char="•"/>
              <a:tabLst/>
              <a:defRPr/>
            </a:pPr>
            <a:r>
              <a:rPr lang="en-US" baseline="0" dirty="0"/>
              <a:t>&lt;click&gt; </a:t>
            </a:r>
          </a:p>
          <a:p>
            <a:pPr marL="171450" marR="0" lvl="0" indent="-171450" algn="l" defTabSz="457040" rtl="0" eaLnBrk="1" fontAlgn="auto" latinLnBrk="0" hangingPunct="1">
              <a:lnSpc>
                <a:spcPct val="95000"/>
              </a:lnSpc>
              <a:spcBef>
                <a:spcPts val="0"/>
              </a:spcBef>
              <a:spcAft>
                <a:spcPts val="600"/>
              </a:spcAft>
              <a:buClrTx/>
              <a:buSzTx/>
              <a:buFont typeface="Arial" panose="020B0604020202020204" pitchFamily="34" charset="0"/>
              <a:buChar char="•"/>
              <a:tabLst/>
              <a:defRPr/>
            </a:pPr>
            <a:r>
              <a:rPr lang="en-US" baseline="0" dirty="0"/>
              <a:t>You can see we've thread the needle all the way from strategy to delivery.</a:t>
            </a:r>
          </a:p>
          <a:p>
            <a:pPr marL="171450" marR="0" lvl="0" indent="-171450" algn="l" defTabSz="457040" rtl="0" eaLnBrk="1" fontAlgn="auto" latinLnBrk="0" hangingPunct="1">
              <a:lnSpc>
                <a:spcPct val="95000"/>
              </a:lnSpc>
              <a:spcBef>
                <a:spcPts val="0"/>
              </a:spcBef>
              <a:spcAft>
                <a:spcPts val="600"/>
              </a:spcAft>
              <a:buClrTx/>
              <a:buSzTx/>
              <a:buFont typeface="Arial" panose="020B0604020202020204" pitchFamily="34" charset="0"/>
              <a:buChar char="•"/>
              <a:tabLst/>
              <a:defRPr/>
            </a:pPr>
            <a:r>
              <a:rPr lang="en-US" baseline="0" dirty="0"/>
              <a:t>This enables us to tie outcomes and value delivered to the business.</a:t>
            </a:r>
          </a:p>
          <a:p>
            <a:pPr marL="171450" marR="0" lvl="0" indent="-171450" algn="l" defTabSz="457040" rtl="0" eaLnBrk="1" fontAlgn="auto" latinLnBrk="0" hangingPunct="1">
              <a:lnSpc>
                <a:spcPct val="95000"/>
              </a:lnSpc>
              <a:spcBef>
                <a:spcPts val="0"/>
              </a:spcBef>
              <a:spcAft>
                <a:spcPts val="600"/>
              </a:spcAft>
              <a:buClrTx/>
              <a:buSzTx/>
              <a:buFont typeface="Arial" panose="020B0604020202020204" pitchFamily="34" charset="0"/>
              <a:buChar char="•"/>
              <a:tabLst/>
              <a:defRPr/>
            </a:pPr>
            <a:r>
              <a:rPr lang="en-US" baseline="0" dirty="0"/>
              <a:t>&lt;click&gt;</a:t>
            </a:r>
          </a:p>
          <a:p>
            <a:pPr marL="171450" marR="0" lvl="0" indent="-171450" algn="l" defTabSz="457040" rtl="0" eaLnBrk="1" fontAlgn="auto" latinLnBrk="0" hangingPunct="1">
              <a:lnSpc>
                <a:spcPct val="95000"/>
              </a:lnSpc>
              <a:spcBef>
                <a:spcPts val="0"/>
              </a:spcBef>
              <a:spcAft>
                <a:spcPts val="600"/>
              </a:spcAft>
              <a:buClrTx/>
              <a:buSzTx/>
              <a:buFont typeface="Arial" panose="020B0604020202020204" pitchFamily="34" charset="0"/>
              <a:buChar char="•"/>
              <a:tabLst/>
              <a:defRPr/>
            </a:pPr>
            <a:r>
              <a:rPr lang="en-US" baseline="0" dirty="0"/>
              <a:t>But it doesn’t stop there, any problems, changes, outages or so on is continually collected and measured, so we can learn, and continuously plan and improve.</a:t>
            </a:r>
          </a:p>
        </p:txBody>
      </p:sp>
      <p:sp>
        <p:nvSpPr>
          <p:cNvPr id="4" name="Slide Number Placeholder 3"/>
          <p:cNvSpPr>
            <a:spLocks noGrp="1"/>
          </p:cNvSpPr>
          <p:nvPr>
            <p:ph type="sldNum" sz="quarter" idx="10"/>
          </p:nvPr>
        </p:nvSpPr>
        <p:spPr/>
        <p:txBody>
          <a:bodyPr/>
          <a:lstStyle/>
          <a:p>
            <a:fld id="{074299CD-3469-7241-AD37-C0E01E3A61D2}" type="slidenum">
              <a:rPr lang="en-US" smtClean="0">
                <a:solidFill>
                  <a:srgbClr val="515151"/>
                </a:solidFill>
              </a:rPr>
              <a:pPr/>
              <a:t>5</a:t>
            </a:fld>
            <a:endParaRPr lang="en-US">
              <a:solidFill>
                <a:srgbClr val="515151"/>
              </a:solidFill>
            </a:endParaRPr>
          </a:p>
        </p:txBody>
      </p:sp>
    </p:spTree>
    <p:extLst>
      <p:ext uri="{BB962C8B-B14F-4D97-AF65-F5344CB8AC3E}">
        <p14:creationId xmlns:p14="http://schemas.microsoft.com/office/powerpoint/2010/main" val="40993851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95000"/>
              </a:lnSpc>
              <a:spcBef>
                <a:spcPts val="0"/>
              </a:spcBef>
              <a:spcAft>
                <a:spcPts val="600"/>
              </a:spcAft>
              <a:buClrTx/>
              <a:buSzTx/>
              <a:tabLst/>
              <a:defRPr/>
            </a:pPr>
            <a:r>
              <a:rPr lang="en-US" sz="1100" baseline="0" dirty="0">
                <a:effectLst/>
                <a:latin typeface="+mn-lt"/>
                <a:ea typeface="MS Mincho" panose="02020609040205080304" pitchFamily="49" charset="-128"/>
                <a:cs typeface="Times New Roman" panose="02020603050405020304" pitchFamily="18" charset="0"/>
              </a:rPr>
              <a:t>So we want to always keep an eye on how we are enabling your entire organization to close the gap between strategy and execution of work.</a:t>
            </a:r>
          </a:p>
          <a:p>
            <a:pPr marL="171450" marR="0" indent="-171450" algn="l" defTabSz="457200" rtl="0" eaLnBrk="1" fontAlgn="auto" latinLnBrk="0" hangingPunct="1">
              <a:lnSpc>
                <a:spcPct val="95000"/>
              </a:lnSpc>
              <a:spcBef>
                <a:spcPts val="0"/>
              </a:spcBef>
              <a:spcAft>
                <a:spcPts val="600"/>
              </a:spcAft>
              <a:buClrTx/>
              <a:buSzTx/>
              <a:tabLst/>
              <a:defRPr/>
            </a:pPr>
            <a:r>
              <a:rPr lang="en-US" sz="1100" baseline="0" dirty="0">
                <a:effectLst/>
                <a:latin typeface="+mn-lt"/>
                <a:ea typeface="MS Mincho" panose="02020609040205080304" pitchFamily="49" charset="-128"/>
                <a:cs typeface="Times New Roman" panose="02020603050405020304" pitchFamily="18" charset="0"/>
              </a:rPr>
              <a:t>Your business leaders have IT’s work </a:t>
            </a:r>
            <a:r>
              <a:rPr lang="en-US" sz="1100" b="1" baseline="0" dirty="0">
                <a:effectLst/>
                <a:latin typeface="+mn-lt"/>
                <a:ea typeface="MS Mincho" panose="02020609040205080304" pitchFamily="49" charset="-128"/>
                <a:cs typeface="Times New Roman" panose="02020603050405020304" pitchFamily="18" charset="0"/>
              </a:rPr>
              <a:t>aligned</a:t>
            </a:r>
            <a:r>
              <a:rPr lang="en-US" sz="1100" baseline="0" dirty="0">
                <a:effectLst/>
                <a:latin typeface="+mn-lt"/>
                <a:ea typeface="MS Mincho" panose="02020609040205080304" pitchFamily="49" charset="-128"/>
                <a:cs typeface="Times New Roman" panose="02020603050405020304" pitchFamily="18" charset="0"/>
              </a:rPr>
              <a:t> to their strategy</a:t>
            </a:r>
          </a:p>
          <a:p>
            <a:pPr marL="171450" marR="0" indent="-171450" algn="l" defTabSz="457200" rtl="0" eaLnBrk="1" fontAlgn="auto" latinLnBrk="0" hangingPunct="1">
              <a:lnSpc>
                <a:spcPct val="95000"/>
              </a:lnSpc>
              <a:spcBef>
                <a:spcPts val="0"/>
              </a:spcBef>
              <a:spcAft>
                <a:spcPts val="600"/>
              </a:spcAft>
              <a:buClrTx/>
              <a:buSzTx/>
              <a:tabLst/>
              <a:defRPr/>
            </a:pPr>
            <a:r>
              <a:rPr lang="en-US" sz="1100" baseline="0" dirty="0">
                <a:effectLst/>
                <a:latin typeface="+mn-lt"/>
                <a:ea typeface="MS Mincho" panose="02020609040205080304" pitchFamily="49" charset="-128"/>
                <a:cs typeface="Times New Roman" panose="02020603050405020304" pitchFamily="18" charset="0"/>
              </a:rPr>
              <a:t>Your CIO can better drive your digital transformation progress</a:t>
            </a:r>
          </a:p>
          <a:p>
            <a:pPr marL="171450" marR="0" indent="-171450" algn="l" defTabSz="457200" rtl="0" eaLnBrk="1" fontAlgn="auto" latinLnBrk="0" hangingPunct="1">
              <a:lnSpc>
                <a:spcPct val="95000"/>
              </a:lnSpc>
              <a:spcBef>
                <a:spcPts val="0"/>
              </a:spcBef>
              <a:spcAft>
                <a:spcPts val="600"/>
              </a:spcAft>
              <a:buClrTx/>
              <a:buSzTx/>
              <a:tabLst/>
              <a:defRPr/>
            </a:pPr>
            <a:r>
              <a:rPr lang="en-US" sz="1100" baseline="0" dirty="0">
                <a:effectLst/>
                <a:latin typeface="+mn-lt"/>
                <a:ea typeface="MS Mincho" panose="02020609040205080304" pitchFamily="49" charset="-128"/>
                <a:cs typeface="Times New Roman" panose="02020603050405020304" pitchFamily="18" charset="0"/>
              </a:rPr>
              <a:t>IT Strategy has the connection into the business to </a:t>
            </a:r>
            <a:r>
              <a:rPr lang="en-US" sz="1100" b="1" baseline="0" dirty="0">
                <a:effectLst/>
                <a:latin typeface="+mn-lt"/>
                <a:ea typeface="MS Mincho" panose="02020609040205080304" pitchFamily="49" charset="-128"/>
                <a:cs typeface="Times New Roman" panose="02020603050405020304" pitchFamily="18" charset="0"/>
              </a:rPr>
              <a:t>optimize</a:t>
            </a:r>
            <a:r>
              <a:rPr lang="en-US" sz="1100" baseline="0" dirty="0">
                <a:effectLst/>
                <a:latin typeface="+mn-lt"/>
                <a:ea typeface="MS Mincho" panose="02020609040205080304" pitchFamily="49" charset="-128"/>
                <a:cs typeface="Times New Roman" panose="02020603050405020304" pitchFamily="18" charset="0"/>
              </a:rPr>
              <a:t> investments</a:t>
            </a:r>
          </a:p>
          <a:p>
            <a:pPr marL="171450" marR="0" indent="-171450" algn="l" defTabSz="457200" rtl="0" eaLnBrk="1" fontAlgn="auto" latinLnBrk="0" hangingPunct="1">
              <a:lnSpc>
                <a:spcPct val="95000"/>
              </a:lnSpc>
              <a:spcBef>
                <a:spcPts val="0"/>
              </a:spcBef>
              <a:spcAft>
                <a:spcPts val="600"/>
              </a:spcAft>
              <a:buClrTx/>
              <a:buSzTx/>
              <a:tabLst/>
              <a:defRPr/>
            </a:pPr>
            <a:r>
              <a:rPr lang="en-US" sz="1100" baseline="0" dirty="0">
                <a:effectLst/>
                <a:latin typeface="+mn-lt"/>
                <a:ea typeface="MS Mincho" panose="02020609040205080304" pitchFamily="49" charset="-128"/>
                <a:cs typeface="Times New Roman" panose="02020603050405020304" pitchFamily="18" charset="0"/>
              </a:rPr>
              <a:t>Your enterprise architects can </a:t>
            </a:r>
            <a:r>
              <a:rPr lang="en-US" sz="1100" b="1" baseline="0" dirty="0">
                <a:effectLst/>
                <a:latin typeface="+mn-lt"/>
                <a:ea typeface="MS Mincho" panose="02020609040205080304" pitchFamily="49" charset="-128"/>
                <a:cs typeface="Times New Roman" panose="02020603050405020304" pitchFamily="18" charset="0"/>
              </a:rPr>
              <a:t>align</a:t>
            </a:r>
            <a:r>
              <a:rPr lang="en-US" sz="1100" baseline="0" dirty="0">
                <a:effectLst/>
                <a:latin typeface="+mn-lt"/>
                <a:ea typeface="MS Mincho" panose="02020609040205080304" pitchFamily="49" charset="-128"/>
                <a:cs typeface="Times New Roman" panose="02020603050405020304" pitchFamily="18" charset="0"/>
              </a:rPr>
              <a:t> business capabilities to the business strategy</a:t>
            </a:r>
          </a:p>
          <a:p>
            <a:pPr marL="171450" marR="0" indent="-171450" algn="l" defTabSz="457200" rtl="0" eaLnBrk="1" fontAlgn="auto" latinLnBrk="0" hangingPunct="1">
              <a:lnSpc>
                <a:spcPct val="95000"/>
              </a:lnSpc>
              <a:spcBef>
                <a:spcPts val="0"/>
              </a:spcBef>
              <a:spcAft>
                <a:spcPts val="600"/>
              </a:spcAft>
              <a:buClrTx/>
              <a:buSzTx/>
              <a:tabLst/>
              <a:defRPr/>
            </a:pPr>
            <a:r>
              <a:rPr lang="en-US" sz="1100" baseline="0" dirty="0">
                <a:effectLst/>
                <a:latin typeface="+mn-lt"/>
                <a:ea typeface="MS Mincho" panose="02020609040205080304" pitchFamily="49" charset="-128"/>
                <a:cs typeface="Times New Roman" panose="02020603050405020304" pitchFamily="18" charset="0"/>
              </a:rPr>
              <a:t>Your PMO has visibility into everything going on so can they can move </a:t>
            </a:r>
            <a:r>
              <a:rPr lang="en-US" sz="1100" b="1" baseline="0" dirty="0">
                <a:effectLst/>
                <a:latin typeface="+mn-lt"/>
                <a:ea typeface="MS Mincho" panose="02020609040205080304" pitchFamily="49" charset="-128"/>
                <a:cs typeface="Times New Roman" panose="02020603050405020304" pitchFamily="18" charset="0"/>
              </a:rPr>
              <a:t>faster</a:t>
            </a:r>
          </a:p>
          <a:p>
            <a:pPr marL="171450" marR="0" indent="-171450" algn="l" defTabSz="457200" rtl="0" eaLnBrk="1" fontAlgn="auto" latinLnBrk="0" hangingPunct="1">
              <a:lnSpc>
                <a:spcPct val="95000"/>
              </a:lnSpc>
              <a:spcBef>
                <a:spcPts val="0"/>
              </a:spcBef>
              <a:spcAft>
                <a:spcPts val="600"/>
              </a:spcAft>
              <a:buClrTx/>
              <a:buSzTx/>
              <a:tabLst/>
              <a:defRPr/>
            </a:pPr>
            <a:r>
              <a:rPr lang="en-US" sz="1100" baseline="0" dirty="0">
                <a:effectLst/>
                <a:latin typeface="+mn-lt"/>
                <a:ea typeface="MS Mincho" panose="02020609040205080304" pitchFamily="49" charset="-128"/>
                <a:cs typeface="Times New Roman" panose="02020603050405020304" pitchFamily="18" charset="0"/>
              </a:rPr>
              <a:t>Your IT Service Delivery isn’t just supporting services but becoming part of the strategic planning and execution conversation.</a:t>
            </a:r>
          </a:p>
          <a:p>
            <a:pPr marL="171450" marR="0" indent="-171450" algn="l" defTabSz="457200" rtl="0" eaLnBrk="1" fontAlgn="auto" latinLnBrk="0" hangingPunct="1">
              <a:lnSpc>
                <a:spcPct val="95000"/>
              </a:lnSpc>
              <a:spcBef>
                <a:spcPts val="0"/>
              </a:spcBef>
              <a:spcAft>
                <a:spcPts val="600"/>
              </a:spcAft>
              <a:buClrTx/>
              <a:buSzTx/>
              <a:tabLst/>
              <a:defRPr/>
            </a:pPr>
            <a:r>
              <a:rPr lang="en-US" sz="1100" baseline="0" dirty="0">
                <a:effectLst/>
                <a:latin typeface="+mn-lt"/>
                <a:ea typeface="MS Mincho" panose="02020609040205080304" pitchFamily="49" charset="-128"/>
                <a:cs typeface="Times New Roman" panose="02020603050405020304" pitchFamily="18" charset="0"/>
              </a:rPr>
              <a:t>And ultimately your most important resource, your workers, have everything they need to do their job in a modern and user friendly place. </a:t>
            </a:r>
          </a:p>
        </p:txBody>
      </p:sp>
      <p:sp>
        <p:nvSpPr>
          <p:cNvPr id="4" name="Slide Number Placeholder 3"/>
          <p:cNvSpPr>
            <a:spLocks noGrp="1"/>
          </p:cNvSpPr>
          <p:nvPr>
            <p:ph type="sldNum" sz="quarter" idx="10"/>
          </p:nvPr>
        </p:nvSpPr>
        <p:spPr/>
        <p:txBody>
          <a:bodyPr/>
          <a:lstStyle/>
          <a:p>
            <a:pPr marL="0" marR="0" lvl="0" indent="0" algn="r" defTabSz="457040" rtl="0" eaLnBrk="1" fontAlgn="auto" latinLnBrk="0" hangingPunct="1">
              <a:lnSpc>
                <a:spcPct val="100000"/>
              </a:lnSpc>
              <a:spcBef>
                <a:spcPts val="0"/>
              </a:spcBef>
              <a:spcAft>
                <a:spcPts val="0"/>
              </a:spcAft>
              <a:buClrTx/>
              <a:buSzTx/>
              <a:buFontTx/>
              <a:buNone/>
              <a:tabLst/>
              <a:defRPr/>
            </a:pPr>
            <a:fld id="{074299CD-3469-7241-AD37-C0E01E3A61D2}" type="slidenum">
              <a:rPr kumimoji="0" lang="en-US" sz="1200" b="0" i="0" u="none" strike="noStrike" kern="1200" cap="none" spc="0" normalizeH="0" baseline="0" noProof="0" smtClean="0">
                <a:ln>
                  <a:noFill/>
                </a:ln>
                <a:solidFill>
                  <a:srgbClr val="293E40"/>
                </a:solidFill>
                <a:effectLst/>
                <a:uLnTx/>
                <a:uFillTx/>
                <a:latin typeface="Century Gothic" panose="020F0302020204030204"/>
                <a:ea typeface="+mn-ea"/>
                <a:cs typeface="+mn-cs"/>
              </a:rPr>
              <a:pPr marL="0" marR="0" lvl="0" indent="0" algn="r" defTabSz="45704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srgbClr val="293E4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3344945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040" rtl="0" eaLnBrk="1" fontAlgn="auto" latinLnBrk="0" hangingPunct="1">
              <a:lnSpc>
                <a:spcPct val="95000"/>
              </a:lnSpc>
              <a:spcBef>
                <a:spcPts val="0"/>
              </a:spcBef>
              <a:spcAft>
                <a:spcPts val="600"/>
              </a:spcAft>
              <a:buClrTx/>
              <a:buSzTx/>
              <a:buFont typeface="Arial" panose="020B0604020202020204" pitchFamily="34" charset="0"/>
              <a:buNone/>
              <a:tabLst/>
              <a:defRPr/>
            </a:pPr>
            <a:r>
              <a:rPr lang="en-US" dirty="0"/>
              <a:t>What does this mean?</a:t>
            </a:r>
            <a:br>
              <a:rPr lang="en-US" dirty="0"/>
            </a:br>
            <a:r>
              <a:rPr kumimoji="0" lang="en-US" sz="1200" b="0" i="0" u="none" strike="noStrike" kern="1200" cap="none" spc="0" normalizeH="0" baseline="0" noProof="0" dirty="0">
                <a:ln>
                  <a:noFill/>
                </a:ln>
                <a:solidFill>
                  <a:srgbClr val="283D40"/>
                </a:solidFill>
                <a:effectLst/>
                <a:uLnTx/>
                <a:uFillTx/>
                <a:latin typeface="+mj-lt"/>
                <a:ea typeface="+mn-ea"/>
                <a:cs typeface="+mn-cs"/>
              </a:rPr>
              <a:t>In most companies, IT has become a core part of the business. As a result IT has to manage all types of work from delivering internal services - to supporting and delivering innovation around business capabilities - to steering a portfolio of applications. </a:t>
            </a:r>
          </a:p>
          <a:p>
            <a:pPr marL="0" marR="0" lvl="0" indent="0" algn="l" defTabSz="457040" rtl="0" eaLnBrk="1" fontAlgn="auto" latinLnBrk="0" hangingPunct="1">
              <a:lnSpc>
                <a:spcPct val="95000"/>
              </a:lnSpc>
              <a:spcBef>
                <a:spcPts val="0"/>
              </a:spcBef>
              <a:spcAft>
                <a:spcPts val="60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rgbClr val="283D40"/>
              </a:solidFill>
              <a:effectLst/>
              <a:uLnTx/>
              <a:uFillTx/>
              <a:latin typeface="+mj-lt"/>
              <a:ea typeface="+mn-ea"/>
              <a:cs typeface="+mn-cs"/>
            </a:endParaRPr>
          </a:p>
          <a:p>
            <a:pPr marL="0" marR="0" lvl="0" indent="0" algn="l" defTabSz="457040" rtl="0" eaLnBrk="1" fontAlgn="auto" latinLnBrk="0" hangingPunct="1">
              <a:lnSpc>
                <a:spcPct val="95000"/>
              </a:lnSpc>
              <a:spcBef>
                <a:spcPts val="0"/>
              </a:spcBef>
              <a:spcAft>
                <a:spcPts val="60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283D40"/>
                </a:solidFill>
                <a:effectLst/>
                <a:uLnTx/>
                <a:uFillTx/>
                <a:latin typeface="+mj-lt"/>
                <a:ea typeface="+mn-ea"/>
                <a:cs typeface="+mn-cs"/>
              </a:rPr>
              <a:t>ITBM helps manage work, people and finance to enable the outcomes the business desires</a:t>
            </a:r>
          </a:p>
          <a:p>
            <a:pPr marL="0" marR="0" lvl="0" indent="0" algn="l" defTabSz="457040" rtl="0" eaLnBrk="1" fontAlgn="auto" latinLnBrk="0" hangingPunct="1">
              <a:lnSpc>
                <a:spcPct val="95000"/>
              </a:lnSpc>
              <a:spcBef>
                <a:spcPts val="0"/>
              </a:spcBef>
              <a:spcAft>
                <a:spcPts val="60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srgbClr val="283D40"/>
              </a:solidFill>
              <a:effectLst/>
              <a:uLnTx/>
              <a:uFillTx/>
              <a:latin typeface="+mj-lt"/>
              <a:ea typeface="+mn-ea"/>
              <a:cs typeface="+mn-cs"/>
            </a:endParaRPr>
          </a:p>
          <a:p>
            <a:pPr marL="0" marR="0" lvl="0" indent="0" algn="l" defTabSz="457040" rtl="0" eaLnBrk="1" fontAlgn="auto" latinLnBrk="0" hangingPunct="1">
              <a:lnSpc>
                <a:spcPct val="95000"/>
              </a:lnSpc>
              <a:spcBef>
                <a:spcPts val="0"/>
              </a:spcBef>
              <a:spcAft>
                <a:spcPts val="6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283D40"/>
                </a:solidFill>
                <a:effectLst/>
                <a:uLnTx/>
                <a:uFillTx/>
                <a:latin typeface="+mj-lt"/>
                <a:ea typeface="+mn-ea"/>
                <a:cs typeface="+mn-cs"/>
              </a:rPr>
              <a:t>This encompasses 4 domains: Application Portfolio Management, Project Portfolio Management, Agile Delivery and Financial Management</a:t>
            </a:r>
          </a:p>
          <a:p>
            <a:pPr marL="0" marR="0" lvl="0" indent="0" algn="l" defTabSz="457040" rtl="0" eaLnBrk="1" fontAlgn="auto" latinLnBrk="0" hangingPunct="1">
              <a:lnSpc>
                <a:spcPct val="95000"/>
              </a:lnSpc>
              <a:spcBef>
                <a:spcPts val="0"/>
              </a:spcBef>
              <a:spcAft>
                <a:spcPts val="60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rgbClr val="283D40"/>
              </a:solidFill>
              <a:effectLst/>
              <a:uLnTx/>
              <a:uFillTx/>
              <a:latin typeface="+mj-lt"/>
              <a:ea typeface="+mn-ea"/>
              <a:cs typeface="+mn-cs"/>
            </a:endParaRPr>
          </a:p>
          <a:p>
            <a:pPr marL="0" marR="0" lvl="0" indent="0" algn="l" defTabSz="457040" rtl="0" eaLnBrk="1" fontAlgn="auto" latinLnBrk="0" hangingPunct="1">
              <a:lnSpc>
                <a:spcPct val="95000"/>
              </a:lnSpc>
              <a:spcBef>
                <a:spcPts val="0"/>
              </a:spcBef>
              <a:spcAft>
                <a:spcPts val="6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283D40"/>
                </a:solidFill>
                <a:effectLst/>
                <a:uLnTx/>
                <a:uFillTx/>
                <a:latin typeface="+mj-lt"/>
                <a:ea typeface="+mn-ea"/>
                <a:cs typeface="+mn-cs"/>
              </a:rPr>
              <a:t>How have organizations traditionally approached this?...</a:t>
            </a:r>
          </a:p>
          <a:p>
            <a:pPr marL="0" indent="0">
              <a:buNone/>
            </a:pPr>
            <a:endParaRPr lang="en-GB" dirty="0"/>
          </a:p>
        </p:txBody>
      </p:sp>
      <p:sp>
        <p:nvSpPr>
          <p:cNvPr id="4" name="Slide Number Placeholder 3"/>
          <p:cNvSpPr>
            <a:spLocks noGrp="1"/>
          </p:cNvSpPr>
          <p:nvPr>
            <p:ph type="sldNum" sz="quarter" idx="10"/>
          </p:nvPr>
        </p:nvSpPr>
        <p:spPr/>
        <p:txBody>
          <a:bodyPr/>
          <a:lstStyle/>
          <a:p>
            <a:pPr marL="0" marR="0" lvl="0" indent="0" algn="r" defTabSz="457040" rtl="0" eaLnBrk="1" fontAlgn="auto" latinLnBrk="0" hangingPunct="1">
              <a:lnSpc>
                <a:spcPct val="100000"/>
              </a:lnSpc>
              <a:spcBef>
                <a:spcPts val="0"/>
              </a:spcBef>
              <a:spcAft>
                <a:spcPts val="0"/>
              </a:spcAft>
              <a:buClrTx/>
              <a:buSzTx/>
              <a:buFontTx/>
              <a:buNone/>
              <a:tabLst/>
              <a:defRPr/>
            </a:pPr>
            <a:fld id="{074299CD-3469-7241-AD37-C0E01E3A61D2}" type="slidenum">
              <a:rPr kumimoji="0" lang="en-US" sz="1200" b="0" i="0" u="none" strike="noStrike" kern="1200" cap="none" spc="0" normalizeH="0" baseline="0" noProof="0" smtClean="0">
                <a:ln>
                  <a:noFill/>
                </a:ln>
                <a:solidFill>
                  <a:srgbClr val="515151"/>
                </a:solidFill>
                <a:effectLst/>
                <a:uLnTx/>
                <a:uFillTx/>
                <a:latin typeface="Century Gothic" panose="020F0302020204030204"/>
                <a:ea typeface="+mn-ea"/>
                <a:cs typeface="+mn-cs"/>
              </a:rPr>
              <a:pPr marL="0" marR="0" lvl="0" indent="0" algn="r" defTabSz="45704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srgbClr val="515151"/>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0740720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040" rtl="0" eaLnBrk="1" fontAlgn="auto" latinLnBrk="0" hangingPunct="1">
              <a:lnSpc>
                <a:spcPct val="95000"/>
              </a:lnSpc>
              <a:spcBef>
                <a:spcPts val="0"/>
              </a:spcBef>
              <a:spcAft>
                <a:spcPts val="600"/>
              </a:spcAft>
              <a:buClrTx/>
              <a:buSzTx/>
              <a:buFont typeface="Arial" panose="020B0604020202020204" pitchFamily="34" charset="0"/>
              <a:buNone/>
              <a:tabLst/>
              <a:defRPr/>
            </a:pPr>
            <a:r>
              <a:rPr lang="en-US" dirty="0"/>
              <a:t>What does this mean?</a:t>
            </a:r>
            <a:br>
              <a:rPr lang="en-US" dirty="0"/>
            </a:br>
            <a:r>
              <a:rPr kumimoji="0" lang="en-US" sz="1200" b="0" i="0" u="none" strike="noStrike" kern="1200" cap="none" spc="0" normalizeH="0" baseline="0" noProof="0" dirty="0">
                <a:ln>
                  <a:noFill/>
                </a:ln>
                <a:solidFill>
                  <a:srgbClr val="283D40"/>
                </a:solidFill>
                <a:effectLst/>
                <a:uLnTx/>
                <a:uFillTx/>
                <a:latin typeface="+mj-lt"/>
                <a:ea typeface="+mn-ea"/>
                <a:cs typeface="+mn-cs"/>
              </a:rPr>
              <a:t>In most companies, IT has become a core part of the business. As a result IT has to manage all types of work from delivering internal services - to supporting and delivering innovation around business capabilities - to steering a portfolio of applications. </a:t>
            </a:r>
          </a:p>
          <a:p>
            <a:pPr marL="0" marR="0" lvl="0" indent="0" algn="l" defTabSz="457040" rtl="0" eaLnBrk="1" fontAlgn="auto" latinLnBrk="0" hangingPunct="1">
              <a:lnSpc>
                <a:spcPct val="95000"/>
              </a:lnSpc>
              <a:spcBef>
                <a:spcPts val="0"/>
              </a:spcBef>
              <a:spcAft>
                <a:spcPts val="60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rgbClr val="283D40"/>
              </a:solidFill>
              <a:effectLst/>
              <a:uLnTx/>
              <a:uFillTx/>
              <a:latin typeface="+mj-lt"/>
              <a:ea typeface="+mn-ea"/>
              <a:cs typeface="+mn-cs"/>
            </a:endParaRPr>
          </a:p>
          <a:p>
            <a:pPr marL="0" marR="0" lvl="0" indent="0" algn="l" defTabSz="457040" rtl="0" eaLnBrk="1" fontAlgn="auto" latinLnBrk="0" hangingPunct="1">
              <a:lnSpc>
                <a:spcPct val="95000"/>
              </a:lnSpc>
              <a:spcBef>
                <a:spcPts val="0"/>
              </a:spcBef>
              <a:spcAft>
                <a:spcPts val="60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283D40"/>
                </a:solidFill>
                <a:effectLst/>
                <a:uLnTx/>
                <a:uFillTx/>
                <a:latin typeface="+mj-lt"/>
                <a:ea typeface="+mn-ea"/>
                <a:cs typeface="+mn-cs"/>
              </a:rPr>
              <a:t>ITBM helps manage work, people and finance to enable the outcomes the business desires</a:t>
            </a:r>
          </a:p>
          <a:p>
            <a:pPr marL="0" marR="0" lvl="0" indent="0" algn="l" defTabSz="457040" rtl="0" eaLnBrk="1" fontAlgn="auto" latinLnBrk="0" hangingPunct="1">
              <a:lnSpc>
                <a:spcPct val="95000"/>
              </a:lnSpc>
              <a:spcBef>
                <a:spcPts val="0"/>
              </a:spcBef>
              <a:spcAft>
                <a:spcPts val="600"/>
              </a:spcAft>
              <a:buClrTx/>
              <a:buSzTx/>
              <a:buFont typeface="Arial" panose="020B0604020202020204" pitchFamily="34" charset="0"/>
              <a:buNone/>
              <a:tabLst/>
              <a:defRPr/>
            </a:pPr>
            <a:endParaRPr kumimoji="0" lang="en-US" sz="1200" b="1" i="0" u="none" strike="noStrike" kern="1200" cap="none" spc="0" normalizeH="0" baseline="0" noProof="0" dirty="0">
              <a:ln>
                <a:noFill/>
              </a:ln>
              <a:solidFill>
                <a:srgbClr val="283D40"/>
              </a:solidFill>
              <a:effectLst/>
              <a:uLnTx/>
              <a:uFillTx/>
              <a:latin typeface="+mj-lt"/>
              <a:ea typeface="+mn-ea"/>
              <a:cs typeface="+mn-cs"/>
            </a:endParaRPr>
          </a:p>
          <a:p>
            <a:pPr marL="0" marR="0" lvl="0" indent="0" algn="l" defTabSz="457040" rtl="0" eaLnBrk="1" fontAlgn="auto" latinLnBrk="0" hangingPunct="1">
              <a:lnSpc>
                <a:spcPct val="95000"/>
              </a:lnSpc>
              <a:spcBef>
                <a:spcPts val="0"/>
              </a:spcBef>
              <a:spcAft>
                <a:spcPts val="6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283D40"/>
                </a:solidFill>
                <a:effectLst/>
                <a:uLnTx/>
                <a:uFillTx/>
                <a:latin typeface="+mj-lt"/>
                <a:ea typeface="+mn-ea"/>
                <a:cs typeface="+mn-cs"/>
              </a:rPr>
              <a:t>This encompasses 4 domains: Application Portfolio Management, Project Portfolio Management, Agile Delivery and Financial Management</a:t>
            </a:r>
          </a:p>
          <a:p>
            <a:pPr marL="0" marR="0" lvl="0" indent="0" algn="l" defTabSz="457040" rtl="0" eaLnBrk="1" fontAlgn="auto" latinLnBrk="0" hangingPunct="1">
              <a:lnSpc>
                <a:spcPct val="95000"/>
              </a:lnSpc>
              <a:spcBef>
                <a:spcPts val="0"/>
              </a:spcBef>
              <a:spcAft>
                <a:spcPts val="60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rgbClr val="283D40"/>
              </a:solidFill>
              <a:effectLst/>
              <a:uLnTx/>
              <a:uFillTx/>
              <a:latin typeface="+mj-lt"/>
              <a:ea typeface="+mn-ea"/>
              <a:cs typeface="+mn-cs"/>
            </a:endParaRPr>
          </a:p>
          <a:p>
            <a:pPr marL="0" marR="0" lvl="0" indent="0" algn="l" defTabSz="457040" rtl="0" eaLnBrk="1" fontAlgn="auto" latinLnBrk="0" hangingPunct="1">
              <a:lnSpc>
                <a:spcPct val="95000"/>
              </a:lnSpc>
              <a:spcBef>
                <a:spcPts val="0"/>
              </a:spcBef>
              <a:spcAft>
                <a:spcPts val="6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283D40"/>
                </a:solidFill>
                <a:effectLst/>
                <a:uLnTx/>
                <a:uFillTx/>
                <a:latin typeface="+mj-lt"/>
                <a:ea typeface="+mn-ea"/>
                <a:cs typeface="+mn-cs"/>
              </a:rPr>
              <a:t>How have organizations traditionally approached this?...</a:t>
            </a:r>
          </a:p>
          <a:p>
            <a:pPr marL="0" indent="0">
              <a:buNone/>
            </a:pPr>
            <a:endParaRPr lang="en-GB" dirty="0"/>
          </a:p>
        </p:txBody>
      </p:sp>
      <p:sp>
        <p:nvSpPr>
          <p:cNvPr id="4" name="Slide Number Placeholder 3"/>
          <p:cNvSpPr>
            <a:spLocks noGrp="1"/>
          </p:cNvSpPr>
          <p:nvPr>
            <p:ph type="sldNum" sz="quarter" idx="10"/>
          </p:nvPr>
        </p:nvSpPr>
        <p:spPr/>
        <p:txBody>
          <a:bodyPr/>
          <a:lstStyle/>
          <a:p>
            <a:pPr marL="0" marR="0" lvl="0" indent="0" algn="r" defTabSz="457040" rtl="0" eaLnBrk="1" fontAlgn="auto" latinLnBrk="0" hangingPunct="1">
              <a:lnSpc>
                <a:spcPct val="100000"/>
              </a:lnSpc>
              <a:spcBef>
                <a:spcPts val="0"/>
              </a:spcBef>
              <a:spcAft>
                <a:spcPts val="0"/>
              </a:spcAft>
              <a:buClrTx/>
              <a:buSzTx/>
              <a:buFontTx/>
              <a:buNone/>
              <a:tabLst/>
              <a:defRPr/>
            </a:pPr>
            <a:fld id="{074299CD-3469-7241-AD37-C0E01E3A61D2}" type="slidenum">
              <a:rPr kumimoji="0" lang="en-US" sz="1200" b="0" i="0" u="none" strike="noStrike" kern="1200" cap="none" spc="0" normalizeH="0" baseline="0" noProof="0" smtClean="0">
                <a:ln>
                  <a:noFill/>
                </a:ln>
                <a:solidFill>
                  <a:srgbClr val="515151"/>
                </a:solidFill>
                <a:effectLst/>
                <a:uLnTx/>
                <a:uFillTx/>
                <a:latin typeface="Century Gothic" panose="020F0302020204030204"/>
                <a:ea typeface="+mn-ea"/>
                <a:cs typeface="+mn-cs"/>
              </a:rPr>
              <a:pPr marL="0" marR="0" lvl="0" indent="0" algn="r" defTabSz="45704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srgbClr val="515151"/>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7329425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Within ITBM are 3 basic applications</a:t>
            </a:r>
          </a:p>
          <a:p>
            <a:pPr marL="171450" indent="-171450"/>
            <a:r>
              <a:rPr lang="en-GB" dirty="0"/>
              <a:t>IT Financial Management – To provide an IT context on dollars spent in IT vs. relying on finance account codes and cost </a:t>
            </a:r>
            <a:r>
              <a:rPr lang="en-GB" dirty="0" err="1"/>
              <a:t>center</a:t>
            </a:r>
            <a:r>
              <a:rPr lang="en-GB" dirty="0"/>
              <a:t> information</a:t>
            </a:r>
          </a:p>
          <a:p>
            <a:pPr marL="171450" indent="-171450"/>
            <a:r>
              <a:rPr lang="en-GB" dirty="0"/>
              <a:t>Application Portfolio Management – To ensure Applications are aligned with business capabilities and business strategy</a:t>
            </a:r>
          </a:p>
          <a:p>
            <a:pPr marL="171450" indent="-171450"/>
            <a:r>
              <a:rPr lang="en-GB" dirty="0"/>
              <a:t>Project Portfolio Management and Agile Deliver- Managing all work within IT and the associated project portfolios</a:t>
            </a:r>
          </a:p>
          <a:p>
            <a:pPr marL="171450" indent="-171450"/>
            <a:endParaRPr lang="en-GB" dirty="0"/>
          </a:p>
          <a:p>
            <a:pPr marL="171450" indent="-171450"/>
            <a:r>
              <a:rPr lang="en-GB" dirty="0"/>
              <a:t>ServiceNow is the only vendor that offers all of these capabilities on the same platform.   Thereby allowing our customers to readily share data across these solutions for better decision making and managing an end-to-end process within IT.</a:t>
            </a:r>
          </a:p>
        </p:txBody>
      </p:sp>
      <p:sp>
        <p:nvSpPr>
          <p:cNvPr id="4" name="Slide Number Placeholder 3"/>
          <p:cNvSpPr>
            <a:spLocks noGrp="1"/>
          </p:cNvSpPr>
          <p:nvPr>
            <p:ph type="sldNum" sz="quarter" idx="10"/>
          </p:nvPr>
        </p:nvSpPr>
        <p:spPr/>
        <p:txBody>
          <a:bodyPr/>
          <a:lstStyle/>
          <a:p>
            <a:fld id="{074299CD-3469-7241-AD37-C0E01E3A61D2}" type="slidenum">
              <a:rPr lang="en-US" smtClean="0"/>
              <a:pPr/>
              <a:t>9</a:t>
            </a:fld>
            <a:endParaRPr lang="en-US" dirty="0"/>
          </a:p>
        </p:txBody>
      </p:sp>
    </p:spTree>
    <p:extLst>
      <p:ext uri="{BB962C8B-B14F-4D97-AF65-F5344CB8AC3E}">
        <p14:creationId xmlns:p14="http://schemas.microsoft.com/office/powerpoint/2010/main" val="30875951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_1">
    <p:bg bwMode="gray">
      <p:bgPr>
        <a:solidFill>
          <a:schemeClr val="tx1"/>
        </a:solidFill>
        <a:effectLst/>
      </p:bgPr>
    </p:bg>
    <p:spTree>
      <p:nvGrpSpPr>
        <p:cNvPr id="1" name=""/>
        <p:cNvGrpSpPr/>
        <p:nvPr/>
      </p:nvGrpSpPr>
      <p:grpSpPr>
        <a:xfrm>
          <a:off x="0" y="0"/>
          <a:ext cx="0" cy="0"/>
          <a:chOff x="0" y="0"/>
          <a:chExt cx="0" cy="0"/>
        </a:xfrm>
      </p:grpSpPr>
      <p:sp>
        <p:nvSpPr>
          <p:cNvPr id="28" name="Text Placeholder 2"/>
          <p:cNvSpPr>
            <a:spLocks noGrp="1"/>
          </p:cNvSpPr>
          <p:nvPr>
            <p:ph type="body" sz="quarter" idx="12" hasCustomPrompt="1"/>
          </p:nvPr>
        </p:nvSpPr>
        <p:spPr>
          <a:xfrm>
            <a:off x="428223" y="3411257"/>
            <a:ext cx="9392443" cy="789637"/>
          </a:xfrm>
        </p:spPr>
        <p:txBody>
          <a:bodyPr/>
          <a:lstStyle>
            <a:lvl1pPr marL="0" indent="0">
              <a:lnSpc>
                <a:spcPct val="80000"/>
              </a:lnSpc>
              <a:spcBef>
                <a:spcPts val="0"/>
              </a:spcBef>
              <a:buFont typeface="Arial" panose="020B0604020202020204" pitchFamily="34" charset="0"/>
              <a:buNone/>
              <a:defRPr sz="2300" b="0">
                <a:solidFill>
                  <a:schemeClr val="bg1"/>
                </a:solidFill>
              </a:defRPr>
            </a:lvl1pPr>
            <a:lvl2pPr marL="231682" indent="0">
              <a:buNone/>
              <a:defRPr/>
            </a:lvl2pPr>
            <a:lvl3pPr marL="569685" indent="0">
              <a:buNone/>
              <a:defRPr/>
            </a:lvl3pPr>
            <a:lvl4pPr marL="853733" indent="0">
              <a:buNone/>
              <a:defRPr/>
            </a:lvl4pPr>
            <a:lvl5pPr marL="1145717" indent="0">
              <a:buNone/>
              <a:defRPr/>
            </a:lvl5pPr>
          </a:lstStyle>
          <a:p>
            <a:pPr lvl="0"/>
            <a:r>
              <a:rPr lang="en-US" dirty="0"/>
              <a:t>Click to edit Subtitle Master text styles</a:t>
            </a:r>
          </a:p>
        </p:txBody>
      </p:sp>
      <p:sp>
        <p:nvSpPr>
          <p:cNvPr id="30" name="Title 2"/>
          <p:cNvSpPr>
            <a:spLocks noGrp="1"/>
          </p:cNvSpPr>
          <p:nvPr>
            <p:ph type="title"/>
          </p:nvPr>
        </p:nvSpPr>
        <p:spPr>
          <a:xfrm>
            <a:off x="427244" y="774667"/>
            <a:ext cx="9393422" cy="2642187"/>
          </a:xfrm>
        </p:spPr>
        <p:txBody>
          <a:bodyPr/>
          <a:lstStyle>
            <a:lvl1pPr marL="0" algn="l" defTabSz="457017" rtl="0" eaLnBrk="1" latinLnBrk="0" hangingPunct="1">
              <a:lnSpc>
                <a:spcPct val="85000"/>
              </a:lnSpc>
              <a:spcBef>
                <a:spcPts val="0"/>
              </a:spcBef>
              <a:buNone/>
              <a:defRPr lang="en-US" sz="4600" b="1" i="0" kern="1200" normalizeH="0" baseline="0" dirty="0">
                <a:solidFill>
                  <a:schemeClr val="bg1"/>
                </a:solidFill>
                <a:latin typeface="+mj-lt"/>
                <a:ea typeface="Gilroy" panose="00000500000000000000" pitchFamily="50" charset="0"/>
                <a:cs typeface="Gilroy" panose="00000500000000000000" pitchFamily="50" charset="0"/>
              </a:defRPr>
            </a:lvl1pPr>
          </a:lstStyle>
          <a:p>
            <a:r>
              <a:rPr lang="en-US" dirty="0"/>
              <a:t>Click to edit Master title style</a:t>
            </a:r>
          </a:p>
        </p:txBody>
      </p:sp>
      <p:sp>
        <p:nvSpPr>
          <p:cNvPr id="29" name="Text Placeholder 4"/>
          <p:cNvSpPr>
            <a:spLocks noGrp="1"/>
          </p:cNvSpPr>
          <p:nvPr>
            <p:ph type="body" sz="quarter" idx="13" hasCustomPrompt="1"/>
          </p:nvPr>
        </p:nvSpPr>
        <p:spPr>
          <a:xfrm>
            <a:off x="427295" y="5506862"/>
            <a:ext cx="6164720" cy="914400"/>
          </a:xfrm>
        </p:spPr>
        <p:txBody>
          <a:bodyPr/>
          <a:lstStyle>
            <a:lvl1pPr marL="0" indent="0">
              <a:buNone/>
              <a:defRPr sz="1399">
                <a:solidFill>
                  <a:schemeClr val="bg1"/>
                </a:solidFill>
                <a:latin typeface="+mn-lt"/>
                <a:ea typeface="Gilroy" panose="00000500000000000000" pitchFamily="50" charset="0"/>
                <a:cs typeface="Gilroy" panose="00000500000000000000" pitchFamily="50" charset="0"/>
              </a:defRPr>
            </a:lvl1pPr>
            <a:lvl2pPr marL="231682" indent="0">
              <a:buNone/>
              <a:defRPr/>
            </a:lvl2pPr>
            <a:lvl3pPr marL="569685" indent="0">
              <a:buNone/>
              <a:defRPr/>
            </a:lvl3pPr>
            <a:lvl4pPr marL="853733" indent="0">
              <a:buNone/>
              <a:defRPr/>
            </a:lvl4pPr>
            <a:lvl5pPr marL="1145717" indent="0">
              <a:buNone/>
              <a:defRPr/>
            </a:lvl5pPr>
          </a:lstStyle>
          <a:p>
            <a:r>
              <a:rPr lang="en-US" dirty="0"/>
              <a:t>Click to edit Master subtitle style</a:t>
            </a:r>
          </a:p>
        </p:txBody>
      </p:sp>
      <p:sp>
        <p:nvSpPr>
          <p:cNvPr id="35" name="Text Placeholder 4"/>
          <p:cNvSpPr>
            <a:spLocks noGrp="1"/>
          </p:cNvSpPr>
          <p:nvPr>
            <p:ph type="body" sz="quarter" idx="14" hasCustomPrompt="1"/>
          </p:nvPr>
        </p:nvSpPr>
        <p:spPr>
          <a:xfrm>
            <a:off x="428543" y="5135720"/>
            <a:ext cx="6164720" cy="390748"/>
          </a:xfrm>
        </p:spPr>
        <p:txBody>
          <a:bodyPr anchor="b"/>
          <a:lstStyle>
            <a:lvl1pPr marL="0" indent="0">
              <a:buNone/>
              <a:defRPr sz="1399" b="1">
                <a:solidFill>
                  <a:schemeClr val="bg1"/>
                </a:solidFill>
                <a:latin typeface="+mn-lt"/>
                <a:ea typeface="Gilroy" panose="00000500000000000000" pitchFamily="50" charset="0"/>
                <a:cs typeface="Gilroy" panose="00000500000000000000" pitchFamily="50" charset="0"/>
              </a:defRPr>
            </a:lvl1pPr>
            <a:lvl2pPr marL="231682" indent="0">
              <a:buNone/>
              <a:defRPr/>
            </a:lvl2pPr>
            <a:lvl3pPr marL="569685" indent="0">
              <a:buNone/>
              <a:defRPr/>
            </a:lvl3pPr>
            <a:lvl4pPr marL="853733" indent="0">
              <a:buNone/>
              <a:defRPr/>
            </a:lvl4pPr>
            <a:lvl5pPr marL="1145717" indent="0">
              <a:buNone/>
              <a:defRPr/>
            </a:lvl5pPr>
          </a:lstStyle>
          <a:p>
            <a:r>
              <a:rPr lang="en-US" dirty="0"/>
              <a:t>Click to edit Master subtitle style</a:t>
            </a:r>
          </a:p>
        </p:txBody>
      </p:sp>
      <p:grpSp>
        <p:nvGrpSpPr>
          <p:cNvPr id="36" name="Group 35">
            <a:extLst>
              <a:ext uri="{FF2B5EF4-FFF2-40B4-BE49-F238E27FC236}">
                <a16:creationId xmlns:a16="http://schemas.microsoft.com/office/drawing/2014/main" id="{263776A5-4AD5-4B46-9367-7EFDFFA31569}"/>
              </a:ext>
            </a:extLst>
          </p:cNvPr>
          <p:cNvGrpSpPr/>
          <p:nvPr userDrawn="1"/>
        </p:nvGrpSpPr>
        <p:grpSpPr bwMode="gray">
          <a:xfrm>
            <a:off x="539750" y="1054100"/>
            <a:ext cx="1498357" cy="234950"/>
            <a:chOff x="539750" y="1054100"/>
            <a:chExt cx="1498357" cy="234950"/>
          </a:xfrm>
        </p:grpSpPr>
        <p:sp>
          <p:nvSpPr>
            <p:cNvPr id="3" name="AutoShape 3">
              <a:extLst>
                <a:ext uri="{FF2B5EF4-FFF2-40B4-BE49-F238E27FC236}">
                  <a16:creationId xmlns:a16="http://schemas.microsoft.com/office/drawing/2014/main" id="{F44A7F4F-3695-4630-9B30-7479D6FAFDF8}"/>
                </a:ext>
              </a:extLst>
            </p:cNvPr>
            <p:cNvSpPr>
              <a:spLocks noChangeAspect="1" noChangeArrowheads="1" noTextEdit="1"/>
            </p:cNvSpPr>
            <p:nvPr userDrawn="1"/>
          </p:nvSpPr>
          <p:spPr bwMode="gray">
            <a:xfrm>
              <a:off x="539750" y="1054100"/>
              <a:ext cx="1490663"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 name="Freeform 5">
              <a:extLst>
                <a:ext uri="{FF2B5EF4-FFF2-40B4-BE49-F238E27FC236}">
                  <a16:creationId xmlns:a16="http://schemas.microsoft.com/office/drawing/2014/main" id="{F7A8AA34-C7CD-4589-B11D-4A9848602D00}"/>
                </a:ext>
              </a:extLst>
            </p:cNvPr>
            <p:cNvSpPr>
              <a:spLocks/>
            </p:cNvSpPr>
            <p:nvPr userDrawn="1"/>
          </p:nvSpPr>
          <p:spPr bwMode="gray">
            <a:xfrm>
              <a:off x="823913" y="1125538"/>
              <a:ext cx="92075" cy="158750"/>
            </a:xfrm>
            <a:custGeom>
              <a:avLst/>
              <a:gdLst>
                <a:gd name="T0" fmla="*/ 51 w 58"/>
                <a:gd name="T1" fmla="*/ 0 h 95"/>
                <a:gd name="T2" fmla="*/ 24 w 58"/>
                <a:gd name="T3" fmla="*/ 10 h 95"/>
                <a:gd name="T4" fmla="*/ 24 w 58"/>
                <a:gd name="T5" fmla="*/ 1 h 95"/>
                <a:gd name="T6" fmla="*/ 0 w 58"/>
                <a:gd name="T7" fmla="*/ 1 h 95"/>
                <a:gd name="T8" fmla="*/ 0 w 58"/>
                <a:gd name="T9" fmla="*/ 95 h 95"/>
                <a:gd name="T10" fmla="*/ 25 w 58"/>
                <a:gd name="T11" fmla="*/ 95 h 95"/>
                <a:gd name="T12" fmla="*/ 25 w 58"/>
                <a:gd name="T13" fmla="*/ 35 h 95"/>
                <a:gd name="T14" fmla="*/ 48 w 58"/>
                <a:gd name="T15" fmla="*/ 24 h 95"/>
                <a:gd name="T16" fmla="*/ 58 w 58"/>
                <a:gd name="T17" fmla="*/ 25 h 95"/>
                <a:gd name="T18" fmla="*/ 58 w 58"/>
                <a:gd name="T19" fmla="*/ 1 h 95"/>
                <a:gd name="T20" fmla="*/ 51 w 58"/>
                <a:gd name="T2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95">
                  <a:moveTo>
                    <a:pt x="51" y="0"/>
                  </a:moveTo>
                  <a:cubicBezTo>
                    <a:pt x="40" y="0"/>
                    <a:pt x="31" y="4"/>
                    <a:pt x="24" y="10"/>
                  </a:cubicBezTo>
                  <a:cubicBezTo>
                    <a:pt x="24" y="1"/>
                    <a:pt x="24" y="1"/>
                    <a:pt x="24" y="1"/>
                  </a:cubicBezTo>
                  <a:cubicBezTo>
                    <a:pt x="0" y="1"/>
                    <a:pt x="0" y="1"/>
                    <a:pt x="0" y="1"/>
                  </a:cubicBezTo>
                  <a:cubicBezTo>
                    <a:pt x="0" y="95"/>
                    <a:pt x="0" y="95"/>
                    <a:pt x="0" y="95"/>
                  </a:cubicBezTo>
                  <a:cubicBezTo>
                    <a:pt x="25" y="95"/>
                    <a:pt x="25" y="95"/>
                    <a:pt x="25" y="95"/>
                  </a:cubicBezTo>
                  <a:cubicBezTo>
                    <a:pt x="25" y="35"/>
                    <a:pt x="25" y="35"/>
                    <a:pt x="25" y="35"/>
                  </a:cubicBezTo>
                  <a:cubicBezTo>
                    <a:pt x="29" y="30"/>
                    <a:pt x="37" y="24"/>
                    <a:pt x="48" y="24"/>
                  </a:cubicBezTo>
                  <a:cubicBezTo>
                    <a:pt x="52" y="24"/>
                    <a:pt x="55" y="24"/>
                    <a:pt x="58" y="25"/>
                  </a:cubicBezTo>
                  <a:cubicBezTo>
                    <a:pt x="58" y="1"/>
                    <a:pt x="58" y="1"/>
                    <a:pt x="58" y="1"/>
                  </a:cubicBezTo>
                  <a:cubicBezTo>
                    <a:pt x="56" y="1"/>
                    <a:pt x="53" y="0"/>
                    <a:pt x="5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6">
              <a:extLst>
                <a:ext uri="{FF2B5EF4-FFF2-40B4-BE49-F238E27FC236}">
                  <a16:creationId xmlns:a16="http://schemas.microsoft.com/office/drawing/2014/main" id="{90062EE8-46D4-48D9-9B3C-75326CF7F9E8}"/>
                </a:ext>
              </a:extLst>
            </p:cNvPr>
            <p:cNvSpPr>
              <a:spLocks/>
            </p:cNvSpPr>
            <p:nvPr userDrawn="1"/>
          </p:nvSpPr>
          <p:spPr bwMode="gray">
            <a:xfrm>
              <a:off x="539750" y="1123950"/>
              <a:ext cx="117475" cy="163513"/>
            </a:xfrm>
            <a:custGeom>
              <a:avLst/>
              <a:gdLst>
                <a:gd name="T0" fmla="*/ 12 w 74"/>
                <a:gd name="T1" fmla="*/ 67 h 98"/>
                <a:gd name="T2" fmla="*/ 37 w 74"/>
                <a:gd name="T3" fmla="*/ 77 h 98"/>
                <a:gd name="T4" fmla="*/ 49 w 74"/>
                <a:gd name="T5" fmla="*/ 69 h 98"/>
                <a:gd name="T6" fmla="*/ 4 w 74"/>
                <a:gd name="T7" fmla="*/ 30 h 98"/>
                <a:gd name="T8" fmla="*/ 40 w 74"/>
                <a:gd name="T9" fmla="*/ 0 h 98"/>
                <a:gd name="T10" fmla="*/ 71 w 74"/>
                <a:gd name="T11" fmla="*/ 10 h 98"/>
                <a:gd name="T12" fmla="*/ 60 w 74"/>
                <a:gd name="T13" fmla="*/ 28 h 98"/>
                <a:gd name="T14" fmla="*/ 42 w 74"/>
                <a:gd name="T15" fmla="*/ 22 h 98"/>
                <a:gd name="T16" fmla="*/ 29 w 74"/>
                <a:gd name="T17" fmla="*/ 29 h 98"/>
                <a:gd name="T18" fmla="*/ 74 w 74"/>
                <a:gd name="T19" fmla="*/ 69 h 98"/>
                <a:gd name="T20" fmla="*/ 37 w 74"/>
                <a:gd name="T21" fmla="*/ 98 h 98"/>
                <a:gd name="T22" fmla="*/ 0 w 74"/>
                <a:gd name="T23" fmla="*/ 85 h 98"/>
                <a:gd name="T24" fmla="*/ 12 w 74"/>
                <a:gd name="T25" fmla="*/ 6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4" h="98">
                  <a:moveTo>
                    <a:pt x="12" y="67"/>
                  </a:moveTo>
                  <a:cubicBezTo>
                    <a:pt x="18" y="73"/>
                    <a:pt x="28" y="77"/>
                    <a:pt x="37" y="77"/>
                  </a:cubicBezTo>
                  <a:cubicBezTo>
                    <a:pt x="44" y="77"/>
                    <a:pt x="49" y="73"/>
                    <a:pt x="49" y="69"/>
                  </a:cubicBezTo>
                  <a:cubicBezTo>
                    <a:pt x="49" y="55"/>
                    <a:pt x="4" y="60"/>
                    <a:pt x="4" y="30"/>
                  </a:cubicBezTo>
                  <a:cubicBezTo>
                    <a:pt x="4" y="12"/>
                    <a:pt x="21" y="0"/>
                    <a:pt x="40" y="0"/>
                  </a:cubicBezTo>
                  <a:cubicBezTo>
                    <a:pt x="52" y="0"/>
                    <a:pt x="65" y="5"/>
                    <a:pt x="71" y="10"/>
                  </a:cubicBezTo>
                  <a:cubicBezTo>
                    <a:pt x="60" y="28"/>
                    <a:pt x="60" y="28"/>
                    <a:pt x="60" y="28"/>
                  </a:cubicBezTo>
                  <a:cubicBezTo>
                    <a:pt x="55" y="25"/>
                    <a:pt x="48" y="22"/>
                    <a:pt x="42" y="22"/>
                  </a:cubicBezTo>
                  <a:cubicBezTo>
                    <a:pt x="35" y="22"/>
                    <a:pt x="29" y="24"/>
                    <a:pt x="29" y="29"/>
                  </a:cubicBezTo>
                  <a:cubicBezTo>
                    <a:pt x="29" y="41"/>
                    <a:pt x="74" y="36"/>
                    <a:pt x="74" y="69"/>
                  </a:cubicBezTo>
                  <a:cubicBezTo>
                    <a:pt x="74" y="87"/>
                    <a:pt x="57" y="98"/>
                    <a:pt x="37" y="98"/>
                  </a:cubicBezTo>
                  <a:cubicBezTo>
                    <a:pt x="24" y="98"/>
                    <a:pt x="11" y="93"/>
                    <a:pt x="0" y="85"/>
                  </a:cubicBezTo>
                  <a:lnTo>
                    <a:pt x="12" y="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7">
              <a:extLst>
                <a:ext uri="{FF2B5EF4-FFF2-40B4-BE49-F238E27FC236}">
                  <a16:creationId xmlns:a16="http://schemas.microsoft.com/office/drawing/2014/main" id="{9DEBBD20-E2EB-4610-9A51-669AC0D2F6A6}"/>
                </a:ext>
              </a:extLst>
            </p:cNvPr>
            <p:cNvSpPr>
              <a:spLocks noEditPoints="1"/>
            </p:cNvSpPr>
            <p:nvPr userDrawn="1"/>
          </p:nvSpPr>
          <p:spPr bwMode="gray">
            <a:xfrm>
              <a:off x="665163" y="1123950"/>
              <a:ext cx="142875" cy="163513"/>
            </a:xfrm>
            <a:custGeom>
              <a:avLst/>
              <a:gdLst>
                <a:gd name="T0" fmla="*/ 87 w 90"/>
                <a:gd name="T1" fmla="*/ 81 h 98"/>
                <a:gd name="T2" fmla="*/ 49 w 90"/>
                <a:gd name="T3" fmla="*/ 98 h 98"/>
                <a:gd name="T4" fmla="*/ 0 w 90"/>
                <a:gd name="T5" fmla="*/ 49 h 98"/>
                <a:gd name="T6" fmla="*/ 46 w 90"/>
                <a:gd name="T7" fmla="*/ 0 h 98"/>
                <a:gd name="T8" fmla="*/ 90 w 90"/>
                <a:gd name="T9" fmla="*/ 48 h 98"/>
                <a:gd name="T10" fmla="*/ 89 w 90"/>
                <a:gd name="T11" fmla="*/ 55 h 98"/>
                <a:gd name="T12" fmla="*/ 24 w 90"/>
                <a:gd name="T13" fmla="*/ 55 h 98"/>
                <a:gd name="T14" fmla="*/ 50 w 90"/>
                <a:gd name="T15" fmla="*/ 78 h 98"/>
                <a:gd name="T16" fmla="*/ 73 w 90"/>
                <a:gd name="T17" fmla="*/ 67 h 98"/>
                <a:gd name="T18" fmla="*/ 87 w 90"/>
                <a:gd name="T19" fmla="*/ 81 h 98"/>
                <a:gd name="T20" fmla="*/ 64 w 90"/>
                <a:gd name="T21" fmla="*/ 37 h 98"/>
                <a:gd name="T22" fmla="*/ 46 w 90"/>
                <a:gd name="T23" fmla="*/ 21 h 98"/>
                <a:gd name="T24" fmla="*/ 26 w 90"/>
                <a:gd name="T25" fmla="*/ 37 h 98"/>
                <a:gd name="T26" fmla="*/ 64 w 90"/>
                <a:gd name="T27" fmla="*/ 3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98">
                  <a:moveTo>
                    <a:pt x="87" y="81"/>
                  </a:moveTo>
                  <a:cubicBezTo>
                    <a:pt x="78" y="92"/>
                    <a:pt x="63" y="98"/>
                    <a:pt x="49" y="98"/>
                  </a:cubicBezTo>
                  <a:cubicBezTo>
                    <a:pt x="21" y="98"/>
                    <a:pt x="0" y="79"/>
                    <a:pt x="0" y="49"/>
                  </a:cubicBezTo>
                  <a:cubicBezTo>
                    <a:pt x="0" y="23"/>
                    <a:pt x="18" y="0"/>
                    <a:pt x="46" y="0"/>
                  </a:cubicBezTo>
                  <a:cubicBezTo>
                    <a:pt x="71" y="0"/>
                    <a:pt x="90" y="22"/>
                    <a:pt x="90" y="48"/>
                  </a:cubicBezTo>
                  <a:cubicBezTo>
                    <a:pt x="90" y="51"/>
                    <a:pt x="89" y="53"/>
                    <a:pt x="89" y="55"/>
                  </a:cubicBezTo>
                  <a:cubicBezTo>
                    <a:pt x="24" y="55"/>
                    <a:pt x="24" y="55"/>
                    <a:pt x="24" y="55"/>
                  </a:cubicBezTo>
                  <a:cubicBezTo>
                    <a:pt x="26" y="68"/>
                    <a:pt x="36" y="78"/>
                    <a:pt x="50" y="78"/>
                  </a:cubicBezTo>
                  <a:cubicBezTo>
                    <a:pt x="60" y="78"/>
                    <a:pt x="69" y="72"/>
                    <a:pt x="73" y="67"/>
                  </a:cubicBezTo>
                  <a:lnTo>
                    <a:pt x="87" y="81"/>
                  </a:lnTo>
                  <a:close/>
                  <a:moveTo>
                    <a:pt x="64" y="37"/>
                  </a:moveTo>
                  <a:cubicBezTo>
                    <a:pt x="63" y="29"/>
                    <a:pt x="56" y="21"/>
                    <a:pt x="46" y="21"/>
                  </a:cubicBezTo>
                  <a:cubicBezTo>
                    <a:pt x="35" y="21"/>
                    <a:pt x="27" y="29"/>
                    <a:pt x="26" y="37"/>
                  </a:cubicBezTo>
                  <a:lnTo>
                    <a:pt x="64"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8">
              <a:extLst>
                <a:ext uri="{FF2B5EF4-FFF2-40B4-BE49-F238E27FC236}">
                  <a16:creationId xmlns:a16="http://schemas.microsoft.com/office/drawing/2014/main" id="{EEAA3DE7-23CD-4558-8709-1B1030645528}"/>
                </a:ext>
              </a:extLst>
            </p:cNvPr>
            <p:cNvSpPr>
              <a:spLocks/>
            </p:cNvSpPr>
            <p:nvPr userDrawn="1"/>
          </p:nvSpPr>
          <p:spPr bwMode="gray">
            <a:xfrm>
              <a:off x="928688" y="1127125"/>
              <a:ext cx="163513" cy="157163"/>
            </a:xfrm>
            <a:custGeom>
              <a:avLst/>
              <a:gdLst>
                <a:gd name="T0" fmla="*/ 51 w 103"/>
                <a:gd name="T1" fmla="*/ 60 h 99"/>
                <a:gd name="T2" fmla="*/ 77 w 103"/>
                <a:gd name="T3" fmla="*/ 0 h 99"/>
                <a:gd name="T4" fmla="*/ 103 w 103"/>
                <a:gd name="T5" fmla="*/ 0 h 99"/>
                <a:gd name="T6" fmla="*/ 60 w 103"/>
                <a:gd name="T7" fmla="*/ 99 h 99"/>
                <a:gd name="T8" fmla="*/ 43 w 103"/>
                <a:gd name="T9" fmla="*/ 99 h 99"/>
                <a:gd name="T10" fmla="*/ 0 w 103"/>
                <a:gd name="T11" fmla="*/ 0 h 99"/>
                <a:gd name="T12" fmla="*/ 26 w 103"/>
                <a:gd name="T13" fmla="*/ 0 h 99"/>
                <a:gd name="T14" fmla="*/ 51 w 103"/>
                <a:gd name="T15" fmla="*/ 60 h 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9">
                  <a:moveTo>
                    <a:pt x="51" y="60"/>
                  </a:moveTo>
                  <a:lnTo>
                    <a:pt x="77" y="0"/>
                  </a:lnTo>
                  <a:lnTo>
                    <a:pt x="103" y="0"/>
                  </a:lnTo>
                  <a:lnTo>
                    <a:pt x="60" y="99"/>
                  </a:lnTo>
                  <a:lnTo>
                    <a:pt x="43" y="99"/>
                  </a:lnTo>
                  <a:lnTo>
                    <a:pt x="0" y="0"/>
                  </a:lnTo>
                  <a:lnTo>
                    <a:pt x="26" y="0"/>
                  </a:lnTo>
                  <a:lnTo>
                    <a:pt x="51" y="6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Oval 9">
              <a:extLst>
                <a:ext uri="{FF2B5EF4-FFF2-40B4-BE49-F238E27FC236}">
                  <a16:creationId xmlns:a16="http://schemas.microsoft.com/office/drawing/2014/main" id="{60E1A601-537D-4FD7-9DCA-4471CC0D2AC8}"/>
                </a:ext>
              </a:extLst>
            </p:cNvPr>
            <p:cNvSpPr>
              <a:spLocks noChangeArrowheads="1"/>
            </p:cNvSpPr>
            <p:nvPr userDrawn="1"/>
          </p:nvSpPr>
          <p:spPr bwMode="gray">
            <a:xfrm>
              <a:off x="1100138" y="1054100"/>
              <a:ext cx="50800" cy="539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Rectangle 10">
              <a:extLst>
                <a:ext uri="{FF2B5EF4-FFF2-40B4-BE49-F238E27FC236}">
                  <a16:creationId xmlns:a16="http://schemas.microsoft.com/office/drawing/2014/main" id="{D7DA4939-7418-4F1E-AC7B-C955EC8331C2}"/>
                </a:ext>
              </a:extLst>
            </p:cNvPr>
            <p:cNvSpPr>
              <a:spLocks noChangeArrowheads="1"/>
            </p:cNvSpPr>
            <p:nvPr userDrawn="1"/>
          </p:nvSpPr>
          <p:spPr bwMode="gray">
            <a:xfrm>
              <a:off x="1104900" y="1127125"/>
              <a:ext cx="39688" cy="1571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1">
              <a:extLst>
                <a:ext uri="{FF2B5EF4-FFF2-40B4-BE49-F238E27FC236}">
                  <a16:creationId xmlns:a16="http://schemas.microsoft.com/office/drawing/2014/main" id="{1227FC7A-9D41-44D0-99AD-04D451161FC2}"/>
                </a:ext>
              </a:extLst>
            </p:cNvPr>
            <p:cNvSpPr>
              <a:spLocks/>
            </p:cNvSpPr>
            <p:nvPr userDrawn="1"/>
          </p:nvSpPr>
          <p:spPr bwMode="gray">
            <a:xfrm>
              <a:off x="1162050" y="1123950"/>
              <a:ext cx="147638" cy="163513"/>
            </a:xfrm>
            <a:custGeom>
              <a:avLst/>
              <a:gdLst>
                <a:gd name="T0" fmla="*/ 93 w 93"/>
                <a:gd name="T1" fmla="*/ 77 h 98"/>
                <a:gd name="T2" fmla="*/ 50 w 93"/>
                <a:gd name="T3" fmla="*/ 98 h 98"/>
                <a:gd name="T4" fmla="*/ 0 w 93"/>
                <a:gd name="T5" fmla="*/ 49 h 98"/>
                <a:gd name="T6" fmla="*/ 51 w 93"/>
                <a:gd name="T7" fmla="*/ 0 h 98"/>
                <a:gd name="T8" fmla="*/ 90 w 93"/>
                <a:gd name="T9" fmla="*/ 19 h 98"/>
                <a:gd name="T10" fmla="*/ 72 w 93"/>
                <a:gd name="T11" fmla="*/ 35 h 98"/>
                <a:gd name="T12" fmla="*/ 51 w 93"/>
                <a:gd name="T13" fmla="*/ 24 h 98"/>
                <a:gd name="T14" fmla="*/ 25 w 93"/>
                <a:gd name="T15" fmla="*/ 49 h 98"/>
                <a:gd name="T16" fmla="*/ 51 w 93"/>
                <a:gd name="T17" fmla="*/ 75 h 98"/>
                <a:gd name="T18" fmla="*/ 74 w 93"/>
                <a:gd name="T19" fmla="*/ 62 h 98"/>
                <a:gd name="T20" fmla="*/ 93 w 93"/>
                <a:gd name="T21" fmla="*/ 7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98">
                  <a:moveTo>
                    <a:pt x="93" y="77"/>
                  </a:moveTo>
                  <a:cubicBezTo>
                    <a:pt x="82" y="91"/>
                    <a:pt x="68" y="98"/>
                    <a:pt x="50" y="98"/>
                  </a:cubicBezTo>
                  <a:cubicBezTo>
                    <a:pt x="22" y="98"/>
                    <a:pt x="0" y="76"/>
                    <a:pt x="0" y="49"/>
                  </a:cubicBezTo>
                  <a:cubicBezTo>
                    <a:pt x="0" y="22"/>
                    <a:pt x="22" y="0"/>
                    <a:pt x="51" y="0"/>
                  </a:cubicBezTo>
                  <a:cubicBezTo>
                    <a:pt x="67" y="0"/>
                    <a:pt x="81" y="8"/>
                    <a:pt x="90" y="19"/>
                  </a:cubicBezTo>
                  <a:cubicBezTo>
                    <a:pt x="72" y="35"/>
                    <a:pt x="72" y="35"/>
                    <a:pt x="72" y="35"/>
                  </a:cubicBezTo>
                  <a:cubicBezTo>
                    <a:pt x="67" y="28"/>
                    <a:pt x="60" y="24"/>
                    <a:pt x="51" y="24"/>
                  </a:cubicBezTo>
                  <a:cubicBezTo>
                    <a:pt x="36" y="24"/>
                    <a:pt x="25" y="35"/>
                    <a:pt x="25" y="49"/>
                  </a:cubicBezTo>
                  <a:cubicBezTo>
                    <a:pt x="25" y="64"/>
                    <a:pt x="36" y="75"/>
                    <a:pt x="51" y="75"/>
                  </a:cubicBezTo>
                  <a:cubicBezTo>
                    <a:pt x="61" y="75"/>
                    <a:pt x="69" y="68"/>
                    <a:pt x="74" y="62"/>
                  </a:cubicBezTo>
                  <a:lnTo>
                    <a:pt x="93"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2">
              <a:extLst>
                <a:ext uri="{FF2B5EF4-FFF2-40B4-BE49-F238E27FC236}">
                  <a16:creationId xmlns:a16="http://schemas.microsoft.com/office/drawing/2014/main" id="{1D49DE8A-F082-488C-A82C-AD1F171C1B97}"/>
                </a:ext>
              </a:extLst>
            </p:cNvPr>
            <p:cNvSpPr>
              <a:spLocks noEditPoints="1"/>
            </p:cNvSpPr>
            <p:nvPr userDrawn="1"/>
          </p:nvSpPr>
          <p:spPr bwMode="gray">
            <a:xfrm>
              <a:off x="1314450" y="1123950"/>
              <a:ext cx="142875" cy="163513"/>
            </a:xfrm>
            <a:custGeom>
              <a:avLst/>
              <a:gdLst>
                <a:gd name="T0" fmla="*/ 87 w 90"/>
                <a:gd name="T1" fmla="*/ 81 h 98"/>
                <a:gd name="T2" fmla="*/ 49 w 90"/>
                <a:gd name="T3" fmla="*/ 98 h 98"/>
                <a:gd name="T4" fmla="*/ 0 w 90"/>
                <a:gd name="T5" fmla="*/ 49 h 98"/>
                <a:gd name="T6" fmla="*/ 46 w 90"/>
                <a:gd name="T7" fmla="*/ 0 h 98"/>
                <a:gd name="T8" fmla="*/ 90 w 90"/>
                <a:gd name="T9" fmla="*/ 48 h 98"/>
                <a:gd name="T10" fmla="*/ 89 w 90"/>
                <a:gd name="T11" fmla="*/ 55 h 98"/>
                <a:gd name="T12" fmla="*/ 25 w 90"/>
                <a:gd name="T13" fmla="*/ 55 h 98"/>
                <a:gd name="T14" fmla="*/ 50 w 90"/>
                <a:gd name="T15" fmla="*/ 78 h 98"/>
                <a:gd name="T16" fmla="*/ 73 w 90"/>
                <a:gd name="T17" fmla="*/ 67 h 98"/>
                <a:gd name="T18" fmla="*/ 87 w 90"/>
                <a:gd name="T19" fmla="*/ 81 h 98"/>
                <a:gd name="T20" fmla="*/ 64 w 90"/>
                <a:gd name="T21" fmla="*/ 37 h 98"/>
                <a:gd name="T22" fmla="*/ 46 w 90"/>
                <a:gd name="T23" fmla="*/ 21 h 98"/>
                <a:gd name="T24" fmla="*/ 26 w 90"/>
                <a:gd name="T25" fmla="*/ 37 h 98"/>
                <a:gd name="T26" fmla="*/ 64 w 90"/>
                <a:gd name="T27" fmla="*/ 3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98">
                  <a:moveTo>
                    <a:pt x="87" y="81"/>
                  </a:moveTo>
                  <a:cubicBezTo>
                    <a:pt x="78" y="92"/>
                    <a:pt x="64" y="98"/>
                    <a:pt x="49" y="98"/>
                  </a:cubicBezTo>
                  <a:cubicBezTo>
                    <a:pt x="21" y="98"/>
                    <a:pt x="0" y="79"/>
                    <a:pt x="0" y="49"/>
                  </a:cubicBezTo>
                  <a:cubicBezTo>
                    <a:pt x="0" y="23"/>
                    <a:pt x="18" y="0"/>
                    <a:pt x="46" y="0"/>
                  </a:cubicBezTo>
                  <a:cubicBezTo>
                    <a:pt x="72" y="0"/>
                    <a:pt x="90" y="22"/>
                    <a:pt x="90" y="48"/>
                  </a:cubicBezTo>
                  <a:cubicBezTo>
                    <a:pt x="90" y="51"/>
                    <a:pt x="90" y="53"/>
                    <a:pt x="89" y="55"/>
                  </a:cubicBezTo>
                  <a:cubicBezTo>
                    <a:pt x="25" y="55"/>
                    <a:pt x="25" y="55"/>
                    <a:pt x="25" y="55"/>
                  </a:cubicBezTo>
                  <a:cubicBezTo>
                    <a:pt x="26" y="68"/>
                    <a:pt x="37" y="78"/>
                    <a:pt x="50" y="78"/>
                  </a:cubicBezTo>
                  <a:cubicBezTo>
                    <a:pt x="60" y="78"/>
                    <a:pt x="69" y="72"/>
                    <a:pt x="73" y="67"/>
                  </a:cubicBezTo>
                  <a:lnTo>
                    <a:pt x="87" y="81"/>
                  </a:lnTo>
                  <a:close/>
                  <a:moveTo>
                    <a:pt x="64" y="37"/>
                  </a:moveTo>
                  <a:cubicBezTo>
                    <a:pt x="63" y="29"/>
                    <a:pt x="56" y="21"/>
                    <a:pt x="46" y="21"/>
                  </a:cubicBezTo>
                  <a:cubicBezTo>
                    <a:pt x="35" y="21"/>
                    <a:pt x="27" y="29"/>
                    <a:pt x="26" y="37"/>
                  </a:cubicBezTo>
                  <a:lnTo>
                    <a:pt x="64"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3">
              <a:extLst>
                <a:ext uri="{FF2B5EF4-FFF2-40B4-BE49-F238E27FC236}">
                  <a16:creationId xmlns:a16="http://schemas.microsoft.com/office/drawing/2014/main" id="{59E73E17-1BB6-4243-A33F-8C2A2A877998}"/>
                </a:ext>
              </a:extLst>
            </p:cNvPr>
            <p:cNvSpPr>
              <a:spLocks/>
            </p:cNvSpPr>
            <p:nvPr userDrawn="1"/>
          </p:nvSpPr>
          <p:spPr bwMode="gray">
            <a:xfrm>
              <a:off x="1790700" y="1127125"/>
              <a:ext cx="241300" cy="157163"/>
            </a:xfrm>
            <a:custGeom>
              <a:avLst/>
              <a:gdLst>
                <a:gd name="T0" fmla="*/ 56 w 152"/>
                <a:gd name="T1" fmla="*/ 99 h 99"/>
                <a:gd name="T2" fmla="*/ 38 w 152"/>
                <a:gd name="T3" fmla="*/ 99 h 99"/>
                <a:gd name="T4" fmla="*/ 0 w 152"/>
                <a:gd name="T5" fmla="*/ 0 h 99"/>
                <a:gd name="T6" fmla="*/ 25 w 152"/>
                <a:gd name="T7" fmla="*/ 0 h 99"/>
                <a:gd name="T8" fmla="*/ 46 w 152"/>
                <a:gd name="T9" fmla="*/ 57 h 99"/>
                <a:gd name="T10" fmla="*/ 66 w 152"/>
                <a:gd name="T11" fmla="*/ 0 h 99"/>
                <a:gd name="T12" fmla="*/ 87 w 152"/>
                <a:gd name="T13" fmla="*/ 0 h 99"/>
                <a:gd name="T14" fmla="*/ 106 w 152"/>
                <a:gd name="T15" fmla="*/ 57 h 99"/>
                <a:gd name="T16" fmla="*/ 127 w 152"/>
                <a:gd name="T17" fmla="*/ 0 h 99"/>
                <a:gd name="T18" fmla="*/ 152 w 152"/>
                <a:gd name="T19" fmla="*/ 0 h 99"/>
                <a:gd name="T20" fmla="*/ 115 w 152"/>
                <a:gd name="T21" fmla="*/ 99 h 99"/>
                <a:gd name="T22" fmla="*/ 96 w 152"/>
                <a:gd name="T23" fmla="*/ 99 h 99"/>
                <a:gd name="T24" fmla="*/ 76 w 152"/>
                <a:gd name="T25" fmla="*/ 43 h 99"/>
                <a:gd name="T26" fmla="*/ 56 w 152"/>
                <a:gd name="T27"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2" h="99">
                  <a:moveTo>
                    <a:pt x="56" y="99"/>
                  </a:moveTo>
                  <a:lnTo>
                    <a:pt x="38" y="99"/>
                  </a:lnTo>
                  <a:lnTo>
                    <a:pt x="0" y="0"/>
                  </a:lnTo>
                  <a:lnTo>
                    <a:pt x="25" y="0"/>
                  </a:lnTo>
                  <a:lnTo>
                    <a:pt x="46" y="57"/>
                  </a:lnTo>
                  <a:lnTo>
                    <a:pt x="66" y="0"/>
                  </a:lnTo>
                  <a:lnTo>
                    <a:pt x="87" y="0"/>
                  </a:lnTo>
                  <a:lnTo>
                    <a:pt x="106" y="57"/>
                  </a:lnTo>
                  <a:lnTo>
                    <a:pt x="127" y="0"/>
                  </a:lnTo>
                  <a:lnTo>
                    <a:pt x="152" y="0"/>
                  </a:lnTo>
                  <a:lnTo>
                    <a:pt x="115" y="99"/>
                  </a:lnTo>
                  <a:lnTo>
                    <a:pt x="96" y="99"/>
                  </a:lnTo>
                  <a:lnTo>
                    <a:pt x="76" y="43"/>
                  </a:lnTo>
                  <a:lnTo>
                    <a:pt x="56"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4">
              <a:extLst>
                <a:ext uri="{FF2B5EF4-FFF2-40B4-BE49-F238E27FC236}">
                  <a16:creationId xmlns:a16="http://schemas.microsoft.com/office/drawing/2014/main" id="{DCDABC89-7E30-44B2-829D-185E31F03F4B}"/>
                </a:ext>
              </a:extLst>
            </p:cNvPr>
            <p:cNvSpPr>
              <a:spLocks/>
            </p:cNvSpPr>
            <p:nvPr userDrawn="1"/>
          </p:nvSpPr>
          <p:spPr bwMode="gray">
            <a:xfrm>
              <a:off x="1473200" y="1123950"/>
              <a:ext cx="146050" cy="160338"/>
            </a:xfrm>
            <a:custGeom>
              <a:avLst/>
              <a:gdLst>
                <a:gd name="T0" fmla="*/ 0 w 92"/>
                <a:gd name="T1" fmla="*/ 96 h 96"/>
                <a:gd name="T2" fmla="*/ 0 w 92"/>
                <a:gd name="T3" fmla="*/ 2 h 96"/>
                <a:gd name="T4" fmla="*/ 24 w 92"/>
                <a:gd name="T5" fmla="*/ 2 h 96"/>
                <a:gd name="T6" fmla="*/ 24 w 92"/>
                <a:gd name="T7" fmla="*/ 10 h 96"/>
                <a:gd name="T8" fmla="*/ 50 w 92"/>
                <a:gd name="T9" fmla="*/ 0 h 96"/>
                <a:gd name="T10" fmla="*/ 82 w 92"/>
                <a:gd name="T11" fmla="*/ 15 h 96"/>
                <a:gd name="T12" fmla="*/ 92 w 92"/>
                <a:gd name="T13" fmla="*/ 48 h 96"/>
                <a:gd name="T14" fmla="*/ 92 w 92"/>
                <a:gd name="T15" fmla="*/ 96 h 96"/>
                <a:gd name="T16" fmla="*/ 67 w 92"/>
                <a:gd name="T17" fmla="*/ 96 h 96"/>
                <a:gd name="T18" fmla="*/ 67 w 92"/>
                <a:gd name="T19" fmla="*/ 46 h 96"/>
                <a:gd name="T20" fmla="*/ 61 w 92"/>
                <a:gd name="T21" fmla="*/ 29 h 96"/>
                <a:gd name="T22" fmla="*/ 47 w 92"/>
                <a:gd name="T23" fmla="*/ 24 h 96"/>
                <a:gd name="T24" fmla="*/ 25 w 92"/>
                <a:gd name="T25" fmla="*/ 35 h 96"/>
                <a:gd name="T26" fmla="*/ 25 w 92"/>
                <a:gd name="T27" fmla="*/ 96 h 96"/>
                <a:gd name="T28" fmla="*/ 0 w 92"/>
                <a:gd name="T2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2" h="96">
                  <a:moveTo>
                    <a:pt x="0" y="96"/>
                  </a:moveTo>
                  <a:cubicBezTo>
                    <a:pt x="0" y="2"/>
                    <a:pt x="0" y="2"/>
                    <a:pt x="0" y="2"/>
                  </a:cubicBezTo>
                  <a:cubicBezTo>
                    <a:pt x="24" y="2"/>
                    <a:pt x="24" y="2"/>
                    <a:pt x="24" y="2"/>
                  </a:cubicBezTo>
                  <a:cubicBezTo>
                    <a:pt x="24" y="10"/>
                    <a:pt x="24" y="10"/>
                    <a:pt x="24" y="10"/>
                  </a:cubicBezTo>
                  <a:cubicBezTo>
                    <a:pt x="31" y="4"/>
                    <a:pt x="40" y="0"/>
                    <a:pt x="50" y="0"/>
                  </a:cubicBezTo>
                  <a:cubicBezTo>
                    <a:pt x="63" y="0"/>
                    <a:pt x="75" y="6"/>
                    <a:pt x="82" y="15"/>
                  </a:cubicBezTo>
                  <a:cubicBezTo>
                    <a:pt x="89" y="23"/>
                    <a:pt x="92" y="32"/>
                    <a:pt x="92" y="48"/>
                  </a:cubicBezTo>
                  <a:cubicBezTo>
                    <a:pt x="92" y="96"/>
                    <a:pt x="92" y="96"/>
                    <a:pt x="92" y="96"/>
                  </a:cubicBezTo>
                  <a:cubicBezTo>
                    <a:pt x="67" y="96"/>
                    <a:pt x="67" y="96"/>
                    <a:pt x="67" y="96"/>
                  </a:cubicBezTo>
                  <a:cubicBezTo>
                    <a:pt x="67" y="46"/>
                    <a:pt x="67" y="46"/>
                    <a:pt x="67" y="46"/>
                  </a:cubicBezTo>
                  <a:cubicBezTo>
                    <a:pt x="67" y="37"/>
                    <a:pt x="65" y="32"/>
                    <a:pt x="61" y="29"/>
                  </a:cubicBezTo>
                  <a:cubicBezTo>
                    <a:pt x="58" y="25"/>
                    <a:pt x="53" y="24"/>
                    <a:pt x="47" y="24"/>
                  </a:cubicBezTo>
                  <a:cubicBezTo>
                    <a:pt x="37" y="24"/>
                    <a:pt x="28" y="30"/>
                    <a:pt x="25" y="35"/>
                  </a:cubicBezTo>
                  <a:cubicBezTo>
                    <a:pt x="25" y="96"/>
                    <a:pt x="25" y="96"/>
                    <a:pt x="25" y="96"/>
                  </a:cubicBezTo>
                  <a:lnTo>
                    <a:pt x="0" y="9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15">
              <a:extLst>
                <a:ext uri="{FF2B5EF4-FFF2-40B4-BE49-F238E27FC236}">
                  <a16:creationId xmlns:a16="http://schemas.microsoft.com/office/drawing/2014/main" id="{D4B8C552-A263-429A-9311-1418F422600A}"/>
                </a:ext>
              </a:extLst>
            </p:cNvPr>
            <p:cNvSpPr>
              <a:spLocks noEditPoints="1"/>
            </p:cNvSpPr>
            <p:nvPr userDrawn="1"/>
          </p:nvSpPr>
          <p:spPr bwMode="gray">
            <a:xfrm>
              <a:off x="1633538" y="1127125"/>
              <a:ext cx="168275" cy="161925"/>
            </a:xfrm>
            <a:custGeom>
              <a:avLst/>
              <a:gdLst>
                <a:gd name="T0" fmla="*/ 53 w 106"/>
                <a:gd name="T1" fmla="*/ 0 h 97"/>
                <a:gd name="T2" fmla="*/ 0 w 106"/>
                <a:gd name="T3" fmla="*/ 53 h 97"/>
                <a:gd name="T4" fmla="*/ 17 w 106"/>
                <a:gd name="T5" fmla="*/ 93 h 97"/>
                <a:gd name="T6" fmla="*/ 30 w 106"/>
                <a:gd name="T7" fmla="*/ 94 h 97"/>
                <a:gd name="T8" fmla="*/ 53 w 106"/>
                <a:gd name="T9" fmla="*/ 86 h 97"/>
                <a:gd name="T10" fmla="*/ 76 w 106"/>
                <a:gd name="T11" fmla="*/ 94 h 97"/>
                <a:gd name="T12" fmla="*/ 90 w 106"/>
                <a:gd name="T13" fmla="*/ 93 h 97"/>
                <a:gd name="T14" fmla="*/ 106 w 106"/>
                <a:gd name="T15" fmla="*/ 54 h 97"/>
                <a:gd name="T16" fmla="*/ 53 w 106"/>
                <a:gd name="T17" fmla="*/ 0 h 97"/>
                <a:gd name="T18" fmla="*/ 53 w 106"/>
                <a:gd name="T19" fmla="*/ 81 h 97"/>
                <a:gd name="T20" fmla="*/ 26 w 106"/>
                <a:gd name="T21" fmla="*/ 54 h 97"/>
                <a:gd name="T22" fmla="*/ 53 w 106"/>
                <a:gd name="T23" fmla="*/ 27 h 97"/>
                <a:gd name="T24" fmla="*/ 80 w 106"/>
                <a:gd name="T25" fmla="*/ 54 h 97"/>
                <a:gd name="T26" fmla="*/ 53 w 106"/>
                <a:gd name="T27" fmla="*/ 8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6" h="97">
                  <a:moveTo>
                    <a:pt x="53" y="0"/>
                  </a:moveTo>
                  <a:cubicBezTo>
                    <a:pt x="24" y="0"/>
                    <a:pt x="0" y="24"/>
                    <a:pt x="0" y="53"/>
                  </a:cubicBezTo>
                  <a:cubicBezTo>
                    <a:pt x="0" y="69"/>
                    <a:pt x="6" y="83"/>
                    <a:pt x="17" y="93"/>
                  </a:cubicBezTo>
                  <a:cubicBezTo>
                    <a:pt x="20" y="96"/>
                    <a:pt x="26" y="97"/>
                    <a:pt x="30" y="94"/>
                  </a:cubicBezTo>
                  <a:cubicBezTo>
                    <a:pt x="36" y="89"/>
                    <a:pt x="44" y="86"/>
                    <a:pt x="53" y="86"/>
                  </a:cubicBezTo>
                  <a:cubicBezTo>
                    <a:pt x="62" y="86"/>
                    <a:pt x="70" y="89"/>
                    <a:pt x="76" y="94"/>
                  </a:cubicBezTo>
                  <a:cubicBezTo>
                    <a:pt x="80" y="97"/>
                    <a:pt x="86" y="96"/>
                    <a:pt x="90" y="93"/>
                  </a:cubicBezTo>
                  <a:cubicBezTo>
                    <a:pt x="100" y="83"/>
                    <a:pt x="106" y="69"/>
                    <a:pt x="106" y="54"/>
                  </a:cubicBezTo>
                  <a:cubicBezTo>
                    <a:pt x="106" y="24"/>
                    <a:pt x="83" y="0"/>
                    <a:pt x="53" y="0"/>
                  </a:cubicBezTo>
                  <a:moveTo>
                    <a:pt x="53" y="81"/>
                  </a:moveTo>
                  <a:cubicBezTo>
                    <a:pt x="37" y="81"/>
                    <a:pt x="26" y="69"/>
                    <a:pt x="26" y="54"/>
                  </a:cubicBezTo>
                  <a:cubicBezTo>
                    <a:pt x="26" y="39"/>
                    <a:pt x="37" y="27"/>
                    <a:pt x="53" y="27"/>
                  </a:cubicBezTo>
                  <a:cubicBezTo>
                    <a:pt x="69" y="27"/>
                    <a:pt x="80" y="39"/>
                    <a:pt x="80" y="54"/>
                  </a:cubicBezTo>
                  <a:cubicBezTo>
                    <a:pt x="80" y="69"/>
                    <a:pt x="69" y="81"/>
                    <a:pt x="53" y="81"/>
                  </a:cubicBezTo>
                </a:path>
              </a:pathLst>
            </a:custGeom>
            <a:solidFill>
              <a:srgbClr val="81B5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66" name="Group 65">
              <a:extLst>
                <a:ext uri="{FF2B5EF4-FFF2-40B4-BE49-F238E27FC236}">
                  <a16:creationId xmlns:a16="http://schemas.microsoft.com/office/drawing/2014/main" id="{DEBBE881-3D3E-4191-A054-64C53E636502}"/>
                </a:ext>
              </a:extLst>
            </p:cNvPr>
            <p:cNvGrpSpPr>
              <a:grpSpLocks noChangeAspect="1"/>
            </p:cNvGrpSpPr>
            <p:nvPr/>
          </p:nvGrpSpPr>
          <p:grpSpPr bwMode="gray">
            <a:xfrm>
              <a:off x="1998819" y="1263267"/>
              <a:ext cx="39288" cy="20954"/>
              <a:chOff x="2687241" y="1822450"/>
              <a:chExt cx="23813" cy="12700"/>
            </a:xfrm>
          </p:grpSpPr>
          <p:sp>
            <p:nvSpPr>
              <p:cNvPr id="67" name="Freeform 8">
                <a:extLst>
                  <a:ext uri="{FF2B5EF4-FFF2-40B4-BE49-F238E27FC236}">
                    <a16:creationId xmlns:a16="http://schemas.microsoft.com/office/drawing/2014/main" id="{C1FFE498-E612-4637-9DEA-045FEC39828C}"/>
                  </a:ext>
                </a:extLst>
              </p:cNvPr>
              <p:cNvSpPr>
                <a:spLocks/>
              </p:cNvSpPr>
              <p:nvPr/>
            </p:nvSpPr>
            <p:spPr bwMode="gray">
              <a:xfrm>
                <a:off x="2687241" y="1822450"/>
                <a:ext cx="9525" cy="12700"/>
              </a:xfrm>
              <a:custGeom>
                <a:avLst/>
                <a:gdLst>
                  <a:gd name="T0" fmla="*/ 6 w 6"/>
                  <a:gd name="T1" fmla="*/ 1 h 8"/>
                  <a:gd name="T2" fmla="*/ 3 w 6"/>
                  <a:gd name="T3" fmla="*/ 1 h 8"/>
                  <a:gd name="T4" fmla="*/ 3 w 6"/>
                  <a:gd name="T5" fmla="*/ 8 h 8"/>
                  <a:gd name="T6" fmla="*/ 2 w 6"/>
                  <a:gd name="T7" fmla="*/ 8 h 8"/>
                  <a:gd name="T8" fmla="*/ 2 w 6"/>
                  <a:gd name="T9" fmla="*/ 1 h 8"/>
                  <a:gd name="T10" fmla="*/ 0 w 6"/>
                  <a:gd name="T11" fmla="*/ 1 h 8"/>
                  <a:gd name="T12" fmla="*/ 0 w 6"/>
                  <a:gd name="T13" fmla="*/ 0 h 8"/>
                  <a:gd name="T14" fmla="*/ 6 w 6"/>
                  <a:gd name="T15" fmla="*/ 0 h 8"/>
                  <a:gd name="T16" fmla="*/ 6 w 6"/>
                  <a:gd name="T17"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6" y="1"/>
                    </a:moveTo>
                    <a:lnTo>
                      <a:pt x="3" y="1"/>
                    </a:lnTo>
                    <a:lnTo>
                      <a:pt x="3" y="8"/>
                    </a:lnTo>
                    <a:lnTo>
                      <a:pt x="2" y="8"/>
                    </a:lnTo>
                    <a:lnTo>
                      <a:pt x="2" y="1"/>
                    </a:lnTo>
                    <a:lnTo>
                      <a:pt x="0" y="1"/>
                    </a:lnTo>
                    <a:lnTo>
                      <a:pt x="0" y="0"/>
                    </a:lnTo>
                    <a:lnTo>
                      <a:pt x="6" y="0"/>
                    </a:lnTo>
                    <a:lnTo>
                      <a:pt x="6" y="1"/>
                    </a:lnTo>
                    <a:close/>
                  </a:path>
                </a:pathLst>
              </a:custGeom>
              <a:solidFill>
                <a:srgbClr val="FFFFFF"/>
              </a:solidFill>
              <a:ln w="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9">
                <a:extLst>
                  <a:ext uri="{FF2B5EF4-FFF2-40B4-BE49-F238E27FC236}">
                    <a16:creationId xmlns:a16="http://schemas.microsoft.com/office/drawing/2014/main" id="{26FC909D-B696-446E-A642-B1EBF7471724}"/>
                  </a:ext>
                </a:extLst>
              </p:cNvPr>
              <p:cNvSpPr>
                <a:spLocks/>
              </p:cNvSpPr>
              <p:nvPr/>
            </p:nvSpPr>
            <p:spPr bwMode="gray">
              <a:xfrm>
                <a:off x="2698354" y="1822450"/>
                <a:ext cx="12700" cy="12700"/>
              </a:xfrm>
              <a:custGeom>
                <a:avLst/>
                <a:gdLst>
                  <a:gd name="T0" fmla="*/ 8 w 8"/>
                  <a:gd name="T1" fmla="*/ 8 h 8"/>
                  <a:gd name="T2" fmla="*/ 7 w 8"/>
                  <a:gd name="T3" fmla="*/ 8 h 8"/>
                  <a:gd name="T4" fmla="*/ 7 w 8"/>
                  <a:gd name="T5" fmla="*/ 1 h 8"/>
                  <a:gd name="T6" fmla="*/ 4 w 8"/>
                  <a:gd name="T7" fmla="*/ 6 h 8"/>
                  <a:gd name="T8" fmla="*/ 4 w 8"/>
                  <a:gd name="T9" fmla="*/ 6 h 8"/>
                  <a:gd name="T10" fmla="*/ 1 w 8"/>
                  <a:gd name="T11" fmla="*/ 1 h 8"/>
                  <a:gd name="T12" fmla="*/ 1 w 8"/>
                  <a:gd name="T13" fmla="*/ 8 h 8"/>
                  <a:gd name="T14" fmla="*/ 0 w 8"/>
                  <a:gd name="T15" fmla="*/ 8 h 8"/>
                  <a:gd name="T16" fmla="*/ 0 w 8"/>
                  <a:gd name="T17" fmla="*/ 0 h 8"/>
                  <a:gd name="T18" fmla="*/ 1 w 8"/>
                  <a:gd name="T19" fmla="*/ 0 h 8"/>
                  <a:gd name="T20" fmla="*/ 4 w 8"/>
                  <a:gd name="T21" fmla="*/ 5 h 8"/>
                  <a:gd name="T22" fmla="*/ 7 w 8"/>
                  <a:gd name="T23" fmla="*/ 0 h 8"/>
                  <a:gd name="T24" fmla="*/ 8 w 8"/>
                  <a:gd name="T25" fmla="*/ 0 h 8"/>
                  <a:gd name="T26" fmla="*/ 8 w 8"/>
                  <a:gd name="T2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8">
                    <a:moveTo>
                      <a:pt x="8" y="8"/>
                    </a:moveTo>
                    <a:lnTo>
                      <a:pt x="7" y="8"/>
                    </a:lnTo>
                    <a:lnTo>
                      <a:pt x="7" y="1"/>
                    </a:lnTo>
                    <a:lnTo>
                      <a:pt x="4" y="6"/>
                    </a:lnTo>
                    <a:lnTo>
                      <a:pt x="4" y="6"/>
                    </a:lnTo>
                    <a:lnTo>
                      <a:pt x="1" y="1"/>
                    </a:lnTo>
                    <a:lnTo>
                      <a:pt x="1" y="8"/>
                    </a:lnTo>
                    <a:lnTo>
                      <a:pt x="0" y="8"/>
                    </a:lnTo>
                    <a:lnTo>
                      <a:pt x="0" y="0"/>
                    </a:lnTo>
                    <a:lnTo>
                      <a:pt x="1" y="0"/>
                    </a:lnTo>
                    <a:lnTo>
                      <a:pt x="4" y="5"/>
                    </a:lnTo>
                    <a:lnTo>
                      <a:pt x="7" y="0"/>
                    </a:lnTo>
                    <a:lnTo>
                      <a:pt x="8" y="0"/>
                    </a:lnTo>
                    <a:lnTo>
                      <a:pt x="8" y="8"/>
                    </a:lnTo>
                    <a:close/>
                  </a:path>
                </a:pathLst>
              </a:custGeom>
              <a:solidFill>
                <a:srgbClr val="FFFFFF"/>
              </a:solidFill>
              <a:ln w="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55" name="AutoShape 7">
            <a:extLst>
              <a:ext uri="{FF2B5EF4-FFF2-40B4-BE49-F238E27FC236}">
                <a16:creationId xmlns:a16="http://schemas.microsoft.com/office/drawing/2014/main" id="{1EED5B79-0291-4B4B-96E3-3F93438B4A2A}"/>
              </a:ext>
            </a:extLst>
          </p:cNvPr>
          <p:cNvSpPr>
            <a:spLocks noChangeAspect="1" noChangeArrowheads="1" noTextEdit="1"/>
          </p:cNvSpPr>
          <p:nvPr userDrawn="1"/>
        </p:nvSpPr>
        <p:spPr bwMode="auto">
          <a:xfrm>
            <a:off x="3154363" y="0"/>
            <a:ext cx="5880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with Subtitle">
    <p:spTree>
      <p:nvGrpSpPr>
        <p:cNvPr id="1" name=""/>
        <p:cNvGrpSpPr/>
        <p:nvPr/>
      </p:nvGrpSpPr>
      <p:grpSpPr>
        <a:xfrm>
          <a:off x="0" y="0"/>
          <a:ext cx="0" cy="0"/>
          <a:chOff x="0" y="0"/>
          <a:chExt cx="0" cy="0"/>
        </a:xfrm>
      </p:grpSpPr>
      <p:sp>
        <p:nvSpPr>
          <p:cNvPr id="7" name="Text Placeholder 8"/>
          <p:cNvSpPr>
            <a:spLocks noGrp="1"/>
          </p:cNvSpPr>
          <p:nvPr>
            <p:ph type="body" sz="quarter" idx="13"/>
          </p:nvPr>
        </p:nvSpPr>
        <p:spPr>
          <a:xfrm>
            <a:off x="438911" y="960120"/>
            <a:ext cx="11207242" cy="448056"/>
          </a:xfrm>
        </p:spPr>
        <p:txBody>
          <a:bodyPr>
            <a:noAutofit/>
          </a:bodyPr>
          <a:lstStyle>
            <a:lvl1pPr marL="0" indent="0">
              <a:buNone/>
              <a:defRPr sz="1900" b="0">
                <a:solidFill>
                  <a:schemeClr val="tx1"/>
                </a:solidFill>
              </a:defRPr>
            </a:lvl1pPr>
            <a:lvl2pPr>
              <a:buNone/>
              <a:defRPr/>
            </a:lvl2pPr>
            <a:lvl3pPr>
              <a:buNone/>
              <a:defRPr/>
            </a:lvl3pPr>
            <a:lvl4pPr>
              <a:buNone/>
              <a:defRPr/>
            </a:lvl4pPr>
            <a:lvl5pPr>
              <a:buNone/>
              <a:defRPr/>
            </a:lvl5pPr>
          </a:lstStyle>
          <a:p>
            <a:pPr lvl="0"/>
            <a:r>
              <a:rPr lang="en-US" dirty="0"/>
              <a:t>Click to edit Master text styles</a:t>
            </a:r>
          </a:p>
        </p:txBody>
      </p:sp>
      <p:sp>
        <p:nvSpPr>
          <p:cNvPr id="4" name="Title 3"/>
          <p:cNvSpPr>
            <a:spLocks noGrp="1"/>
          </p:cNvSpPr>
          <p:nvPr>
            <p:ph type="title"/>
          </p:nvPr>
        </p:nvSpPr>
        <p:spPr/>
        <p:txBody>
          <a:bodyPr/>
          <a:lstStyle>
            <a:lvl1pPr>
              <a:defRPr>
                <a:solidFill>
                  <a:schemeClr val="tx1"/>
                </a:solidFill>
              </a:defRPr>
            </a:lvl1pPr>
          </a:lstStyle>
          <a:p>
            <a:r>
              <a:rPr lang="en-US" dirty="0"/>
              <a:t>Click to edit Master title style</a:t>
            </a:r>
          </a:p>
        </p:txBody>
      </p:sp>
    </p:spTree>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p:cSld name="Thank You_Blank_Name">
    <p:bg bwMode="gray">
      <p:bgPr>
        <a:solidFill>
          <a:schemeClr val="tx1"/>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370629" y="3599345"/>
            <a:ext cx="10441443" cy="1374775"/>
          </a:xfrm>
        </p:spPr>
        <p:txBody>
          <a:bodyPr/>
          <a:lstStyle>
            <a:lvl1pPr marL="0" indent="0">
              <a:buFont typeface="Calibri" panose="020F0502020204030204" pitchFamily="34" charset="0"/>
              <a:buChar char=" "/>
              <a:defRPr sz="1899" b="0">
                <a:solidFill>
                  <a:schemeClr val="bg2"/>
                </a:solidFill>
                <a:latin typeface="+mn-lt"/>
                <a:ea typeface="Gilroy" panose="00000500000000000000" pitchFamily="50" charset="0"/>
                <a:cs typeface="Gilroy" panose="00000500000000000000" pitchFamily="50" charset="0"/>
              </a:defRPr>
            </a:lvl1pPr>
            <a:lvl2pPr marL="0" indent="0">
              <a:spcBef>
                <a:spcPts val="100"/>
              </a:spcBef>
              <a:buFont typeface="Calibri" panose="020F0502020204030204" pitchFamily="34" charset="0"/>
              <a:buChar char=" "/>
              <a:defRPr sz="1699">
                <a:solidFill>
                  <a:schemeClr val="bg2"/>
                </a:solidFill>
                <a:latin typeface="+mn-lt"/>
                <a:ea typeface="Gilroy" panose="00000500000000000000" pitchFamily="50" charset="0"/>
                <a:cs typeface="Gilroy" panose="00000500000000000000" pitchFamily="50" charset="0"/>
              </a:defRPr>
            </a:lvl2pPr>
          </a:lstStyle>
          <a:p>
            <a:pPr lvl="0"/>
            <a:r>
              <a:rPr lang="en-US" dirty="0"/>
              <a:t>Click to edit Master text styles</a:t>
            </a:r>
          </a:p>
          <a:p>
            <a:pPr lvl="1"/>
            <a:r>
              <a:rPr lang="en-US" dirty="0"/>
              <a:t>Second level</a:t>
            </a:r>
          </a:p>
        </p:txBody>
      </p:sp>
      <p:sp>
        <p:nvSpPr>
          <p:cNvPr id="3" name="Title 2"/>
          <p:cNvSpPr>
            <a:spLocks noGrp="1"/>
          </p:cNvSpPr>
          <p:nvPr>
            <p:ph type="title"/>
          </p:nvPr>
        </p:nvSpPr>
        <p:spPr>
          <a:xfrm>
            <a:off x="431102" y="2731259"/>
            <a:ext cx="11185080" cy="668692"/>
          </a:xfrm>
        </p:spPr>
        <p:txBody>
          <a:bodyPr/>
          <a:lstStyle>
            <a:lvl1pPr>
              <a:defRPr sz="4399" b="1">
                <a:solidFill>
                  <a:schemeClr val="bg2"/>
                </a:solidFill>
              </a:defRPr>
            </a:lvl1pPr>
          </a:lstStyle>
          <a:p>
            <a:r>
              <a:rPr lang="en-US" dirty="0"/>
              <a:t>Click to edit Master title style</a:t>
            </a:r>
          </a:p>
        </p:txBody>
      </p:sp>
    </p:spTree>
    <p:extLst>
      <p:ext uri="{BB962C8B-B14F-4D97-AF65-F5344CB8AC3E}">
        <p14:creationId xmlns:p14="http://schemas.microsoft.com/office/powerpoint/2010/main" val="932384237"/>
      </p:ext>
    </p:extLst>
  </p:cSld>
  <p:clrMapOvr>
    <a:masterClrMapping/>
  </p:clrMapOvr>
  <p:hf sldNum="0" hdr="0" ftr="0" dt="0"/>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Do not use">
    <p:spTree>
      <p:nvGrpSpPr>
        <p:cNvPr id="1" name=""/>
        <p:cNvGrpSpPr/>
        <p:nvPr/>
      </p:nvGrpSpPr>
      <p:grpSpPr>
        <a:xfrm>
          <a:off x="0" y="0"/>
          <a:ext cx="0" cy="0"/>
          <a:chOff x="0" y="0"/>
          <a:chExt cx="0" cy="0"/>
        </a:xfrm>
      </p:grpSpPr>
      <p:sp>
        <p:nvSpPr>
          <p:cNvPr id="3" name="Rectangle 2"/>
          <p:cNvSpPr/>
          <p:nvPr/>
        </p:nvSpPr>
        <p:spPr bwMode="gray">
          <a:xfrm>
            <a:off x="1" y="0"/>
            <a:ext cx="12188825" cy="6858000"/>
          </a:xfrm>
          <a:prstGeom prst="rect">
            <a:avLst/>
          </a:prstGeom>
          <a:solidFill>
            <a:srgbClr val="D1232B"/>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80" tIns="45690" rIns="91380" bIns="45690" numCol="1" spcCol="0" rtlCol="0" fromWordArt="0" anchor="ctr" anchorCtr="0" forceAA="0" compatLnSpc="1">
            <a:prstTxWarp prst="textNoShape">
              <a:avLst/>
            </a:prstTxWarp>
            <a:noAutofit/>
          </a:bodyPr>
          <a:lstStyle/>
          <a:p>
            <a:pPr lvl="0" algn="ctr"/>
            <a:endParaRPr lang="en-US" sz="3598" dirty="0"/>
          </a:p>
        </p:txBody>
      </p:sp>
      <p:sp>
        <p:nvSpPr>
          <p:cNvPr id="4" name="TextBox 3"/>
          <p:cNvSpPr txBox="1"/>
          <p:nvPr/>
        </p:nvSpPr>
        <p:spPr bwMode="gray">
          <a:xfrm>
            <a:off x="1453956" y="3244335"/>
            <a:ext cx="9280920" cy="1200072"/>
          </a:xfrm>
          <a:prstGeom prst="rect">
            <a:avLst/>
          </a:prstGeom>
          <a:noFill/>
        </p:spPr>
        <p:txBody>
          <a:bodyPr wrap="square" rtlCol="0">
            <a:spAutoFit/>
          </a:bodyPr>
          <a:lstStyle/>
          <a:p>
            <a:pPr algn="ctr"/>
            <a:r>
              <a:rPr lang="en-US" sz="3598" dirty="0">
                <a:solidFill>
                  <a:srgbClr val="FFFFFF"/>
                </a:solidFill>
              </a:rPr>
              <a:t>Do</a:t>
            </a:r>
            <a:r>
              <a:rPr lang="en-US" sz="3598" baseline="0" dirty="0">
                <a:solidFill>
                  <a:srgbClr val="FFFFFF"/>
                </a:solidFill>
              </a:rPr>
              <a:t> not use this layout. For visual reference in layout masters only.</a:t>
            </a:r>
            <a:endParaRPr lang="en-US" sz="3598" dirty="0">
              <a:solidFill>
                <a:srgbClr val="FFFFFF"/>
              </a:solidFill>
            </a:endParaRPr>
          </a:p>
        </p:txBody>
      </p:sp>
      <p:sp>
        <p:nvSpPr>
          <p:cNvPr id="5" name="Rectangle 4"/>
          <p:cNvSpPr/>
          <p:nvPr/>
        </p:nvSpPr>
        <p:spPr bwMode="gray">
          <a:xfrm>
            <a:off x="1" y="0"/>
            <a:ext cx="12188825" cy="6858000"/>
          </a:xfrm>
          <a:prstGeom prst="rect">
            <a:avLst/>
          </a:prstGeom>
          <a:solidFill>
            <a:srgbClr val="D1232B"/>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80" tIns="45690" rIns="91380" bIns="45690" numCol="1" spcCol="0" rtlCol="0" fromWordArt="0" anchor="ctr" anchorCtr="0" forceAA="0" compatLnSpc="1">
            <a:prstTxWarp prst="textNoShape">
              <a:avLst/>
            </a:prstTxWarp>
            <a:noAutofit/>
          </a:bodyPr>
          <a:lstStyle/>
          <a:p>
            <a:pPr lvl="0" algn="ctr"/>
            <a:endParaRPr lang="en-US" sz="3598" dirty="0"/>
          </a:p>
        </p:txBody>
      </p:sp>
      <p:sp>
        <p:nvSpPr>
          <p:cNvPr id="6" name="TextBox 5"/>
          <p:cNvSpPr txBox="1"/>
          <p:nvPr/>
        </p:nvSpPr>
        <p:spPr bwMode="gray">
          <a:xfrm>
            <a:off x="1453956" y="3244335"/>
            <a:ext cx="9280920" cy="1200072"/>
          </a:xfrm>
          <a:prstGeom prst="rect">
            <a:avLst/>
          </a:prstGeom>
          <a:noFill/>
        </p:spPr>
        <p:txBody>
          <a:bodyPr wrap="square" rtlCol="0">
            <a:spAutoFit/>
          </a:bodyPr>
          <a:lstStyle/>
          <a:p>
            <a:pPr algn="ctr"/>
            <a:r>
              <a:rPr lang="en-US" sz="3598" dirty="0">
                <a:solidFill>
                  <a:srgbClr val="FFFFFF"/>
                </a:solidFill>
              </a:rPr>
              <a:t>Do</a:t>
            </a:r>
            <a:r>
              <a:rPr lang="en-US" sz="3598" baseline="0" dirty="0">
                <a:solidFill>
                  <a:srgbClr val="FFFFFF"/>
                </a:solidFill>
              </a:rPr>
              <a:t> not use this layout. For visual reference in layout masters only.</a:t>
            </a:r>
            <a:endParaRPr lang="en-US" sz="3598" dirty="0">
              <a:solidFill>
                <a:srgbClr val="FFFFFF"/>
              </a:solidFill>
            </a:endParaRPr>
          </a:p>
        </p:txBody>
      </p:sp>
      <p:sp>
        <p:nvSpPr>
          <p:cNvPr id="7" name="Rectangle 6"/>
          <p:cNvSpPr/>
          <p:nvPr/>
        </p:nvSpPr>
        <p:spPr bwMode="gray">
          <a:xfrm>
            <a:off x="1" y="0"/>
            <a:ext cx="12188825" cy="6858000"/>
          </a:xfrm>
          <a:prstGeom prst="rect">
            <a:avLst/>
          </a:prstGeom>
          <a:solidFill>
            <a:srgbClr val="D1232B"/>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80" tIns="45690" rIns="91380" bIns="45690" numCol="1" spcCol="0" rtlCol="0" fromWordArt="0" anchor="ctr" anchorCtr="0" forceAA="0" compatLnSpc="1">
            <a:prstTxWarp prst="textNoShape">
              <a:avLst/>
            </a:prstTxWarp>
            <a:noAutofit/>
          </a:bodyPr>
          <a:lstStyle/>
          <a:p>
            <a:pPr lvl="0" algn="ctr"/>
            <a:endParaRPr lang="en-US" sz="3598" dirty="0"/>
          </a:p>
        </p:txBody>
      </p:sp>
      <p:sp>
        <p:nvSpPr>
          <p:cNvPr id="8" name="TextBox 7"/>
          <p:cNvSpPr txBox="1"/>
          <p:nvPr/>
        </p:nvSpPr>
        <p:spPr bwMode="gray">
          <a:xfrm>
            <a:off x="1453956" y="3244335"/>
            <a:ext cx="9280920" cy="1200072"/>
          </a:xfrm>
          <a:prstGeom prst="rect">
            <a:avLst/>
          </a:prstGeom>
          <a:noFill/>
        </p:spPr>
        <p:txBody>
          <a:bodyPr wrap="square" rtlCol="0">
            <a:spAutoFit/>
          </a:bodyPr>
          <a:lstStyle/>
          <a:p>
            <a:pPr algn="ctr"/>
            <a:r>
              <a:rPr lang="en-US" sz="3598" dirty="0">
                <a:solidFill>
                  <a:srgbClr val="FFFFFF"/>
                </a:solidFill>
              </a:rPr>
              <a:t>Do</a:t>
            </a:r>
            <a:r>
              <a:rPr lang="en-US" sz="3598" baseline="0" dirty="0">
                <a:solidFill>
                  <a:srgbClr val="FFFFFF"/>
                </a:solidFill>
              </a:rPr>
              <a:t> not use this layout. For visual reference in layout masters only.</a:t>
            </a:r>
            <a:endParaRPr lang="en-US" sz="3598" dirty="0">
              <a:solidFill>
                <a:srgbClr val="FFFFFF"/>
              </a:solidFill>
            </a:endParaRPr>
          </a:p>
        </p:txBody>
      </p:sp>
    </p:spTree>
    <p:extLst>
      <p:ext uri="{BB962C8B-B14F-4D97-AF65-F5344CB8AC3E}">
        <p14:creationId xmlns:p14="http://schemas.microsoft.com/office/powerpoint/2010/main" val="3452509992"/>
      </p:ext>
    </p:extLst>
  </p:cSld>
  <p:clrMapOvr>
    <a:masterClrMapping/>
  </p:clrMapOvr>
  <p:transition>
    <p:fade/>
  </p:transition>
  <p:hf sldNum="0" hdr="0" ftr="0" dt="0"/>
</p:sldLayout>
</file>

<file path=ppt/slideLayouts/slideLayout102.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Content Placeholder 2"/>
          <p:cNvSpPr>
            <a:spLocks noGrp="1"/>
          </p:cNvSpPr>
          <p:nvPr>
            <p:ph sz="half" idx="1"/>
          </p:nvPr>
        </p:nvSpPr>
        <p:spPr bwMode="gray">
          <a:xfrm>
            <a:off x="452330" y="1152144"/>
            <a:ext cx="5383398" cy="4597347"/>
          </a:xfrm>
        </p:spPr>
        <p:txBody>
          <a:bodyPr/>
          <a:lstStyle>
            <a:lvl1pPr>
              <a:spcBef>
                <a:spcPts val="480"/>
              </a:spcBef>
              <a:defRPr sz="1998"/>
            </a:lvl1pPr>
            <a:lvl2pPr>
              <a:spcBef>
                <a:spcPts val="432"/>
              </a:spcBef>
              <a:defRPr sz="1798"/>
            </a:lvl2pPr>
            <a:lvl3pPr>
              <a:spcBef>
                <a:spcPts val="384"/>
              </a:spcBef>
              <a:defRPr sz="1600"/>
            </a:lvl3pPr>
            <a:lvl4pPr>
              <a:spcBef>
                <a:spcPts val="336"/>
              </a:spcBef>
              <a:defRPr sz="1400"/>
            </a:lvl4pPr>
            <a:lvl5pPr>
              <a:spcBef>
                <a:spcPts val="336"/>
              </a:spcBef>
              <a:defRPr sz="1400"/>
            </a:lvl5pPr>
            <a:lvl6pPr>
              <a:defRPr sz="1798"/>
            </a:lvl6pPr>
            <a:lvl7pPr>
              <a:defRPr sz="1798"/>
            </a:lvl7pPr>
            <a:lvl8pPr>
              <a:defRPr sz="1798"/>
            </a:lvl8pPr>
            <a:lvl9pPr>
              <a:defRPr sz="1798"/>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bwMode="gray">
          <a:xfrm>
            <a:off x="6236167" y="1152144"/>
            <a:ext cx="5383398" cy="4597347"/>
          </a:xfrm>
        </p:spPr>
        <p:txBody>
          <a:bodyPr/>
          <a:lstStyle>
            <a:lvl1pPr>
              <a:spcBef>
                <a:spcPts val="480"/>
              </a:spcBef>
              <a:defRPr sz="1998"/>
            </a:lvl1pPr>
            <a:lvl2pPr>
              <a:spcBef>
                <a:spcPts val="432"/>
              </a:spcBef>
              <a:defRPr sz="1798"/>
            </a:lvl2pPr>
            <a:lvl3pPr>
              <a:spcBef>
                <a:spcPts val="384"/>
              </a:spcBef>
              <a:defRPr sz="1600"/>
            </a:lvl3pPr>
            <a:lvl4pPr>
              <a:spcBef>
                <a:spcPts val="336"/>
              </a:spcBef>
              <a:defRPr sz="1400"/>
            </a:lvl4pPr>
            <a:lvl5pPr>
              <a:spcBef>
                <a:spcPts val="336"/>
              </a:spcBef>
              <a:defRPr sz="1400"/>
            </a:lvl5pPr>
            <a:lvl6pPr>
              <a:defRPr sz="1798"/>
            </a:lvl6pPr>
            <a:lvl7pPr>
              <a:defRPr sz="1798"/>
            </a:lvl7pPr>
            <a:lvl8pPr>
              <a:defRPr sz="1798"/>
            </a:lvl8pPr>
            <a:lvl9pPr>
              <a:defRPr sz="1798"/>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35302568"/>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FB635-F4C8-4D88-B01D-0DE3E5BEAFAB}"/>
              </a:ext>
            </a:extLst>
          </p:cNvPr>
          <p:cNvSpPr>
            <a:spLocks noGrp="1"/>
          </p:cNvSpPr>
          <p:nvPr>
            <p:ph type="ctrTitle"/>
          </p:nvPr>
        </p:nvSpPr>
        <p:spPr>
          <a:xfrm>
            <a:off x="1523604" y="1122363"/>
            <a:ext cx="9141619" cy="2387600"/>
          </a:xfrm>
        </p:spPr>
        <p:txBody>
          <a:bodyPr anchor="b"/>
          <a:lstStyle>
            <a:lvl1pPr algn="ctr">
              <a:defRPr sz="5996"/>
            </a:lvl1pPr>
          </a:lstStyle>
          <a:p>
            <a:r>
              <a:rPr lang="en-US"/>
              <a:t>Click to edit Master title style</a:t>
            </a:r>
          </a:p>
        </p:txBody>
      </p:sp>
      <p:sp>
        <p:nvSpPr>
          <p:cNvPr id="3" name="Subtitle 2">
            <a:extLst>
              <a:ext uri="{FF2B5EF4-FFF2-40B4-BE49-F238E27FC236}">
                <a16:creationId xmlns:a16="http://schemas.microsoft.com/office/drawing/2014/main" id="{BE22CED8-1482-48C8-B0FF-0BBC173B7CC1}"/>
              </a:ext>
            </a:extLst>
          </p:cNvPr>
          <p:cNvSpPr>
            <a:spLocks noGrp="1"/>
          </p:cNvSpPr>
          <p:nvPr>
            <p:ph type="subTitle" idx="1"/>
          </p:nvPr>
        </p:nvSpPr>
        <p:spPr>
          <a:xfrm>
            <a:off x="1523604" y="3602038"/>
            <a:ext cx="9141619" cy="1655762"/>
          </a:xfrm>
        </p:spPr>
        <p:txBody>
          <a:bodyPr/>
          <a:lstStyle>
            <a:lvl1pPr marL="0" indent="0" algn="ctr">
              <a:buNone/>
              <a:defRPr sz="2398"/>
            </a:lvl1pPr>
            <a:lvl2pPr marL="456926" indent="0" algn="ctr">
              <a:buNone/>
              <a:defRPr sz="1998"/>
            </a:lvl2pPr>
            <a:lvl3pPr marL="913852" indent="0" algn="ctr">
              <a:buNone/>
              <a:defRPr sz="1798"/>
            </a:lvl3pPr>
            <a:lvl4pPr marL="1370778" indent="0" algn="ctr">
              <a:buNone/>
              <a:defRPr sz="1600"/>
            </a:lvl4pPr>
            <a:lvl5pPr marL="1827703" indent="0" algn="ctr">
              <a:buNone/>
              <a:defRPr sz="1600"/>
            </a:lvl5pPr>
            <a:lvl6pPr marL="2284628" indent="0" algn="ctr">
              <a:buNone/>
              <a:defRPr sz="1600"/>
            </a:lvl6pPr>
            <a:lvl7pPr marL="2741554" indent="0" algn="ctr">
              <a:buNone/>
              <a:defRPr sz="1600"/>
            </a:lvl7pPr>
            <a:lvl8pPr marL="3198480" indent="0" algn="ctr">
              <a:buNone/>
              <a:defRPr sz="1600"/>
            </a:lvl8pPr>
            <a:lvl9pPr marL="3655406"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4A7F97-03E6-4F76-87B3-C890870EEB35}"/>
              </a:ext>
            </a:extLst>
          </p:cNvPr>
          <p:cNvSpPr>
            <a:spLocks noGrp="1"/>
          </p:cNvSpPr>
          <p:nvPr>
            <p:ph type="dt" sz="half" idx="10"/>
          </p:nvPr>
        </p:nvSpPr>
        <p:spPr/>
        <p:txBody>
          <a:bodyPr/>
          <a:lstStyle/>
          <a:p>
            <a:fld id="{E80BFA51-5C71-44C2-87A1-C5D8DBEEC5AC}" type="datetimeFigureOut">
              <a:rPr lang="en-US" smtClean="0"/>
              <a:t>12/4/2019</a:t>
            </a:fld>
            <a:endParaRPr lang="en-US"/>
          </a:p>
        </p:txBody>
      </p:sp>
      <p:sp>
        <p:nvSpPr>
          <p:cNvPr id="5" name="Footer Placeholder 4">
            <a:extLst>
              <a:ext uri="{FF2B5EF4-FFF2-40B4-BE49-F238E27FC236}">
                <a16:creationId xmlns:a16="http://schemas.microsoft.com/office/drawing/2014/main" id="{B2C00A74-4CE0-4799-B92D-682D424ED1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C820BC-1CEC-4F2E-9F03-523243BAB003}"/>
              </a:ext>
            </a:extLst>
          </p:cNvPr>
          <p:cNvSpPr>
            <a:spLocks noGrp="1"/>
          </p:cNvSpPr>
          <p:nvPr>
            <p:ph type="sldNum" sz="quarter" idx="12"/>
          </p:nvPr>
        </p:nvSpPr>
        <p:spPr/>
        <p:txBody>
          <a:bodyPr/>
          <a:lstStyle/>
          <a:p>
            <a:fld id="{C2AFCCE8-3CE6-4A2D-8C1F-9EB6F23900C6}" type="slidenum">
              <a:rPr lang="en-US" smtClean="0"/>
              <a:t>‹#›</a:t>
            </a:fld>
            <a:endParaRPr lang="en-US"/>
          </a:p>
        </p:txBody>
      </p:sp>
    </p:spTree>
    <p:extLst>
      <p:ext uri="{BB962C8B-B14F-4D97-AF65-F5344CB8AC3E}">
        <p14:creationId xmlns:p14="http://schemas.microsoft.com/office/powerpoint/2010/main" val="415410546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cSld name="DEMO">
    <p:bg bwMode="gray">
      <p:bgPr>
        <a:solidFill>
          <a:schemeClr val="tx1"/>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370629" y="3599345"/>
            <a:ext cx="10441443" cy="1374775"/>
          </a:xfrm>
        </p:spPr>
        <p:txBody>
          <a:bodyPr/>
          <a:lstStyle>
            <a:lvl1pPr marL="0" indent="0">
              <a:buFont typeface="Calibri" panose="020F0502020204030204" pitchFamily="34" charset="0"/>
              <a:buChar char=" "/>
              <a:defRPr sz="1999" b="0">
                <a:solidFill>
                  <a:schemeClr val="bg2"/>
                </a:solidFill>
                <a:latin typeface="+mn-lt"/>
                <a:ea typeface="Gilroy" panose="00000500000000000000" pitchFamily="50" charset="0"/>
                <a:cs typeface="Gilroy" panose="00000500000000000000" pitchFamily="50" charset="0"/>
              </a:defRPr>
            </a:lvl1pPr>
            <a:lvl2pPr marL="0" indent="0">
              <a:spcBef>
                <a:spcPts val="300"/>
              </a:spcBef>
              <a:buFont typeface="Calibri" panose="020F0502020204030204" pitchFamily="34" charset="0"/>
              <a:buChar char=" "/>
              <a:defRPr sz="1799">
                <a:solidFill>
                  <a:schemeClr val="bg2"/>
                </a:solidFill>
                <a:latin typeface="+mn-lt"/>
                <a:ea typeface="Gilroy" panose="00000500000000000000" pitchFamily="50" charset="0"/>
                <a:cs typeface="Gilroy" panose="00000500000000000000" pitchFamily="50" charset="0"/>
              </a:defRPr>
            </a:lvl2pPr>
          </a:lstStyle>
          <a:p>
            <a:pPr lvl="0"/>
            <a:r>
              <a:rPr lang="en-US" dirty="0"/>
              <a:t>Click to edit master text styles</a:t>
            </a:r>
          </a:p>
          <a:p>
            <a:pPr lvl="1"/>
            <a:r>
              <a:rPr lang="en-US" dirty="0"/>
              <a:t>Second level</a:t>
            </a:r>
          </a:p>
        </p:txBody>
      </p:sp>
      <p:sp>
        <p:nvSpPr>
          <p:cNvPr id="3" name="Title 2"/>
          <p:cNvSpPr>
            <a:spLocks noGrp="1"/>
          </p:cNvSpPr>
          <p:nvPr>
            <p:ph type="title" hasCustomPrompt="1"/>
          </p:nvPr>
        </p:nvSpPr>
        <p:spPr>
          <a:xfrm>
            <a:off x="415227" y="2731259"/>
            <a:ext cx="11185080" cy="668692"/>
          </a:xfrm>
        </p:spPr>
        <p:txBody>
          <a:bodyPr/>
          <a:lstStyle>
            <a:lvl1pPr>
              <a:lnSpc>
                <a:spcPct val="90000"/>
              </a:lnSpc>
              <a:defRPr sz="4399" b="1">
                <a:solidFill>
                  <a:schemeClr val="bg2"/>
                </a:solidFill>
              </a:defRPr>
            </a:lvl1pPr>
          </a:lstStyle>
          <a:p>
            <a:r>
              <a:rPr lang="en-US" dirty="0"/>
              <a:t>Click to edit master title style</a:t>
            </a:r>
          </a:p>
        </p:txBody>
      </p:sp>
      <p:grpSp>
        <p:nvGrpSpPr>
          <p:cNvPr id="16" name="Graphic 28">
            <a:extLst>
              <a:ext uri="{FF2B5EF4-FFF2-40B4-BE49-F238E27FC236}">
                <a16:creationId xmlns:a16="http://schemas.microsoft.com/office/drawing/2014/main" id="{73940926-6264-480B-897A-06094084080F}"/>
              </a:ext>
            </a:extLst>
          </p:cNvPr>
          <p:cNvGrpSpPr>
            <a:grpSpLocks noChangeAspect="1"/>
          </p:cNvGrpSpPr>
          <p:nvPr userDrawn="1"/>
        </p:nvGrpSpPr>
        <p:grpSpPr>
          <a:xfrm>
            <a:off x="384048" y="6197601"/>
            <a:ext cx="874662" cy="464232"/>
            <a:chOff x="3834550" y="2440725"/>
            <a:chExt cx="5419725" cy="2876550"/>
          </a:xfrm>
          <a:solidFill>
            <a:schemeClr val="bg1"/>
          </a:solidFill>
        </p:grpSpPr>
        <p:sp>
          <p:nvSpPr>
            <p:cNvPr id="17" name="Freeform: Shape 98">
              <a:extLst>
                <a:ext uri="{FF2B5EF4-FFF2-40B4-BE49-F238E27FC236}">
                  <a16:creationId xmlns:a16="http://schemas.microsoft.com/office/drawing/2014/main" id="{018593C1-EBB8-4843-9A22-A5DCCBEE2BD3}"/>
                </a:ext>
              </a:extLst>
            </p:cNvPr>
            <p:cNvSpPr/>
            <p:nvPr/>
          </p:nvSpPr>
          <p:spPr>
            <a:xfrm>
              <a:off x="4738663" y="3391889"/>
              <a:ext cx="914400" cy="952500"/>
            </a:xfrm>
            <a:custGeom>
              <a:avLst/>
              <a:gdLst>
                <a:gd name="connsiteX0" fmla="*/ 7144 w 914400"/>
                <a:gd name="connsiteY0" fmla="*/ 946216 h 952500"/>
                <a:gd name="connsiteX1" fmla="*/ 7144 w 914400"/>
                <a:gd name="connsiteY1" fmla="*/ 26101 h 952500"/>
                <a:gd name="connsiteX2" fmla="*/ 243364 w 914400"/>
                <a:gd name="connsiteY2" fmla="*/ 26101 h 952500"/>
                <a:gd name="connsiteX3" fmla="*/ 243364 w 914400"/>
                <a:gd name="connsiteY3" fmla="*/ 100111 h 952500"/>
                <a:gd name="connsiteX4" fmla="*/ 502349 w 914400"/>
                <a:gd name="connsiteY4" fmla="*/ 7146 h 952500"/>
                <a:gd name="connsiteX5" fmla="*/ 819912 w 914400"/>
                <a:gd name="connsiteY5" fmla="*/ 155165 h 952500"/>
                <a:gd name="connsiteX6" fmla="*/ 914400 w 914400"/>
                <a:gd name="connsiteY6" fmla="*/ 477681 h 952500"/>
                <a:gd name="connsiteX7" fmla="*/ 914400 w 914400"/>
                <a:gd name="connsiteY7" fmla="*/ 946216 h 952500"/>
                <a:gd name="connsiteX8" fmla="*/ 668655 w 914400"/>
                <a:gd name="connsiteY8" fmla="*/ 946216 h 952500"/>
                <a:gd name="connsiteX9" fmla="*/ 668655 w 914400"/>
                <a:gd name="connsiteY9" fmla="*/ 458536 h 952500"/>
                <a:gd name="connsiteX10" fmla="*/ 613791 w 914400"/>
                <a:gd name="connsiteY10" fmla="*/ 285943 h 952500"/>
                <a:gd name="connsiteX11" fmla="*/ 475869 w 914400"/>
                <a:gd name="connsiteY11" fmla="*/ 234699 h 952500"/>
                <a:gd name="connsiteX12" fmla="*/ 252794 w 914400"/>
                <a:gd name="connsiteY12" fmla="*/ 348999 h 952500"/>
                <a:gd name="connsiteX13" fmla="*/ 252794 w 914400"/>
                <a:gd name="connsiteY13" fmla="*/ 946216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 h="952500">
                  <a:moveTo>
                    <a:pt x="7144" y="946216"/>
                  </a:moveTo>
                  <a:lnTo>
                    <a:pt x="7144" y="26101"/>
                  </a:lnTo>
                  <a:lnTo>
                    <a:pt x="243364" y="26101"/>
                  </a:lnTo>
                  <a:lnTo>
                    <a:pt x="243364" y="100111"/>
                  </a:lnTo>
                  <a:cubicBezTo>
                    <a:pt x="316116" y="39705"/>
                    <a:pt x="407788" y="6798"/>
                    <a:pt x="502349" y="7146"/>
                  </a:cubicBezTo>
                  <a:cubicBezTo>
                    <a:pt x="624950" y="6797"/>
                    <a:pt x="741342" y="61048"/>
                    <a:pt x="819912" y="155165"/>
                  </a:cubicBezTo>
                  <a:cubicBezTo>
                    <a:pt x="880396" y="227174"/>
                    <a:pt x="914400" y="320138"/>
                    <a:pt x="914400" y="477681"/>
                  </a:cubicBezTo>
                  <a:lnTo>
                    <a:pt x="914400" y="946216"/>
                  </a:lnTo>
                  <a:lnTo>
                    <a:pt x="668655" y="946216"/>
                  </a:lnTo>
                  <a:lnTo>
                    <a:pt x="668655" y="458536"/>
                  </a:lnTo>
                  <a:cubicBezTo>
                    <a:pt x="668655" y="367477"/>
                    <a:pt x="647795" y="320043"/>
                    <a:pt x="613791" y="285943"/>
                  </a:cubicBezTo>
                  <a:cubicBezTo>
                    <a:pt x="581692" y="253653"/>
                    <a:pt x="532543" y="234699"/>
                    <a:pt x="475869" y="234699"/>
                  </a:cubicBezTo>
                  <a:cubicBezTo>
                    <a:pt x="371856" y="234699"/>
                    <a:pt x="286893" y="301374"/>
                    <a:pt x="252794" y="348999"/>
                  </a:cubicBezTo>
                  <a:lnTo>
                    <a:pt x="252794" y="946216"/>
                  </a:lnTo>
                  <a:close/>
                </a:path>
              </a:pathLst>
            </a:custGeom>
            <a:grpFill/>
            <a:ln w="9525" cap="flat">
              <a:noFill/>
              <a:prstDash val="solid"/>
              <a:miter/>
            </a:ln>
          </p:spPr>
          <p:txBody>
            <a:bodyPr rtlCol="0" anchor="ctr"/>
            <a:lstStyle/>
            <a:p>
              <a:pPr marL="0" marR="0" lvl="0" indent="0" algn="l" defTabSz="456903"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283D40"/>
                </a:solidFill>
                <a:effectLst/>
                <a:uLnTx/>
                <a:uFillTx/>
                <a:latin typeface="Century Gothic" panose="020F0302020204030204"/>
                <a:ea typeface="+mn-ea"/>
                <a:cs typeface="+mn-cs"/>
              </a:endParaRPr>
            </a:p>
          </p:txBody>
        </p:sp>
        <p:sp>
          <p:nvSpPr>
            <p:cNvPr id="18" name="Freeform: Shape 99">
              <a:extLst>
                <a:ext uri="{FF2B5EF4-FFF2-40B4-BE49-F238E27FC236}">
                  <a16:creationId xmlns:a16="http://schemas.microsoft.com/office/drawing/2014/main" id="{528C4F92-7EE9-4152-9E08-EA8F87D82E22}"/>
                </a:ext>
              </a:extLst>
            </p:cNvPr>
            <p:cNvSpPr/>
            <p:nvPr/>
          </p:nvSpPr>
          <p:spPr>
            <a:xfrm>
              <a:off x="5739618" y="3391882"/>
              <a:ext cx="1076325" cy="971550"/>
            </a:xfrm>
            <a:custGeom>
              <a:avLst/>
              <a:gdLst>
                <a:gd name="connsiteX0" fmla="*/ 546000 w 1076325"/>
                <a:gd name="connsiteY0" fmla="*/ 7153 h 971550"/>
                <a:gd name="connsiteX1" fmla="*/ 7170 w 1076325"/>
                <a:gd name="connsiteY1" fmla="*/ 540553 h 971550"/>
                <a:gd name="connsiteX2" fmla="*/ 175477 w 1076325"/>
                <a:gd name="connsiteY2" fmla="*/ 936412 h 971550"/>
                <a:gd name="connsiteX3" fmla="*/ 313590 w 1076325"/>
                <a:gd name="connsiteY3" fmla="*/ 943746 h 971550"/>
                <a:gd name="connsiteX4" fmla="*/ 772218 w 1076325"/>
                <a:gd name="connsiteY4" fmla="*/ 943746 h 971550"/>
                <a:gd name="connsiteX5" fmla="*/ 911188 w 1076325"/>
                <a:gd name="connsiteY5" fmla="*/ 935650 h 971550"/>
                <a:gd name="connsiteX6" fmla="*/ 930705 w 1076325"/>
                <a:gd name="connsiteY6" fmla="*/ 174823 h 971550"/>
                <a:gd name="connsiteX7" fmla="*/ 546000 w 1076325"/>
                <a:gd name="connsiteY7" fmla="*/ 7343 h 971550"/>
                <a:gd name="connsiteX8" fmla="*/ 542857 w 1076325"/>
                <a:gd name="connsiteY8" fmla="*/ 813825 h 971550"/>
                <a:gd name="connsiteX9" fmla="*/ 275014 w 1076325"/>
                <a:gd name="connsiteY9" fmla="*/ 545982 h 971550"/>
                <a:gd name="connsiteX10" fmla="*/ 542857 w 1076325"/>
                <a:gd name="connsiteY10" fmla="*/ 276044 h 971550"/>
                <a:gd name="connsiteX11" fmla="*/ 810795 w 1076325"/>
                <a:gd name="connsiteY11" fmla="*/ 545982 h 971550"/>
                <a:gd name="connsiteX12" fmla="*/ 542857 w 1076325"/>
                <a:gd name="connsiteY12" fmla="*/ 813825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6325" h="971550">
                  <a:moveTo>
                    <a:pt x="546000" y="7153"/>
                  </a:moveTo>
                  <a:cubicBezTo>
                    <a:pt x="252439" y="5438"/>
                    <a:pt x="9647" y="245278"/>
                    <a:pt x="7170" y="540553"/>
                  </a:cubicBezTo>
                  <a:cubicBezTo>
                    <a:pt x="5678" y="690190"/>
                    <a:pt x="66680" y="833666"/>
                    <a:pt x="175477" y="936412"/>
                  </a:cubicBezTo>
                  <a:cubicBezTo>
                    <a:pt x="213396" y="972606"/>
                    <a:pt x="272051" y="975721"/>
                    <a:pt x="313590" y="943746"/>
                  </a:cubicBezTo>
                  <a:cubicBezTo>
                    <a:pt x="449674" y="842412"/>
                    <a:pt x="636135" y="842412"/>
                    <a:pt x="772218" y="943746"/>
                  </a:cubicBezTo>
                  <a:cubicBezTo>
                    <a:pt x="814151" y="975848"/>
                    <a:pt x="873267" y="972404"/>
                    <a:pt x="911188" y="935650"/>
                  </a:cubicBezTo>
                  <a:cubicBezTo>
                    <a:pt x="1126674" y="730943"/>
                    <a:pt x="1135412" y="390309"/>
                    <a:pt x="930705" y="174823"/>
                  </a:cubicBezTo>
                  <a:cubicBezTo>
                    <a:pt x="830411" y="69248"/>
                    <a:pt x="691613" y="8822"/>
                    <a:pt x="546000" y="7343"/>
                  </a:cubicBezTo>
                  <a:moveTo>
                    <a:pt x="542857" y="813825"/>
                  </a:moveTo>
                  <a:cubicBezTo>
                    <a:pt x="383884" y="813825"/>
                    <a:pt x="275014" y="694096"/>
                    <a:pt x="275014" y="545982"/>
                  </a:cubicBezTo>
                  <a:cubicBezTo>
                    <a:pt x="275014" y="397868"/>
                    <a:pt x="383884" y="276044"/>
                    <a:pt x="542857" y="276044"/>
                  </a:cubicBezTo>
                  <a:cubicBezTo>
                    <a:pt x="701829" y="276044"/>
                    <a:pt x="810795" y="397773"/>
                    <a:pt x="810795" y="545982"/>
                  </a:cubicBezTo>
                  <a:cubicBezTo>
                    <a:pt x="810795" y="694191"/>
                    <a:pt x="701924" y="813825"/>
                    <a:pt x="542857" y="813825"/>
                  </a:cubicBezTo>
                </a:path>
              </a:pathLst>
            </a:custGeom>
            <a:solidFill>
              <a:srgbClr val="81B5A0"/>
            </a:solidFill>
            <a:ln w="9525" cap="flat">
              <a:noFill/>
              <a:prstDash val="solid"/>
              <a:miter/>
            </a:ln>
          </p:spPr>
          <p:txBody>
            <a:bodyPr rtlCol="0" anchor="ctr"/>
            <a:lstStyle/>
            <a:p>
              <a:pPr marL="0" marR="0" lvl="0" indent="0" algn="l" defTabSz="456903"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283D40"/>
                </a:solidFill>
                <a:effectLst/>
                <a:uLnTx/>
                <a:uFillTx/>
                <a:latin typeface="Century Gothic" panose="020F0302020204030204"/>
                <a:ea typeface="+mn-ea"/>
                <a:cs typeface="+mn-cs"/>
              </a:endParaRPr>
            </a:p>
          </p:txBody>
        </p:sp>
        <p:sp>
          <p:nvSpPr>
            <p:cNvPr id="19" name="Freeform: Shape 100">
              <a:extLst>
                <a:ext uri="{FF2B5EF4-FFF2-40B4-BE49-F238E27FC236}">
                  <a16:creationId xmlns:a16="http://schemas.microsoft.com/office/drawing/2014/main" id="{D4409D6A-E5A5-4903-93E9-42E45C9728ED}"/>
                </a:ext>
              </a:extLst>
            </p:cNvPr>
            <p:cNvSpPr/>
            <p:nvPr/>
          </p:nvSpPr>
          <p:spPr>
            <a:xfrm>
              <a:off x="6749390" y="3410846"/>
              <a:ext cx="1495425" cy="933450"/>
            </a:xfrm>
            <a:custGeom>
              <a:avLst/>
              <a:gdLst>
                <a:gd name="connsiteX0" fmla="*/ 555117 w 1495425"/>
                <a:gd name="connsiteY0" fmla="*/ 927259 h 933450"/>
                <a:gd name="connsiteX1" fmla="*/ 372046 w 1495425"/>
                <a:gd name="connsiteY1" fmla="*/ 927259 h 933450"/>
                <a:gd name="connsiteX2" fmla="*/ 7144 w 1495425"/>
                <a:gd name="connsiteY2" fmla="*/ 7144 h 933450"/>
                <a:gd name="connsiteX3" fmla="*/ 252508 w 1495425"/>
                <a:gd name="connsiteY3" fmla="*/ 7144 h 933450"/>
                <a:gd name="connsiteX4" fmla="*/ 452533 w 1495425"/>
                <a:gd name="connsiteY4" fmla="*/ 533019 h 933450"/>
                <a:gd name="connsiteX5" fmla="*/ 648748 w 1495425"/>
                <a:gd name="connsiteY5" fmla="*/ 7144 h 933450"/>
                <a:gd name="connsiteX6" fmla="*/ 853821 w 1495425"/>
                <a:gd name="connsiteY6" fmla="*/ 7144 h 933450"/>
                <a:gd name="connsiteX7" fmla="*/ 1048131 w 1495425"/>
                <a:gd name="connsiteY7" fmla="*/ 533019 h 933450"/>
                <a:gd name="connsiteX8" fmla="*/ 1249966 w 1495425"/>
                <a:gd name="connsiteY8" fmla="*/ 7144 h 933450"/>
                <a:gd name="connsiteX9" fmla="*/ 1495330 w 1495425"/>
                <a:gd name="connsiteY9" fmla="*/ 7144 h 933450"/>
                <a:gd name="connsiteX10" fmla="*/ 1130427 w 1495425"/>
                <a:gd name="connsiteY10" fmla="*/ 927259 h 933450"/>
                <a:gd name="connsiteX11" fmla="*/ 947452 w 1495425"/>
                <a:gd name="connsiteY11" fmla="*/ 927259 h 933450"/>
                <a:gd name="connsiteX12" fmla="*/ 751237 w 1495425"/>
                <a:gd name="connsiteY12" fmla="*/ 403384 h 933450"/>
                <a:gd name="connsiteX13" fmla="*/ 555117 w 1495425"/>
                <a:gd name="connsiteY13" fmla="*/ 927259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5425" h="933450">
                  <a:moveTo>
                    <a:pt x="555117" y="927259"/>
                  </a:moveTo>
                  <a:lnTo>
                    <a:pt x="372046" y="927259"/>
                  </a:lnTo>
                  <a:lnTo>
                    <a:pt x="7144" y="7144"/>
                  </a:lnTo>
                  <a:lnTo>
                    <a:pt x="252508" y="7144"/>
                  </a:lnTo>
                  <a:lnTo>
                    <a:pt x="452533" y="533019"/>
                  </a:lnTo>
                  <a:lnTo>
                    <a:pt x="648748" y="7144"/>
                  </a:lnTo>
                  <a:lnTo>
                    <a:pt x="853821" y="7144"/>
                  </a:lnTo>
                  <a:lnTo>
                    <a:pt x="1048131" y="533019"/>
                  </a:lnTo>
                  <a:lnTo>
                    <a:pt x="1249966" y="7144"/>
                  </a:lnTo>
                  <a:lnTo>
                    <a:pt x="1495330" y="7144"/>
                  </a:lnTo>
                  <a:lnTo>
                    <a:pt x="1130427" y="927259"/>
                  </a:lnTo>
                  <a:lnTo>
                    <a:pt x="947452" y="927259"/>
                  </a:lnTo>
                  <a:lnTo>
                    <a:pt x="751237" y="403384"/>
                  </a:lnTo>
                  <a:lnTo>
                    <a:pt x="555117" y="927259"/>
                  </a:lnTo>
                  <a:close/>
                </a:path>
              </a:pathLst>
            </a:custGeom>
            <a:grpFill/>
            <a:ln w="9525" cap="flat">
              <a:noFill/>
              <a:prstDash val="solid"/>
              <a:miter/>
            </a:ln>
          </p:spPr>
          <p:txBody>
            <a:bodyPr rtlCol="0" anchor="ctr"/>
            <a:lstStyle/>
            <a:p>
              <a:pPr marL="0" marR="0" lvl="0" indent="0" algn="l" defTabSz="456903"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283D40"/>
                </a:solidFill>
                <a:effectLst/>
                <a:uLnTx/>
                <a:uFillTx/>
                <a:latin typeface="Century Gothic" panose="020F0302020204030204"/>
                <a:ea typeface="+mn-ea"/>
                <a:cs typeface="+mn-cs"/>
              </a:endParaRPr>
            </a:p>
          </p:txBody>
        </p:sp>
        <p:sp>
          <p:nvSpPr>
            <p:cNvPr id="20" name="Freeform: Shape 101">
              <a:extLst>
                <a:ext uri="{FF2B5EF4-FFF2-40B4-BE49-F238E27FC236}">
                  <a16:creationId xmlns:a16="http://schemas.microsoft.com/office/drawing/2014/main" id="{2DFDAB32-6AE0-46DA-9337-F96E10D3695B}"/>
                </a:ext>
              </a:extLst>
            </p:cNvPr>
            <p:cNvSpPr/>
            <p:nvPr/>
          </p:nvSpPr>
          <p:spPr>
            <a:xfrm>
              <a:off x="8018502" y="4214089"/>
              <a:ext cx="95250" cy="123825"/>
            </a:xfrm>
            <a:custGeom>
              <a:avLst/>
              <a:gdLst>
                <a:gd name="connsiteX0" fmla="*/ 91535 w 95250"/>
                <a:gd name="connsiteY0" fmla="*/ 7144 h 123825"/>
                <a:gd name="connsiteX1" fmla="*/ 91535 w 95250"/>
                <a:gd name="connsiteY1" fmla="*/ 27242 h 123825"/>
                <a:gd name="connsiteX2" fmla="*/ 60674 w 95250"/>
                <a:gd name="connsiteY2" fmla="*/ 27242 h 123825"/>
                <a:gd name="connsiteX3" fmla="*/ 60674 w 95250"/>
                <a:gd name="connsiteY3" fmla="*/ 124016 h 123825"/>
                <a:gd name="connsiteX4" fmla="*/ 38100 w 95250"/>
                <a:gd name="connsiteY4" fmla="*/ 124016 h 123825"/>
                <a:gd name="connsiteX5" fmla="*/ 38100 w 95250"/>
                <a:gd name="connsiteY5" fmla="*/ 27242 h 123825"/>
                <a:gd name="connsiteX6" fmla="*/ 7144 w 95250"/>
                <a:gd name="connsiteY6" fmla="*/ 27242 h 123825"/>
                <a:gd name="connsiteX7" fmla="*/ 7144 w 95250"/>
                <a:gd name="connsiteY7" fmla="*/ 7144 h 123825"/>
                <a:gd name="connsiteX8" fmla="*/ 91535 w 95250"/>
                <a:gd name="connsiteY8" fmla="*/ 71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23825">
                  <a:moveTo>
                    <a:pt x="91535" y="7144"/>
                  </a:moveTo>
                  <a:lnTo>
                    <a:pt x="91535" y="27242"/>
                  </a:lnTo>
                  <a:lnTo>
                    <a:pt x="60674" y="27242"/>
                  </a:lnTo>
                  <a:lnTo>
                    <a:pt x="60674" y="124016"/>
                  </a:lnTo>
                  <a:lnTo>
                    <a:pt x="38100" y="124016"/>
                  </a:lnTo>
                  <a:lnTo>
                    <a:pt x="38100" y="27242"/>
                  </a:lnTo>
                  <a:lnTo>
                    <a:pt x="7144" y="27242"/>
                  </a:lnTo>
                  <a:lnTo>
                    <a:pt x="7144" y="7144"/>
                  </a:lnTo>
                  <a:lnTo>
                    <a:pt x="91535" y="7144"/>
                  </a:lnTo>
                  <a:close/>
                </a:path>
              </a:pathLst>
            </a:custGeom>
            <a:grpFill/>
            <a:ln w="9525" cap="flat">
              <a:noFill/>
              <a:prstDash val="solid"/>
              <a:miter/>
            </a:ln>
          </p:spPr>
          <p:txBody>
            <a:bodyPr rtlCol="0" anchor="ctr"/>
            <a:lstStyle/>
            <a:p>
              <a:pPr marL="0" marR="0" lvl="0" indent="0" algn="l" defTabSz="456903"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283D40"/>
                </a:solidFill>
                <a:effectLst/>
                <a:uLnTx/>
                <a:uFillTx/>
                <a:latin typeface="Century Gothic" panose="020F0302020204030204"/>
                <a:ea typeface="+mn-ea"/>
                <a:cs typeface="+mn-cs"/>
              </a:endParaRPr>
            </a:p>
          </p:txBody>
        </p:sp>
        <p:sp>
          <p:nvSpPr>
            <p:cNvPr id="21" name="Freeform: Shape 102">
              <a:extLst>
                <a:ext uri="{FF2B5EF4-FFF2-40B4-BE49-F238E27FC236}">
                  <a16:creationId xmlns:a16="http://schemas.microsoft.com/office/drawing/2014/main" id="{C08E68FA-00EB-4E7E-A9E2-4BA6E7DC4A2D}"/>
                </a:ext>
              </a:extLst>
            </p:cNvPr>
            <p:cNvSpPr/>
            <p:nvPr/>
          </p:nvSpPr>
          <p:spPr>
            <a:xfrm>
              <a:off x="8120705" y="4214089"/>
              <a:ext cx="123825" cy="123825"/>
            </a:xfrm>
            <a:custGeom>
              <a:avLst/>
              <a:gdLst>
                <a:gd name="connsiteX0" fmla="*/ 65627 w 123825"/>
                <a:gd name="connsiteY0" fmla="*/ 77153 h 123825"/>
                <a:gd name="connsiteX1" fmla="*/ 108204 w 123825"/>
                <a:gd name="connsiteY1" fmla="*/ 7144 h 123825"/>
                <a:gd name="connsiteX2" fmla="*/ 124016 w 123825"/>
                <a:gd name="connsiteY2" fmla="*/ 7144 h 123825"/>
                <a:gd name="connsiteX3" fmla="*/ 124016 w 123825"/>
                <a:gd name="connsiteY3" fmla="*/ 124016 h 123825"/>
                <a:gd name="connsiteX4" fmla="*/ 101441 w 123825"/>
                <a:gd name="connsiteY4" fmla="*/ 124016 h 123825"/>
                <a:gd name="connsiteX5" fmla="*/ 101441 w 123825"/>
                <a:gd name="connsiteY5" fmla="*/ 58960 h 123825"/>
                <a:gd name="connsiteX6" fmla="*/ 73438 w 123825"/>
                <a:gd name="connsiteY6" fmla="*/ 104870 h 123825"/>
                <a:gd name="connsiteX7" fmla="*/ 57817 w 123825"/>
                <a:gd name="connsiteY7" fmla="*/ 104870 h 123825"/>
                <a:gd name="connsiteX8" fmla="*/ 29718 w 123825"/>
                <a:gd name="connsiteY8" fmla="*/ 58960 h 123825"/>
                <a:gd name="connsiteX9" fmla="*/ 29718 w 123825"/>
                <a:gd name="connsiteY9" fmla="*/ 124016 h 123825"/>
                <a:gd name="connsiteX10" fmla="*/ 7144 w 123825"/>
                <a:gd name="connsiteY10" fmla="*/ 124016 h 123825"/>
                <a:gd name="connsiteX11" fmla="*/ 7144 w 123825"/>
                <a:gd name="connsiteY11" fmla="*/ 7144 h 123825"/>
                <a:gd name="connsiteX12" fmla="*/ 23051 w 123825"/>
                <a:gd name="connsiteY12" fmla="*/ 7144 h 123825"/>
                <a:gd name="connsiteX13" fmla="*/ 65627 w 123825"/>
                <a:gd name="connsiteY13" fmla="*/ 7715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23825">
                  <a:moveTo>
                    <a:pt x="65627" y="77153"/>
                  </a:moveTo>
                  <a:lnTo>
                    <a:pt x="108204" y="7144"/>
                  </a:lnTo>
                  <a:lnTo>
                    <a:pt x="124016" y="7144"/>
                  </a:lnTo>
                  <a:lnTo>
                    <a:pt x="124016" y="124016"/>
                  </a:lnTo>
                  <a:lnTo>
                    <a:pt x="101441" y="124016"/>
                  </a:lnTo>
                  <a:lnTo>
                    <a:pt x="101441" y="58960"/>
                  </a:lnTo>
                  <a:lnTo>
                    <a:pt x="73438" y="104870"/>
                  </a:lnTo>
                  <a:lnTo>
                    <a:pt x="57817" y="104870"/>
                  </a:lnTo>
                  <a:lnTo>
                    <a:pt x="29718" y="58960"/>
                  </a:lnTo>
                  <a:lnTo>
                    <a:pt x="29718" y="124016"/>
                  </a:lnTo>
                  <a:lnTo>
                    <a:pt x="7144" y="124016"/>
                  </a:lnTo>
                  <a:lnTo>
                    <a:pt x="7144" y="7144"/>
                  </a:lnTo>
                  <a:lnTo>
                    <a:pt x="23051" y="7144"/>
                  </a:lnTo>
                  <a:lnTo>
                    <a:pt x="65627" y="77153"/>
                  </a:lnTo>
                  <a:close/>
                </a:path>
              </a:pathLst>
            </a:custGeom>
            <a:grpFill/>
            <a:ln w="9525" cap="flat">
              <a:noFill/>
              <a:prstDash val="solid"/>
              <a:miter/>
            </a:ln>
          </p:spPr>
          <p:txBody>
            <a:bodyPr rtlCol="0" anchor="ctr"/>
            <a:lstStyle/>
            <a:p>
              <a:pPr marL="0" marR="0" lvl="0" indent="0" algn="l" defTabSz="456903"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283D40"/>
                </a:solidFill>
                <a:effectLst/>
                <a:uLnTx/>
                <a:uFillTx/>
                <a:latin typeface="Century Gothic" panose="020F0302020204030204"/>
                <a:ea typeface="+mn-ea"/>
                <a:cs typeface="+mn-cs"/>
              </a:endParaRPr>
            </a:p>
          </p:txBody>
        </p:sp>
      </p:grpSp>
    </p:spTree>
    <p:extLst>
      <p:ext uri="{BB962C8B-B14F-4D97-AF65-F5344CB8AC3E}">
        <p14:creationId xmlns:p14="http://schemas.microsoft.com/office/powerpoint/2010/main" val="362141798"/>
      </p:ext>
    </p:extLst>
  </p:cSld>
  <p:clrMapOvr>
    <a:masterClrMapping/>
  </p:clrMapOvr>
  <p:hf sldNum="0" hdr="0" ftr="0" dt="0"/>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Cover_1">
    <p:bg bwMode="gray">
      <p:bgPr>
        <a:solidFill>
          <a:schemeClr val="tx1"/>
        </a:solidFill>
        <a:effectLst/>
      </p:bgPr>
    </p:bg>
    <p:spTree>
      <p:nvGrpSpPr>
        <p:cNvPr id="1" name=""/>
        <p:cNvGrpSpPr/>
        <p:nvPr/>
      </p:nvGrpSpPr>
      <p:grpSpPr>
        <a:xfrm>
          <a:off x="0" y="0"/>
          <a:ext cx="0" cy="0"/>
          <a:chOff x="0" y="0"/>
          <a:chExt cx="0" cy="0"/>
        </a:xfrm>
      </p:grpSpPr>
      <p:sp>
        <p:nvSpPr>
          <p:cNvPr id="28" name="Text Placeholder 2"/>
          <p:cNvSpPr>
            <a:spLocks noGrp="1"/>
          </p:cNvSpPr>
          <p:nvPr>
            <p:ph type="body" sz="quarter" idx="12" hasCustomPrompt="1"/>
          </p:nvPr>
        </p:nvSpPr>
        <p:spPr>
          <a:xfrm>
            <a:off x="428224" y="3411259"/>
            <a:ext cx="9392443" cy="789637"/>
          </a:xfrm>
        </p:spPr>
        <p:txBody>
          <a:bodyPr/>
          <a:lstStyle>
            <a:lvl1pPr marL="0" indent="0">
              <a:lnSpc>
                <a:spcPct val="80000"/>
              </a:lnSpc>
              <a:spcBef>
                <a:spcPts val="0"/>
              </a:spcBef>
              <a:buFont typeface="Arial" panose="020B0604020202020204" pitchFamily="34" charset="0"/>
              <a:buNone/>
              <a:defRPr sz="2299" b="0">
                <a:solidFill>
                  <a:schemeClr val="bg1"/>
                </a:solidFill>
              </a:defRPr>
            </a:lvl1pPr>
            <a:lvl2pPr marL="231612" indent="0">
              <a:buNone/>
              <a:defRPr/>
            </a:lvl2pPr>
            <a:lvl3pPr marL="569514" indent="0">
              <a:buNone/>
              <a:defRPr/>
            </a:lvl3pPr>
            <a:lvl4pPr marL="853477" indent="0">
              <a:buNone/>
              <a:defRPr/>
            </a:lvl4pPr>
            <a:lvl5pPr marL="1145373" indent="0">
              <a:buNone/>
              <a:defRPr/>
            </a:lvl5pPr>
          </a:lstStyle>
          <a:p>
            <a:pPr lvl="0"/>
            <a:r>
              <a:rPr lang="en-US" dirty="0"/>
              <a:t>Click to edit Subtitle Master text styles</a:t>
            </a:r>
          </a:p>
        </p:txBody>
      </p:sp>
      <p:sp>
        <p:nvSpPr>
          <p:cNvPr id="30" name="Title 2"/>
          <p:cNvSpPr>
            <a:spLocks noGrp="1"/>
          </p:cNvSpPr>
          <p:nvPr>
            <p:ph type="title"/>
          </p:nvPr>
        </p:nvSpPr>
        <p:spPr>
          <a:xfrm>
            <a:off x="427244" y="774669"/>
            <a:ext cx="9393422" cy="2642187"/>
          </a:xfrm>
        </p:spPr>
        <p:txBody>
          <a:bodyPr/>
          <a:lstStyle>
            <a:lvl1pPr marL="0" algn="l" defTabSz="456880" rtl="0" eaLnBrk="1" latinLnBrk="0" hangingPunct="1">
              <a:lnSpc>
                <a:spcPct val="85000"/>
              </a:lnSpc>
              <a:spcBef>
                <a:spcPts val="0"/>
              </a:spcBef>
              <a:buNone/>
              <a:defRPr lang="en-US" sz="4599" b="1" i="0" kern="1200" normalizeH="0" baseline="0" dirty="0">
                <a:solidFill>
                  <a:schemeClr val="bg1"/>
                </a:solidFill>
                <a:latin typeface="+mj-lt"/>
                <a:ea typeface="Gilroy" panose="00000500000000000000" pitchFamily="50" charset="0"/>
                <a:cs typeface="Gilroy" panose="00000500000000000000" pitchFamily="50" charset="0"/>
              </a:defRPr>
            </a:lvl1pPr>
          </a:lstStyle>
          <a:p>
            <a:r>
              <a:rPr lang="en-US" dirty="0"/>
              <a:t>Click to edit Master title style</a:t>
            </a:r>
          </a:p>
        </p:txBody>
      </p:sp>
      <p:sp>
        <p:nvSpPr>
          <p:cNvPr id="29" name="Text Placeholder 4"/>
          <p:cNvSpPr>
            <a:spLocks noGrp="1"/>
          </p:cNvSpPr>
          <p:nvPr>
            <p:ph type="body" sz="quarter" idx="13" hasCustomPrompt="1"/>
          </p:nvPr>
        </p:nvSpPr>
        <p:spPr>
          <a:xfrm>
            <a:off x="427295" y="5506862"/>
            <a:ext cx="6164720" cy="914400"/>
          </a:xfrm>
        </p:spPr>
        <p:txBody>
          <a:bodyPr/>
          <a:lstStyle>
            <a:lvl1pPr marL="0" indent="0">
              <a:buNone/>
              <a:defRPr sz="1399">
                <a:solidFill>
                  <a:schemeClr val="bg1"/>
                </a:solidFill>
                <a:latin typeface="+mn-lt"/>
                <a:ea typeface="Gilroy" panose="00000500000000000000" pitchFamily="50" charset="0"/>
                <a:cs typeface="Gilroy" panose="00000500000000000000" pitchFamily="50" charset="0"/>
              </a:defRPr>
            </a:lvl1pPr>
            <a:lvl2pPr marL="231612" indent="0">
              <a:buNone/>
              <a:defRPr/>
            </a:lvl2pPr>
            <a:lvl3pPr marL="569514" indent="0">
              <a:buNone/>
              <a:defRPr/>
            </a:lvl3pPr>
            <a:lvl4pPr marL="853477" indent="0">
              <a:buNone/>
              <a:defRPr/>
            </a:lvl4pPr>
            <a:lvl5pPr marL="1145373" indent="0">
              <a:buNone/>
              <a:defRPr/>
            </a:lvl5pPr>
          </a:lstStyle>
          <a:p>
            <a:r>
              <a:rPr lang="en-US" dirty="0"/>
              <a:t>Click to edit Master subtitle style</a:t>
            </a:r>
          </a:p>
        </p:txBody>
      </p:sp>
      <p:sp>
        <p:nvSpPr>
          <p:cNvPr id="35" name="Text Placeholder 4"/>
          <p:cNvSpPr>
            <a:spLocks noGrp="1"/>
          </p:cNvSpPr>
          <p:nvPr>
            <p:ph type="body" sz="quarter" idx="14" hasCustomPrompt="1"/>
          </p:nvPr>
        </p:nvSpPr>
        <p:spPr>
          <a:xfrm>
            <a:off x="428543" y="5135720"/>
            <a:ext cx="6164720" cy="390748"/>
          </a:xfrm>
        </p:spPr>
        <p:txBody>
          <a:bodyPr anchor="b"/>
          <a:lstStyle>
            <a:lvl1pPr marL="0" indent="0">
              <a:buNone/>
              <a:defRPr sz="1399" b="1">
                <a:solidFill>
                  <a:schemeClr val="bg1"/>
                </a:solidFill>
                <a:latin typeface="+mn-lt"/>
                <a:ea typeface="Gilroy" panose="00000500000000000000" pitchFamily="50" charset="0"/>
                <a:cs typeface="Gilroy" panose="00000500000000000000" pitchFamily="50" charset="0"/>
              </a:defRPr>
            </a:lvl1pPr>
            <a:lvl2pPr marL="231612" indent="0">
              <a:buNone/>
              <a:defRPr/>
            </a:lvl2pPr>
            <a:lvl3pPr marL="569514" indent="0">
              <a:buNone/>
              <a:defRPr/>
            </a:lvl3pPr>
            <a:lvl4pPr marL="853477" indent="0">
              <a:buNone/>
              <a:defRPr/>
            </a:lvl4pPr>
            <a:lvl5pPr marL="1145373" indent="0">
              <a:buNone/>
              <a:defRPr/>
            </a:lvl5pPr>
          </a:lstStyle>
          <a:p>
            <a:r>
              <a:rPr lang="en-US" dirty="0"/>
              <a:t>Click to edit Master subtitle style</a:t>
            </a:r>
          </a:p>
        </p:txBody>
      </p:sp>
      <p:grpSp>
        <p:nvGrpSpPr>
          <p:cNvPr id="36" name="Group 35">
            <a:extLst>
              <a:ext uri="{FF2B5EF4-FFF2-40B4-BE49-F238E27FC236}">
                <a16:creationId xmlns:a16="http://schemas.microsoft.com/office/drawing/2014/main" id="{263776A5-4AD5-4B46-9367-7EFDFFA31569}"/>
              </a:ext>
            </a:extLst>
          </p:cNvPr>
          <p:cNvGrpSpPr/>
          <p:nvPr userDrawn="1"/>
        </p:nvGrpSpPr>
        <p:grpSpPr bwMode="gray">
          <a:xfrm>
            <a:off x="539751" y="1054100"/>
            <a:ext cx="1498357" cy="234950"/>
            <a:chOff x="539750" y="1054100"/>
            <a:chExt cx="1498357" cy="234950"/>
          </a:xfrm>
        </p:grpSpPr>
        <p:sp>
          <p:nvSpPr>
            <p:cNvPr id="3" name="AutoShape 3">
              <a:extLst>
                <a:ext uri="{FF2B5EF4-FFF2-40B4-BE49-F238E27FC236}">
                  <a16:creationId xmlns:a16="http://schemas.microsoft.com/office/drawing/2014/main" id="{F44A7F4F-3695-4630-9B30-7479D6FAFDF8}"/>
                </a:ext>
              </a:extLst>
            </p:cNvPr>
            <p:cNvSpPr>
              <a:spLocks noChangeAspect="1" noChangeArrowheads="1" noTextEdit="1"/>
            </p:cNvSpPr>
            <p:nvPr userDrawn="1"/>
          </p:nvSpPr>
          <p:spPr bwMode="gray">
            <a:xfrm>
              <a:off x="539750" y="1054100"/>
              <a:ext cx="1490663"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4" name="Freeform 5">
              <a:extLst>
                <a:ext uri="{FF2B5EF4-FFF2-40B4-BE49-F238E27FC236}">
                  <a16:creationId xmlns:a16="http://schemas.microsoft.com/office/drawing/2014/main" id="{F7A8AA34-C7CD-4589-B11D-4A9848602D00}"/>
                </a:ext>
              </a:extLst>
            </p:cNvPr>
            <p:cNvSpPr>
              <a:spLocks/>
            </p:cNvSpPr>
            <p:nvPr userDrawn="1"/>
          </p:nvSpPr>
          <p:spPr bwMode="gray">
            <a:xfrm>
              <a:off x="823913" y="1125538"/>
              <a:ext cx="92075" cy="158750"/>
            </a:xfrm>
            <a:custGeom>
              <a:avLst/>
              <a:gdLst>
                <a:gd name="T0" fmla="*/ 51 w 58"/>
                <a:gd name="T1" fmla="*/ 0 h 95"/>
                <a:gd name="T2" fmla="*/ 24 w 58"/>
                <a:gd name="T3" fmla="*/ 10 h 95"/>
                <a:gd name="T4" fmla="*/ 24 w 58"/>
                <a:gd name="T5" fmla="*/ 1 h 95"/>
                <a:gd name="T6" fmla="*/ 0 w 58"/>
                <a:gd name="T7" fmla="*/ 1 h 95"/>
                <a:gd name="T8" fmla="*/ 0 w 58"/>
                <a:gd name="T9" fmla="*/ 95 h 95"/>
                <a:gd name="T10" fmla="*/ 25 w 58"/>
                <a:gd name="T11" fmla="*/ 95 h 95"/>
                <a:gd name="T12" fmla="*/ 25 w 58"/>
                <a:gd name="T13" fmla="*/ 35 h 95"/>
                <a:gd name="T14" fmla="*/ 48 w 58"/>
                <a:gd name="T15" fmla="*/ 24 h 95"/>
                <a:gd name="T16" fmla="*/ 58 w 58"/>
                <a:gd name="T17" fmla="*/ 25 h 95"/>
                <a:gd name="T18" fmla="*/ 58 w 58"/>
                <a:gd name="T19" fmla="*/ 1 h 95"/>
                <a:gd name="T20" fmla="*/ 51 w 58"/>
                <a:gd name="T2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95">
                  <a:moveTo>
                    <a:pt x="51" y="0"/>
                  </a:moveTo>
                  <a:cubicBezTo>
                    <a:pt x="40" y="0"/>
                    <a:pt x="31" y="4"/>
                    <a:pt x="24" y="10"/>
                  </a:cubicBezTo>
                  <a:cubicBezTo>
                    <a:pt x="24" y="1"/>
                    <a:pt x="24" y="1"/>
                    <a:pt x="24" y="1"/>
                  </a:cubicBezTo>
                  <a:cubicBezTo>
                    <a:pt x="0" y="1"/>
                    <a:pt x="0" y="1"/>
                    <a:pt x="0" y="1"/>
                  </a:cubicBezTo>
                  <a:cubicBezTo>
                    <a:pt x="0" y="95"/>
                    <a:pt x="0" y="95"/>
                    <a:pt x="0" y="95"/>
                  </a:cubicBezTo>
                  <a:cubicBezTo>
                    <a:pt x="25" y="95"/>
                    <a:pt x="25" y="95"/>
                    <a:pt x="25" y="95"/>
                  </a:cubicBezTo>
                  <a:cubicBezTo>
                    <a:pt x="25" y="35"/>
                    <a:pt x="25" y="35"/>
                    <a:pt x="25" y="35"/>
                  </a:cubicBezTo>
                  <a:cubicBezTo>
                    <a:pt x="29" y="30"/>
                    <a:pt x="37" y="24"/>
                    <a:pt x="48" y="24"/>
                  </a:cubicBezTo>
                  <a:cubicBezTo>
                    <a:pt x="52" y="24"/>
                    <a:pt x="55" y="24"/>
                    <a:pt x="58" y="25"/>
                  </a:cubicBezTo>
                  <a:cubicBezTo>
                    <a:pt x="58" y="1"/>
                    <a:pt x="58" y="1"/>
                    <a:pt x="58" y="1"/>
                  </a:cubicBezTo>
                  <a:cubicBezTo>
                    <a:pt x="56" y="1"/>
                    <a:pt x="53" y="0"/>
                    <a:pt x="5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 name="Freeform 6">
              <a:extLst>
                <a:ext uri="{FF2B5EF4-FFF2-40B4-BE49-F238E27FC236}">
                  <a16:creationId xmlns:a16="http://schemas.microsoft.com/office/drawing/2014/main" id="{90062EE8-46D4-48D9-9B3C-75326CF7F9E8}"/>
                </a:ext>
              </a:extLst>
            </p:cNvPr>
            <p:cNvSpPr>
              <a:spLocks/>
            </p:cNvSpPr>
            <p:nvPr userDrawn="1"/>
          </p:nvSpPr>
          <p:spPr bwMode="gray">
            <a:xfrm>
              <a:off x="539750" y="1123950"/>
              <a:ext cx="117475" cy="163513"/>
            </a:xfrm>
            <a:custGeom>
              <a:avLst/>
              <a:gdLst>
                <a:gd name="T0" fmla="*/ 12 w 74"/>
                <a:gd name="T1" fmla="*/ 67 h 98"/>
                <a:gd name="T2" fmla="*/ 37 w 74"/>
                <a:gd name="T3" fmla="*/ 77 h 98"/>
                <a:gd name="T4" fmla="*/ 49 w 74"/>
                <a:gd name="T5" fmla="*/ 69 h 98"/>
                <a:gd name="T6" fmla="*/ 4 w 74"/>
                <a:gd name="T7" fmla="*/ 30 h 98"/>
                <a:gd name="T8" fmla="*/ 40 w 74"/>
                <a:gd name="T9" fmla="*/ 0 h 98"/>
                <a:gd name="T10" fmla="*/ 71 w 74"/>
                <a:gd name="T11" fmla="*/ 10 h 98"/>
                <a:gd name="T12" fmla="*/ 60 w 74"/>
                <a:gd name="T13" fmla="*/ 28 h 98"/>
                <a:gd name="T14" fmla="*/ 42 w 74"/>
                <a:gd name="T15" fmla="*/ 22 h 98"/>
                <a:gd name="T16" fmla="*/ 29 w 74"/>
                <a:gd name="T17" fmla="*/ 29 h 98"/>
                <a:gd name="T18" fmla="*/ 74 w 74"/>
                <a:gd name="T19" fmla="*/ 69 h 98"/>
                <a:gd name="T20" fmla="*/ 37 w 74"/>
                <a:gd name="T21" fmla="*/ 98 h 98"/>
                <a:gd name="T22" fmla="*/ 0 w 74"/>
                <a:gd name="T23" fmla="*/ 85 h 98"/>
                <a:gd name="T24" fmla="*/ 12 w 74"/>
                <a:gd name="T25" fmla="*/ 6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4" h="98">
                  <a:moveTo>
                    <a:pt x="12" y="67"/>
                  </a:moveTo>
                  <a:cubicBezTo>
                    <a:pt x="18" y="73"/>
                    <a:pt x="28" y="77"/>
                    <a:pt x="37" y="77"/>
                  </a:cubicBezTo>
                  <a:cubicBezTo>
                    <a:pt x="44" y="77"/>
                    <a:pt x="49" y="73"/>
                    <a:pt x="49" y="69"/>
                  </a:cubicBezTo>
                  <a:cubicBezTo>
                    <a:pt x="49" y="55"/>
                    <a:pt x="4" y="60"/>
                    <a:pt x="4" y="30"/>
                  </a:cubicBezTo>
                  <a:cubicBezTo>
                    <a:pt x="4" y="12"/>
                    <a:pt x="21" y="0"/>
                    <a:pt x="40" y="0"/>
                  </a:cubicBezTo>
                  <a:cubicBezTo>
                    <a:pt x="52" y="0"/>
                    <a:pt x="65" y="5"/>
                    <a:pt x="71" y="10"/>
                  </a:cubicBezTo>
                  <a:cubicBezTo>
                    <a:pt x="60" y="28"/>
                    <a:pt x="60" y="28"/>
                    <a:pt x="60" y="28"/>
                  </a:cubicBezTo>
                  <a:cubicBezTo>
                    <a:pt x="55" y="25"/>
                    <a:pt x="48" y="22"/>
                    <a:pt x="42" y="22"/>
                  </a:cubicBezTo>
                  <a:cubicBezTo>
                    <a:pt x="35" y="22"/>
                    <a:pt x="29" y="24"/>
                    <a:pt x="29" y="29"/>
                  </a:cubicBezTo>
                  <a:cubicBezTo>
                    <a:pt x="29" y="41"/>
                    <a:pt x="74" y="36"/>
                    <a:pt x="74" y="69"/>
                  </a:cubicBezTo>
                  <a:cubicBezTo>
                    <a:pt x="74" y="87"/>
                    <a:pt x="57" y="98"/>
                    <a:pt x="37" y="98"/>
                  </a:cubicBezTo>
                  <a:cubicBezTo>
                    <a:pt x="24" y="98"/>
                    <a:pt x="11" y="93"/>
                    <a:pt x="0" y="85"/>
                  </a:cubicBezTo>
                  <a:lnTo>
                    <a:pt x="12" y="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6" name="Freeform 7">
              <a:extLst>
                <a:ext uri="{FF2B5EF4-FFF2-40B4-BE49-F238E27FC236}">
                  <a16:creationId xmlns:a16="http://schemas.microsoft.com/office/drawing/2014/main" id="{9DEBBD20-E2EB-4610-9A51-669AC0D2F6A6}"/>
                </a:ext>
              </a:extLst>
            </p:cNvPr>
            <p:cNvSpPr>
              <a:spLocks noEditPoints="1"/>
            </p:cNvSpPr>
            <p:nvPr userDrawn="1"/>
          </p:nvSpPr>
          <p:spPr bwMode="gray">
            <a:xfrm>
              <a:off x="665163" y="1123950"/>
              <a:ext cx="142875" cy="163513"/>
            </a:xfrm>
            <a:custGeom>
              <a:avLst/>
              <a:gdLst>
                <a:gd name="T0" fmla="*/ 87 w 90"/>
                <a:gd name="T1" fmla="*/ 81 h 98"/>
                <a:gd name="T2" fmla="*/ 49 w 90"/>
                <a:gd name="T3" fmla="*/ 98 h 98"/>
                <a:gd name="T4" fmla="*/ 0 w 90"/>
                <a:gd name="T5" fmla="*/ 49 h 98"/>
                <a:gd name="T6" fmla="*/ 46 w 90"/>
                <a:gd name="T7" fmla="*/ 0 h 98"/>
                <a:gd name="T8" fmla="*/ 90 w 90"/>
                <a:gd name="T9" fmla="*/ 48 h 98"/>
                <a:gd name="T10" fmla="*/ 89 w 90"/>
                <a:gd name="T11" fmla="*/ 55 h 98"/>
                <a:gd name="T12" fmla="*/ 24 w 90"/>
                <a:gd name="T13" fmla="*/ 55 h 98"/>
                <a:gd name="T14" fmla="*/ 50 w 90"/>
                <a:gd name="T15" fmla="*/ 78 h 98"/>
                <a:gd name="T16" fmla="*/ 73 w 90"/>
                <a:gd name="T17" fmla="*/ 67 h 98"/>
                <a:gd name="T18" fmla="*/ 87 w 90"/>
                <a:gd name="T19" fmla="*/ 81 h 98"/>
                <a:gd name="T20" fmla="*/ 64 w 90"/>
                <a:gd name="T21" fmla="*/ 37 h 98"/>
                <a:gd name="T22" fmla="*/ 46 w 90"/>
                <a:gd name="T23" fmla="*/ 21 h 98"/>
                <a:gd name="T24" fmla="*/ 26 w 90"/>
                <a:gd name="T25" fmla="*/ 37 h 98"/>
                <a:gd name="T26" fmla="*/ 64 w 90"/>
                <a:gd name="T27" fmla="*/ 3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98">
                  <a:moveTo>
                    <a:pt x="87" y="81"/>
                  </a:moveTo>
                  <a:cubicBezTo>
                    <a:pt x="78" y="92"/>
                    <a:pt x="63" y="98"/>
                    <a:pt x="49" y="98"/>
                  </a:cubicBezTo>
                  <a:cubicBezTo>
                    <a:pt x="21" y="98"/>
                    <a:pt x="0" y="79"/>
                    <a:pt x="0" y="49"/>
                  </a:cubicBezTo>
                  <a:cubicBezTo>
                    <a:pt x="0" y="23"/>
                    <a:pt x="18" y="0"/>
                    <a:pt x="46" y="0"/>
                  </a:cubicBezTo>
                  <a:cubicBezTo>
                    <a:pt x="71" y="0"/>
                    <a:pt x="90" y="22"/>
                    <a:pt x="90" y="48"/>
                  </a:cubicBezTo>
                  <a:cubicBezTo>
                    <a:pt x="90" y="51"/>
                    <a:pt x="89" y="53"/>
                    <a:pt x="89" y="55"/>
                  </a:cubicBezTo>
                  <a:cubicBezTo>
                    <a:pt x="24" y="55"/>
                    <a:pt x="24" y="55"/>
                    <a:pt x="24" y="55"/>
                  </a:cubicBezTo>
                  <a:cubicBezTo>
                    <a:pt x="26" y="68"/>
                    <a:pt x="36" y="78"/>
                    <a:pt x="50" y="78"/>
                  </a:cubicBezTo>
                  <a:cubicBezTo>
                    <a:pt x="60" y="78"/>
                    <a:pt x="69" y="72"/>
                    <a:pt x="73" y="67"/>
                  </a:cubicBezTo>
                  <a:lnTo>
                    <a:pt x="87" y="81"/>
                  </a:lnTo>
                  <a:close/>
                  <a:moveTo>
                    <a:pt x="64" y="37"/>
                  </a:moveTo>
                  <a:cubicBezTo>
                    <a:pt x="63" y="29"/>
                    <a:pt x="56" y="21"/>
                    <a:pt x="46" y="21"/>
                  </a:cubicBezTo>
                  <a:cubicBezTo>
                    <a:pt x="35" y="21"/>
                    <a:pt x="27" y="29"/>
                    <a:pt x="26" y="37"/>
                  </a:cubicBezTo>
                  <a:lnTo>
                    <a:pt x="64"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7" name="Freeform 8">
              <a:extLst>
                <a:ext uri="{FF2B5EF4-FFF2-40B4-BE49-F238E27FC236}">
                  <a16:creationId xmlns:a16="http://schemas.microsoft.com/office/drawing/2014/main" id="{EEAA3DE7-23CD-4558-8709-1B1030645528}"/>
                </a:ext>
              </a:extLst>
            </p:cNvPr>
            <p:cNvSpPr>
              <a:spLocks/>
            </p:cNvSpPr>
            <p:nvPr userDrawn="1"/>
          </p:nvSpPr>
          <p:spPr bwMode="gray">
            <a:xfrm>
              <a:off x="928688" y="1127125"/>
              <a:ext cx="163513" cy="157163"/>
            </a:xfrm>
            <a:custGeom>
              <a:avLst/>
              <a:gdLst>
                <a:gd name="T0" fmla="*/ 51 w 103"/>
                <a:gd name="T1" fmla="*/ 60 h 99"/>
                <a:gd name="T2" fmla="*/ 77 w 103"/>
                <a:gd name="T3" fmla="*/ 0 h 99"/>
                <a:gd name="T4" fmla="*/ 103 w 103"/>
                <a:gd name="T5" fmla="*/ 0 h 99"/>
                <a:gd name="T6" fmla="*/ 60 w 103"/>
                <a:gd name="T7" fmla="*/ 99 h 99"/>
                <a:gd name="T8" fmla="*/ 43 w 103"/>
                <a:gd name="T9" fmla="*/ 99 h 99"/>
                <a:gd name="T10" fmla="*/ 0 w 103"/>
                <a:gd name="T11" fmla="*/ 0 h 99"/>
                <a:gd name="T12" fmla="*/ 26 w 103"/>
                <a:gd name="T13" fmla="*/ 0 h 99"/>
                <a:gd name="T14" fmla="*/ 51 w 103"/>
                <a:gd name="T15" fmla="*/ 60 h 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9">
                  <a:moveTo>
                    <a:pt x="51" y="60"/>
                  </a:moveTo>
                  <a:lnTo>
                    <a:pt x="77" y="0"/>
                  </a:lnTo>
                  <a:lnTo>
                    <a:pt x="103" y="0"/>
                  </a:lnTo>
                  <a:lnTo>
                    <a:pt x="60" y="99"/>
                  </a:lnTo>
                  <a:lnTo>
                    <a:pt x="43" y="99"/>
                  </a:lnTo>
                  <a:lnTo>
                    <a:pt x="0" y="0"/>
                  </a:lnTo>
                  <a:lnTo>
                    <a:pt x="26" y="0"/>
                  </a:lnTo>
                  <a:lnTo>
                    <a:pt x="51" y="6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7" name="Oval 9">
              <a:extLst>
                <a:ext uri="{FF2B5EF4-FFF2-40B4-BE49-F238E27FC236}">
                  <a16:creationId xmlns:a16="http://schemas.microsoft.com/office/drawing/2014/main" id="{60E1A601-537D-4FD7-9DCA-4471CC0D2AC8}"/>
                </a:ext>
              </a:extLst>
            </p:cNvPr>
            <p:cNvSpPr>
              <a:spLocks noChangeArrowheads="1"/>
            </p:cNvSpPr>
            <p:nvPr userDrawn="1"/>
          </p:nvSpPr>
          <p:spPr bwMode="gray">
            <a:xfrm>
              <a:off x="1100138" y="1054100"/>
              <a:ext cx="50800" cy="539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8" name="Rectangle 10">
              <a:extLst>
                <a:ext uri="{FF2B5EF4-FFF2-40B4-BE49-F238E27FC236}">
                  <a16:creationId xmlns:a16="http://schemas.microsoft.com/office/drawing/2014/main" id="{D7DA4939-7418-4F1E-AC7B-C955EC8331C2}"/>
                </a:ext>
              </a:extLst>
            </p:cNvPr>
            <p:cNvSpPr>
              <a:spLocks noChangeArrowheads="1"/>
            </p:cNvSpPr>
            <p:nvPr userDrawn="1"/>
          </p:nvSpPr>
          <p:spPr bwMode="gray">
            <a:xfrm>
              <a:off x="1104900" y="1127125"/>
              <a:ext cx="39688" cy="1571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9" name="Freeform 11">
              <a:extLst>
                <a:ext uri="{FF2B5EF4-FFF2-40B4-BE49-F238E27FC236}">
                  <a16:creationId xmlns:a16="http://schemas.microsoft.com/office/drawing/2014/main" id="{1227FC7A-9D41-44D0-99AD-04D451161FC2}"/>
                </a:ext>
              </a:extLst>
            </p:cNvPr>
            <p:cNvSpPr>
              <a:spLocks/>
            </p:cNvSpPr>
            <p:nvPr userDrawn="1"/>
          </p:nvSpPr>
          <p:spPr bwMode="gray">
            <a:xfrm>
              <a:off x="1162050" y="1123950"/>
              <a:ext cx="147638" cy="163513"/>
            </a:xfrm>
            <a:custGeom>
              <a:avLst/>
              <a:gdLst>
                <a:gd name="T0" fmla="*/ 93 w 93"/>
                <a:gd name="T1" fmla="*/ 77 h 98"/>
                <a:gd name="T2" fmla="*/ 50 w 93"/>
                <a:gd name="T3" fmla="*/ 98 h 98"/>
                <a:gd name="T4" fmla="*/ 0 w 93"/>
                <a:gd name="T5" fmla="*/ 49 h 98"/>
                <a:gd name="T6" fmla="*/ 51 w 93"/>
                <a:gd name="T7" fmla="*/ 0 h 98"/>
                <a:gd name="T8" fmla="*/ 90 w 93"/>
                <a:gd name="T9" fmla="*/ 19 h 98"/>
                <a:gd name="T10" fmla="*/ 72 w 93"/>
                <a:gd name="T11" fmla="*/ 35 h 98"/>
                <a:gd name="T12" fmla="*/ 51 w 93"/>
                <a:gd name="T13" fmla="*/ 24 h 98"/>
                <a:gd name="T14" fmla="*/ 25 w 93"/>
                <a:gd name="T15" fmla="*/ 49 h 98"/>
                <a:gd name="T16" fmla="*/ 51 w 93"/>
                <a:gd name="T17" fmla="*/ 75 h 98"/>
                <a:gd name="T18" fmla="*/ 74 w 93"/>
                <a:gd name="T19" fmla="*/ 62 h 98"/>
                <a:gd name="T20" fmla="*/ 93 w 93"/>
                <a:gd name="T21" fmla="*/ 7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98">
                  <a:moveTo>
                    <a:pt x="93" y="77"/>
                  </a:moveTo>
                  <a:cubicBezTo>
                    <a:pt x="82" y="91"/>
                    <a:pt x="68" y="98"/>
                    <a:pt x="50" y="98"/>
                  </a:cubicBezTo>
                  <a:cubicBezTo>
                    <a:pt x="22" y="98"/>
                    <a:pt x="0" y="76"/>
                    <a:pt x="0" y="49"/>
                  </a:cubicBezTo>
                  <a:cubicBezTo>
                    <a:pt x="0" y="22"/>
                    <a:pt x="22" y="0"/>
                    <a:pt x="51" y="0"/>
                  </a:cubicBezTo>
                  <a:cubicBezTo>
                    <a:pt x="67" y="0"/>
                    <a:pt x="81" y="8"/>
                    <a:pt x="90" y="19"/>
                  </a:cubicBezTo>
                  <a:cubicBezTo>
                    <a:pt x="72" y="35"/>
                    <a:pt x="72" y="35"/>
                    <a:pt x="72" y="35"/>
                  </a:cubicBezTo>
                  <a:cubicBezTo>
                    <a:pt x="67" y="28"/>
                    <a:pt x="60" y="24"/>
                    <a:pt x="51" y="24"/>
                  </a:cubicBezTo>
                  <a:cubicBezTo>
                    <a:pt x="36" y="24"/>
                    <a:pt x="25" y="35"/>
                    <a:pt x="25" y="49"/>
                  </a:cubicBezTo>
                  <a:cubicBezTo>
                    <a:pt x="25" y="64"/>
                    <a:pt x="36" y="75"/>
                    <a:pt x="51" y="75"/>
                  </a:cubicBezTo>
                  <a:cubicBezTo>
                    <a:pt x="61" y="75"/>
                    <a:pt x="69" y="68"/>
                    <a:pt x="74" y="62"/>
                  </a:cubicBezTo>
                  <a:lnTo>
                    <a:pt x="93"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0" name="Freeform 12">
              <a:extLst>
                <a:ext uri="{FF2B5EF4-FFF2-40B4-BE49-F238E27FC236}">
                  <a16:creationId xmlns:a16="http://schemas.microsoft.com/office/drawing/2014/main" id="{1D49DE8A-F082-488C-A82C-AD1F171C1B97}"/>
                </a:ext>
              </a:extLst>
            </p:cNvPr>
            <p:cNvSpPr>
              <a:spLocks noEditPoints="1"/>
            </p:cNvSpPr>
            <p:nvPr userDrawn="1"/>
          </p:nvSpPr>
          <p:spPr bwMode="gray">
            <a:xfrm>
              <a:off x="1314450" y="1123950"/>
              <a:ext cx="142875" cy="163513"/>
            </a:xfrm>
            <a:custGeom>
              <a:avLst/>
              <a:gdLst>
                <a:gd name="T0" fmla="*/ 87 w 90"/>
                <a:gd name="T1" fmla="*/ 81 h 98"/>
                <a:gd name="T2" fmla="*/ 49 w 90"/>
                <a:gd name="T3" fmla="*/ 98 h 98"/>
                <a:gd name="T4" fmla="*/ 0 w 90"/>
                <a:gd name="T5" fmla="*/ 49 h 98"/>
                <a:gd name="T6" fmla="*/ 46 w 90"/>
                <a:gd name="T7" fmla="*/ 0 h 98"/>
                <a:gd name="T8" fmla="*/ 90 w 90"/>
                <a:gd name="T9" fmla="*/ 48 h 98"/>
                <a:gd name="T10" fmla="*/ 89 w 90"/>
                <a:gd name="T11" fmla="*/ 55 h 98"/>
                <a:gd name="T12" fmla="*/ 25 w 90"/>
                <a:gd name="T13" fmla="*/ 55 h 98"/>
                <a:gd name="T14" fmla="*/ 50 w 90"/>
                <a:gd name="T15" fmla="*/ 78 h 98"/>
                <a:gd name="T16" fmla="*/ 73 w 90"/>
                <a:gd name="T17" fmla="*/ 67 h 98"/>
                <a:gd name="T18" fmla="*/ 87 w 90"/>
                <a:gd name="T19" fmla="*/ 81 h 98"/>
                <a:gd name="T20" fmla="*/ 64 w 90"/>
                <a:gd name="T21" fmla="*/ 37 h 98"/>
                <a:gd name="T22" fmla="*/ 46 w 90"/>
                <a:gd name="T23" fmla="*/ 21 h 98"/>
                <a:gd name="T24" fmla="*/ 26 w 90"/>
                <a:gd name="T25" fmla="*/ 37 h 98"/>
                <a:gd name="T26" fmla="*/ 64 w 90"/>
                <a:gd name="T27" fmla="*/ 3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98">
                  <a:moveTo>
                    <a:pt x="87" y="81"/>
                  </a:moveTo>
                  <a:cubicBezTo>
                    <a:pt x="78" y="92"/>
                    <a:pt x="64" y="98"/>
                    <a:pt x="49" y="98"/>
                  </a:cubicBezTo>
                  <a:cubicBezTo>
                    <a:pt x="21" y="98"/>
                    <a:pt x="0" y="79"/>
                    <a:pt x="0" y="49"/>
                  </a:cubicBezTo>
                  <a:cubicBezTo>
                    <a:pt x="0" y="23"/>
                    <a:pt x="18" y="0"/>
                    <a:pt x="46" y="0"/>
                  </a:cubicBezTo>
                  <a:cubicBezTo>
                    <a:pt x="72" y="0"/>
                    <a:pt x="90" y="22"/>
                    <a:pt x="90" y="48"/>
                  </a:cubicBezTo>
                  <a:cubicBezTo>
                    <a:pt x="90" y="51"/>
                    <a:pt x="90" y="53"/>
                    <a:pt x="89" y="55"/>
                  </a:cubicBezTo>
                  <a:cubicBezTo>
                    <a:pt x="25" y="55"/>
                    <a:pt x="25" y="55"/>
                    <a:pt x="25" y="55"/>
                  </a:cubicBezTo>
                  <a:cubicBezTo>
                    <a:pt x="26" y="68"/>
                    <a:pt x="37" y="78"/>
                    <a:pt x="50" y="78"/>
                  </a:cubicBezTo>
                  <a:cubicBezTo>
                    <a:pt x="60" y="78"/>
                    <a:pt x="69" y="72"/>
                    <a:pt x="73" y="67"/>
                  </a:cubicBezTo>
                  <a:lnTo>
                    <a:pt x="87" y="81"/>
                  </a:lnTo>
                  <a:close/>
                  <a:moveTo>
                    <a:pt x="64" y="37"/>
                  </a:moveTo>
                  <a:cubicBezTo>
                    <a:pt x="63" y="29"/>
                    <a:pt x="56" y="21"/>
                    <a:pt x="46" y="21"/>
                  </a:cubicBezTo>
                  <a:cubicBezTo>
                    <a:pt x="35" y="21"/>
                    <a:pt x="27" y="29"/>
                    <a:pt x="26" y="37"/>
                  </a:cubicBezTo>
                  <a:lnTo>
                    <a:pt x="64"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2" name="Freeform 13">
              <a:extLst>
                <a:ext uri="{FF2B5EF4-FFF2-40B4-BE49-F238E27FC236}">
                  <a16:creationId xmlns:a16="http://schemas.microsoft.com/office/drawing/2014/main" id="{59E73E17-1BB6-4243-A33F-8C2A2A877998}"/>
                </a:ext>
              </a:extLst>
            </p:cNvPr>
            <p:cNvSpPr>
              <a:spLocks/>
            </p:cNvSpPr>
            <p:nvPr userDrawn="1"/>
          </p:nvSpPr>
          <p:spPr bwMode="gray">
            <a:xfrm>
              <a:off x="1790700" y="1127125"/>
              <a:ext cx="241300" cy="157163"/>
            </a:xfrm>
            <a:custGeom>
              <a:avLst/>
              <a:gdLst>
                <a:gd name="T0" fmla="*/ 56 w 152"/>
                <a:gd name="T1" fmla="*/ 99 h 99"/>
                <a:gd name="T2" fmla="*/ 38 w 152"/>
                <a:gd name="T3" fmla="*/ 99 h 99"/>
                <a:gd name="T4" fmla="*/ 0 w 152"/>
                <a:gd name="T5" fmla="*/ 0 h 99"/>
                <a:gd name="T6" fmla="*/ 25 w 152"/>
                <a:gd name="T7" fmla="*/ 0 h 99"/>
                <a:gd name="T8" fmla="*/ 46 w 152"/>
                <a:gd name="T9" fmla="*/ 57 h 99"/>
                <a:gd name="T10" fmla="*/ 66 w 152"/>
                <a:gd name="T11" fmla="*/ 0 h 99"/>
                <a:gd name="T12" fmla="*/ 87 w 152"/>
                <a:gd name="T13" fmla="*/ 0 h 99"/>
                <a:gd name="T14" fmla="*/ 106 w 152"/>
                <a:gd name="T15" fmla="*/ 57 h 99"/>
                <a:gd name="T16" fmla="*/ 127 w 152"/>
                <a:gd name="T17" fmla="*/ 0 h 99"/>
                <a:gd name="T18" fmla="*/ 152 w 152"/>
                <a:gd name="T19" fmla="*/ 0 h 99"/>
                <a:gd name="T20" fmla="*/ 115 w 152"/>
                <a:gd name="T21" fmla="*/ 99 h 99"/>
                <a:gd name="T22" fmla="*/ 96 w 152"/>
                <a:gd name="T23" fmla="*/ 99 h 99"/>
                <a:gd name="T24" fmla="*/ 76 w 152"/>
                <a:gd name="T25" fmla="*/ 43 h 99"/>
                <a:gd name="T26" fmla="*/ 56 w 152"/>
                <a:gd name="T27"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2" h="99">
                  <a:moveTo>
                    <a:pt x="56" y="99"/>
                  </a:moveTo>
                  <a:lnTo>
                    <a:pt x="38" y="99"/>
                  </a:lnTo>
                  <a:lnTo>
                    <a:pt x="0" y="0"/>
                  </a:lnTo>
                  <a:lnTo>
                    <a:pt x="25" y="0"/>
                  </a:lnTo>
                  <a:lnTo>
                    <a:pt x="46" y="57"/>
                  </a:lnTo>
                  <a:lnTo>
                    <a:pt x="66" y="0"/>
                  </a:lnTo>
                  <a:lnTo>
                    <a:pt x="87" y="0"/>
                  </a:lnTo>
                  <a:lnTo>
                    <a:pt x="106" y="57"/>
                  </a:lnTo>
                  <a:lnTo>
                    <a:pt x="127" y="0"/>
                  </a:lnTo>
                  <a:lnTo>
                    <a:pt x="152" y="0"/>
                  </a:lnTo>
                  <a:lnTo>
                    <a:pt x="115" y="99"/>
                  </a:lnTo>
                  <a:lnTo>
                    <a:pt x="96" y="99"/>
                  </a:lnTo>
                  <a:lnTo>
                    <a:pt x="76" y="43"/>
                  </a:lnTo>
                  <a:lnTo>
                    <a:pt x="56"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31" name="Freeform 14">
              <a:extLst>
                <a:ext uri="{FF2B5EF4-FFF2-40B4-BE49-F238E27FC236}">
                  <a16:creationId xmlns:a16="http://schemas.microsoft.com/office/drawing/2014/main" id="{DCDABC89-7E30-44B2-829D-185E31F03F4B}"/>
                </a:ext>
              </a:extLst>
            </p:cNvPr>
            <p:cNvSpPr>
              <a:spLocks/>
            </p:cNvSpPr>
            <p:nvPr userDrawn="1"/>
          </p:nvSpPr>
          <p:spPr bwMode="gray">
            <a:xfrm>
              <a:off x="1473200" y="1123950"/>
              <a:ext cx="146050" cy="160338"/>
            </a:xfrm>
            <a:custGeom>
              <a:avLst/>
              <a:gdLst>
                <a:gd name="T0" fmla="*/ 0 w 92"/>
                <a:gd name="T1" fmla="*/ 96 h 96"/>
                <a:gd name="T2" fmla="*/ 0 w 92"/>
                <a:gd name="T3" fmla="*/ 2 h 96"/>
                <a:gd name="T4" fmla="*/ 24 w 92"/>
                <a:gd name="T5" fmla="*/ 2 h 96"/>
                <a:gd name="T6" fmla="*/ 24 w 92"/>
                <a:gd name="T7" fmla="*/ 10 h 96"/>
                <a:gd name="T8" fmla="*/ 50 w 92"/>
                <a:gd name="T9" fmla="*/ 0 h 96"/>
                <a:gd name="T10" fmla="*/ 82 w 92"/>
                <a:gd name="T11" fmla="*/ 15 h 96"/>
                <a:gd name="T12" fmla="*/ 92 w 92"/>
                <a:gd name="T13" fmla="*/ 48 h 96"/>
                <a:gd name="T14" fmla="*/ 92 w 92"/>
                <a:gd name="T15" fmla="*/ 96 h 96"/>
                <a:gd name="T16" fmla="*/ 67 w 92"/>
                <a:gd name="T17" fmla="*/ 96 h 96"/>
                <a:gd name="T18" fmla="*/ 67 w 92"/>
                <a:gd name="T19" fmla="*/ 46 h 96"/>
                <a:gd name="T20" fmla="*/ 61 w 92"/>
                <a:gd name="T21" fmla="*/ 29 h 96"/>
                <a:gd name="T22" fmla="*/ 47 w 92"/>
                <a:gd name="T23" fmla="*/ 24 h 96"/>
                <a:gd name="T24" fmla="*/ 25 w 92"/>
                <a:gd name="T25" fmla="*/ 35 h 96"/>
                <a:gd name="T26" fmla="*/ 25 w 92"/>
                <a:gd name="T27" fmla="*/ 96 h 96"/>
                <a:gd name="T28" fmla="*/ 0 w 92"/>
                <a:gd name="T2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2" h="96">
                  <a:moveTo>
                    <a:pt x="0" y="96"/>
                  </a:moveTo>
                  <a:cubicBezTo>
                    <a:pt x="0" y="2"/>
                    <a:pt x="0" y="2"/>
                    <a:pt x="0" y="2"/>
                  </a:cubicBezTo>
                  <a:cubicBezTo>
                    <a:pt x="24" y="2"/>
                    <a:pt x="24" y="2"/>
                    <a:pt x="24" y="2"/>
                  </a:cubicBezTo>
                  <a:cubicBezTo>
                    <a:pt x="24" y="10"/>
                    <a:pt x="24" y="10"/>
                    <a:pt x="24" y="10"/>
                  </a:cubicBezTo>
                  <a:cubicBezTo>
                    <a:pt x="31" y="4"/>
                    <a:pt x="40" y="0"/>
                    <a:pt x="50" y="0"/>
                  </a:cubicBezTo>
                  <a:cubicBezTo>
                    <a:pt x="63" y="0"/>
                    <a:pt x="75" y="6"/>
                    <a:pt x="82" y="15"/>
                  </a:cubicBezTo>
                  <a:cubicBezTo>
                    <a:pt x="89" y="23"/>
                    <a:pt x="92" y="32"/>
                    <a:pt x="92" y="48"/>
                  </a:cubicBezTo>
                  <a:cubicBezTo>
                    <a:pt x="92" y="96"/>
                    <a:pt x="92" y="96"/>
                    <a:pt x="92" y="96"/>
                  </a:cubicBezTo>
                  <a:cubicBezTo>
                    <a:pt x="67" y="96"/>
                    <a:pt x="67" y="96"/>
                    <a:pt x="67" y="96"/>
                  </a:cubicBezTo>
                  <a:cubicBezTo>
                    <a:pt x="67" y="46"/>
                    <a:pt x="67" y="46"/>
                    <a:pt x="67" y="46"/>
                  </a:cubicBezTo>
                  <a:cubicBezTo>
                    <a:pt x="67" y="37"/>
                    <a:pt x="65" y="32"/>
                    <a:pt x="61" y="29"/>
                  </a:cubicBezTo>
                  <a:cubicBezTo>
                    <a:pt x="58" y="25"/>
                    <a:pt x="53" y="24"/>
                    <a:pt x="47" y="24"/>
                  </a:cubicBezTo>
                  <a:cubicBezTo>
                    <a:pt x="37" y="24"/>
                    <a:pt x="28" y="30"/>
                    <a:pt x="25" y="35"/>
                  </a:cubicBezTo>
                  <a:cubicBezTo>
                    <a:pt x="25" y="96"/>
                    <a:pt x="25" y="96"/>
                    <a:pt x="25" y="96"/>
                  </a:cubicBezTo>
                  <a:lnTo>
                    <a:pt x="0" y="9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32" name="Freeform 15">
              <a:extLst>
                <a:ext uri="{FF2B5EF4-FFF2-40B4-BE49-F238E27FC236}">
                  <a16:creationId xmlns:a16="http://schemas.microsoft.com/office/drawing/2014/main" id="{D4B8C552-A263-429A-9311-1418F422600A}"/>
                </a:ext>
              </a:extLst>
            </p:cNvPr>
            <p:cNvSpPr>
              <a:spLocks noEditPoints="1"/>
            </p:cNvSpPr>
            <p:nvPr userDrawn="1"/>
          </p:nvSpPr>
          <p:spPr bwMode="gray">
            <a:xfrm>
              <a:off x="1633538" y="1127125"/>
              <a:ext cx="168275" cy="161925"/>
            </a:xfrm>
            <a:custGeom>
              <a:avLst/>
              <a:gdLst>
                <a:gd name="T0" fmla="*/ 53 w 106"/>
                <a:gd name="T1" fmla="*/ 0 h 97"/>
                <a:gd name="T2" fmla="*/ 0 w 106"/>
                <a:gd name="T3" fmla="*/ 53 h 97"/>
                <a:gd name="T4" fmla="*/ 17 w 106"/>
                <a:gd name="T5" fmla="*/ 93 h 97"/>
                <a:gd name="T6" fmla="*/ 30 w 106"/>
                <a:gd name="T7" fmla="*/ 94 h 97"/>
                <a:gd name="T8" fmla="*/ 53 w 106"/>
                <a:gd name="T9" fmla="*/ 86 h 97"/>
                <a:gd name="T10" fmla="*/ 76 w 106"/>
                <a:gd name="T11" fmla="*/ 94 h 97"/>
                <a:gd name="T12" fmla="*/ 90 w 106"/>
                <a:gd name="T13" fmla="*/ 93 h 97"/>
                <a:gd name="T14" fmla="*/ 106 w 106"/>
                <a:gd name="T15" fmla="*/ 54 h 97"/>
                <a:gd name="T16" fmla="*/ 53 w 106"/>
                <a:gd name="T17" fmla="*/ 0 h 97"/>
                <a:gd name="T18" fmla="*/ 53 w 106"/>
                <a:gd name="T19" fmla="*/ 81 h 97"/>
                <a:gd name="T20" fmla="*/ 26 w 106"/>
                <a:gd name="T21" fmla="*/ 54 h 97"/>
                <a:gd name="T22" fmla="*/ 53 w 106"/>
                <a:gd name="T23" fmla="*/ 27 h 97"/>
                <a:gd name="T24" fmla="*/ 80 w 106"/>
                <a:gd name="T25" fmla="*/ 54 h 97"/>
                <a:gd name="T26" fmla="*/ 53 w 106"/>
                <a:gd name="T27" fmla="*/ 8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6" h="97">
                  <a:moveTo>
                    <a:pt x="53" y="0"/>
                  </a:moveTo>
                  <a:cubicBezTo>
                    <a:pt x="24" y="0"/>
                    <a:pt x="0" y="24"/>
                    <a:pt x="0" y="53"/>
                  </a:cubicBezTo>
                  <a:cubicBezTo>
                    <a:pt x="0" y="69"/>
                    <a:pt x="6" y="83"/>
                    <a:pt x="17" y="93"/>
                  </a:cubicBezTo>
                  <a:cubicBezTo>
                    <a:pt x="20" y="96"/>
                    <a:pt x="26" y="97"/>
                    <a:pt x="30" y="94"/>
                  </a:cubicBezTo>
                  <a:cubicBezTo>
                    <a:pt x="36" y="89"/>
                    <a:pt x="44" y="86"/>
                    <a:pt x="53" y="86"/>
                  </a:cubicBezTo>
                  <a:cubicBezTo>
                    <a:pt x="62" y="86"/>
                    <a:pt x="70" y="89"/>
                    <a:pt x="76" y="94"/>
                  </a:cubicBezTo>
                  <a:cubicBezTo>
                    <a:pt x="80" y="97"/>
                    <a:pt x="86" y="96"/>
                    <a:pt x="90" y="93"/>
                  </a:cubicBezTo>
                  <a:cubicBezTo>
                    <a:pt x="100" y="83"/>
                    <a:pt x="106" y="69"/>
                    <a:pt x="106" y="54"/>
                  </a:cubicBezTo>
                  <a:cubicBezTo>
                    <a:pt x="106" y="24"/>
                    <a:pt x="83" y="0"/>
                    <a:pt x="53" y="0"/>
                  </a:cubicBezTo>
                  <a:moveTo>
                    <a:pt x="53" y="81"/>
                  </a:moveTo>
                  <a:cubicBezTo>
                    <a:pt x="37" y="81"/>
                    <a:pt x="26" y="69"/>
                    <a:pt x="26" y="54"/>
                  </a:cubicBezTo>
                  <a:cubicBezTo>
                    <a:pt x="26" y="39"/>
                    <a:pt x="37" y="27"/>
                    <a:pt x="53" y="27"/>
                  </a:cubicBezTo>
                  <a:cubicBezTo>
                    <a:pt x="69" y="27"/>
                    <a:pt x="80" y="39"/>
                    <a:pt x="80" y="54"/>
                  </a:cubicBezTo>
                  <a:cubicBezTo>
                    <a:pt x="80" y="69"/>
                    <a:pt x="69" y="81"/>
                    <a:pt x="53" y="81"/>
                  </a:cubicBezTo>
                </a:path>
              </a:pathLst>
            </a:custGeom>
            <a:solidFill>
              <a:srgbClr val="81B5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nvGrpSpPr>
            <p:cNvPr id="66" name="Group 65">
              <a:extLst>
                <a:ext uri="{FF2B5EF4-FFF2-40B4-BE49-F238E27FC236}">
                  <a16:creationId xmlns:a16="http://schemas.microsoft.com/office/drawing/2014/main" id="{DEBBE881-3D3E-4191-A054-64C53E636502}"/>
                </a:ext>
              </a:extLst>
            </p:cNvPr>
            <p:cNvGrpSpPr>
              <a:grpSpLocks noChangeAspect="1"/>
            </p:cNvGrpSpPr>
            <p:nvPr/>
          </p:nvGrpSpPr>
          <p:grpSpPr bwMode="gray">
            <a:xfrm>
              <a:off x="1998819" y="1263267"/>
              <a:ext cx="39288" cy="20954"/>
              <a:chOff x="2687241" y="1822450"/>
              <a:chExt cx="23813" cy="12700"/>
            </a:xfrm>
          </p:grpSpPr>
          <p:sp>
            <p:nvSpPr>
              <p:cNvPr id="67" name="Freeform 8">
                <a:extLst>
                  <a:ext uri="{FF2B5EF4-FFF2-40B4-BE49-F238E27FC236}">
                    <a16:creationId xmlns:a16="http://schemas.microsoft.com/office/drawing/2014/main" id="{C1FFE498-E612-4637-9DEA-045FEC39828C}"/>
                  </a:ext>
                </a:extLst>
              </p:cNvPr>
              <p:cNvSpPr>
                <a:spLocks/>
              </p:cNvSpPr>
              <p:nvPr/>
            </p:nvSpPr>
            <p:spPr bwMode="gray">
              <a:xfrm>
                <a:off x="2687241" y="1822450"/>
                <a:ext cx="9525" cy="12700"/>
              </a:xfrm>
              <a:custGeom>
                <a:avLst/>
                <a:gdLst>
                  <a:gd name="T0" fmla="*/ 6 w 6"/>
                  <a:gd name="T1" fmla="*/ 1 h 8"/>
                  <a:gd name="T2" fmla="*/ 3 w 6"/>
                  <a:gd name="T3" fmla="*/ 1 h 8"/>
                  <a:gd name="T4" fmla="*/ 3 w 6"/>
                  <a:gd name="T5" fmla="*/ 8 h 8"/>
                  <a:gd name="T6" fmla="*/ 2 w 6"/>
                  <a:gd name="T7" fmla="*/ 8 h 8"/>
                  <a:gd name="T8" fmla="*/ 2 w 6"/>
                  <a:gd name="T9" fmla="*/ 1 h 8"/>
                  <a:gd name="T10" fmla="*/ 0 w 6"/>
                  <a:gd name="T11" fmla="*/ 1 h 8"/>
                  <a:gd name="T12" fmla="*/ 0 w 6"/>
                  <a:gd name="T13" fmla="*/ 0 h 8"/>
                  <a:gd name="T14" fmla="*/ 6 w 6"/>
                  <a:gd name="T15" fmla="*/ 0 h 8"/>
                  <a:gd name="T16" fmla="*/ 6 w 6"/>
                  <a:gd name="T17"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6" y="1"/>
                    </a:moveTo>
                    <a:lnTo>
                      <a:pt x="3" y="1"/>
                    </a:lnTo>
                    <a:lnTo>
                      <a:pt x="3" y="8"/>
                    </a:lnTo>
                    <a:lnTo>
                      <a:pt x="2" y="8"/>
                    </a:lnTo>
                    <a:lnTo>
                      <a:pt x="2" y="1"/>
                    </a:lnTo>
                    <a:lnTo>
                      <a:pt x="0" y="1"/>
                    </a:lnTo>
                    <a:lnTo>
                      <a:pt x="0" y="0"/>
                    </a:lnTo>
                    <a:lnTo>
                      <a:pt x="6" y="0"/>
                    </a:lnTo>
                    <a:lnTo>
                      <a:pt x="6" y="1"/>
                    </a:lnTo>
                    <a:close/>
                  </a:path>
                </a:pathLst>
              </a:custGeom>
              <a:solidFill>
                <a:srgbClr val="FFFFFF"/>
              </a:solidFill>
              <a:ln w="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1799"/>
              </a:p>
            </p:txBody>
          </p:sp>
          <p:sp>
            <p:nvSpPr>
              <p:cNvPr id="68" name="Freeform 9">
                <a:extLst>
                  <a:ext uri="{FF2B5EF4-FFF2-40B4-BE49-F238E27FC236}">
                    <a16:creationId xmlns:a16="http://schemas.microsoft.com/office/drawing/2014/main" id="{26FC909D-B696-446E-A642-B1EBF7471724}"/>
                  </a:ext>
                </a:extLst>
              </p:cNvPr>
              <p:cNvSpPr>
                <a:spLocks/>
              </p:cNvSpPr>
              <p:nvPr/>
            </p:nvSpPr>
            <p:spPr bwMode="gray">
              <a:xfrm>
                <a:off x="2698354" y="1822450"/>
                <a:ext cx="12700" cy="12700"/>
              </a:xfrm>
              <a:custGeom>
                <a:avLst/>
                <a:gdLst>
                  <a:gd name="T0" fmla="*/ 8 w 8"/>
                  <a:gd name="T1" fmla="*/ 8 h 8"/>
                  <a:gd name="T2" fmla="*/ 7 w 8"/>
                  <a:gd name="T3" fmla="*/ 8 h 8"/>
                  <a:gd name="T4" fmla="*/ 7 w 8"/>
                  <a:gd name="T5" fmla="*/ 1 h 8"/>
                  <a:gd name="T6" fmla="*/ 4 w 8"/>
                  <a:gd name="T7" fmla="*/ 6 h 8"/>
                  <a:gd name="T8" fmla="*/ 4 w 8"/>
                  <a:gd name="T9" fmla="*/ 6 h 8"/>
                  <a:gd name="T10" fmla="*/ 1 w 8"/>
                  <a:gd name="T11" fmla="*/ 1 h 8"/>
                  <a:gd name="T12" fmla="*/ 1 w 8"/>
                  <a:gd name="T13" fmla="*/ 8 h 8"/>
                  <a:gd name="T14" fmla="*/ 0 w 8"/>
                  <a:gd name="T15" fmla="*/ 8 h 8"/>
                  <a:gd name="T16" fmla="*/ 0 w 8"/>
                  <a:gd name="T17" fmla="*/ 0 h 8"/>
                  <a:gd name="T18" fmla="*/ 1 w 8"/>
                  <a:gd name="T19" fmla="*/ 0 h 8"/>
                  <a:gd name="T20" fmla="*/ 4 w 8"/>
                  <a:gd name="T21" fmla="*/ 5 h 8"/>
                  <a:gd name="T22" fmla="*/ 7 w 8"/>
                  <a:gd name="T23" fmla="*/ 0 h 8"/>
                  <a:gd name="T24" fmla="*/ 8 w 8"/>
                  <a:gd name="T25" fmla="*/ 0 h 8"/>
                  <a:gd name="T26" fmla="*/ 8 w 8"/>
                  <a:gd name="T2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8">
                    <a:moveTo>
                      <a:pt x="8" y="8"/>
                    </a:moveTo>
                    <a:lnTo>
                      <a:pt x="7" y="8"/>
                    </a:lnTo>
                    <a:lnTo>
                      <a:pt x="7" y="1"/>
                    </a:lnTo>
                    <a:lnTo>
                      <a:pt x="4" y="6"/>
                    </a:lnTo>
                    <a:lnTo>
                      <a:pt x="4" y="6"/>
                    </a:lnTo>
                    <a:lnTo>
                      <a:pt x="1" y="1"/>
                    </a:lnTo>
                    <a:lnTo>
                      <a:pt x="1" y="8"/>
                    </a:lnTo>
                    <a:lnTo>
                      <a:pt x="0" y="8"/>
                    </a:lnTo>
                    <a:lnTo>
                      <a:pt x="0" y="0"/>
                    </a:lnTo>
                    <a:lnTo>
                      <a:pt x="1" y="0"/>
                    </a:lnTo>
                    <a:lnTo>
                      <a:pt x="4" y="5"/>
                    </a:lnTo>
                    <a:lnTo>
                      <a:pt x="7" y="0"/>
                    </a:lnTo>
                    <a:lnTo>
                      <a:pt x="8" y="0"/>
                    </a:lnTo>
                    <a:lnTo>
                      <a:pt x="8" y="8"/>
                    </a:lnTo>
                    <a:close/>
                  </a:path>
                </a:pathLst>
              </a:custGeom>
              <a:solidFill>
                <a:srgbClr val="FFFFFF"/>
              </a:solidFill>
              <a:ln w="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1799"/>
              </a:p>
            </p:txBody>
          </p:sp>
        </p:grpSp>
      </p:grpSp>
      <p:sp>
        <p:nvSpPr>
          <p:cNvPr id="55" name="AutoShape 7">
            <a:extLst>
              <a:ext uri="{FF2B5EF4-FFF2-40B4-BE49-F238E27FC236}">
                <a16:creationId xmlns:a16="http://schemas.microsoft.com/office/drawing/2014/main" id="{1EED5B79-0291-4B4B-96E3-3F93438B4A2A}"/>
              </a:ext>
            </a:extLst>
          </p:cNvPr>
          <p:cNvSpPr>
            <a:spLocks noChangeAspect="1" noChangeArrowheads="1" noTextEdit="1"/>
          </p:cNvSpPr>
          <p:nvPr userDrawn="1"/>
        </p:nvSpPr>
        <p:spPr bwMode="auto">
          <a:xfrm>
            <a:off x="3154363" y="0"/>
            <a:ext cx="5880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Tree>
    <p:extLst>
      <p:ext uri="{BB962C8B-B14F-4D97-AF65-F5344CB8AC3E}">
        <p14:creationId xmlns:p14="http://schemas.microsoft.com/office/powerpoint/2010/main" val="4095468745"/>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Section_Slide_1">
    <p:bg>
      <p:bgPr>
        <a:solidFill>
          <a:schemeClr val="accent1"/>
        </a:solidFill>
        <a:effectLst/>
      </p:bgPr>
    </p:bg>
    <p:spTree>
      <p:nvGrpSpPr>
        <p:cNvPr id="1" name=""/>
        <p:cNvGrpSpPr/>
        <p:nvPr/>
      </p:nvGrpSpPr>
      <p:grpSpPr>
        <a:xfrm>
          <a:off x="0" y="0"/>
          <a:ext cx="0" cy="0"/>
          <a:chOff x="0" y="0"/>
          <a:chExt cx="0" cy="0"/>
        </a:xfrm>
      </p:grpSpPr>
      <p:sp>
        <p:nvSpPr>
          <p:cNvPr id="7" name="Title 1"/>
          <p:cNvSpPr>
            <a:spLocks noGrp="1"/>
          </p:cNvSpPr>
          <p:nvPr>
            <p:ph type="ctrTitle" hasCustomPrompt="1"/>
          </p:nvPr>
        </p:nvSpPr>
        <p:spPr bwMode="gray">
          <a:xfrm>
            <a:off x="614766" y="2005012"/>
            <a:ext cx="8179914" cy="1336386"/>
          </a:xfrm>
        </p:spPr>
        <p:txBody>
          <a:bodyPr/>
          <a:lstStyle>
            <a:lvl1pPr algn="l" defTabSz="456880" rtl="0" eaLnBrk="1" latinLnBrk="0" hangingPunct="1">
              <a:lnSpc>
                <a:spcPct val="85000"/>
              </a:lnSpc>
              <a:spcBef>
                <a:spcPts val="0"/>
              </a:spcBef>
              <a:buNone/>
              <a:defRPr lang="en-US" sz="3599" b="1" kern="1200" normalizeH="0" baseline="0" dirty="0">
                <a:solidFill>
                  <a:srgbClr val="F7F7F7"/>
                </a:solidFill>
                <a:latin typeface="+mj-lt"/>
                <a:ea typeface="Gilroy" panose="00000500000000000000" pitchFamily="50" charset="0"/>
                <a:cs typeface="Gilroy" panose="00000500000000000000" pitchFamily="50" charset="0"/>
              </a:defRPr>
            </a:lvl1pPr>
          </a:lstStyle>
          <a:p>
            <a:r>
              <a:rPr lang="en-US" dirty="0"/>
              <a:t>Click to edit Slide title style</a:t>
            </a:r>
          </a:p>
        </p:txBody>
      </p:sp>
      <p:sp>
        <p:nvSpPr>
          <p:cNvPr id="8" name="Text Placeholder 2"/>
          <p:cNvSpPr>
            <a:spLocks noGrp="1"/>
          </p:cNvSpPr>
          <p:nvPr>
            <p:ph type="body" sz="quarter" idx="10" hasCustomPrompt="1"/>
          </p:nvPr>
        </p:nvSpPr>
        <p:spPr>
          <a:xfrm>
            <a:off x="629073" y="3360860"/>
            <a:ext cx="6152728" cy="789637"/>
          </a:xfrm>
        </p:spPr>
        <p:txBody>
          <a:bodyPr/>
          <a:lstStyle>
            <a:lvl1pPr marL="0" indent="0">
              <a:lnSpc>
                <a:spcPct val="80000"/>
              </a:lnSpc>
              <a:spcBef>
                <a:spcPts val="0"/>
              </a:spcBef>
              <a:buFont typeface="Arial" panose="020B0604020202020204" pitchFamily="34" charset="0"/>
              <a:buNone/>
              <a:defRPr sz="1899" b="0">
                <a:solidFill>
                  <a:srgbClr val="F7F7F7"/>
                </a:solidFill>
                <a:latin typeface="+mj-lt"/>
                <a:ea typeface="Gilroy" panose="00000500000000000000" pitchFamily="50" charset="0"/>
                <a:cs typeface="Gilroy" panose="00000500000000000000" pitchFamily="50" charset="0"/>
              </a:defRPr>
            </a:lvl1pPr>
            <a:lvl2pPr marL="231612" indent="0">
              <a:buNone/>
              <a:defRPr/>
            </a:lvl2pPr>
            <a:lvl3pPr marL="569514" indent="0">
              <a:buNone/>
              <a:defRPr/>
            </a:lvl3pPr>
            <a:lvl4pPr marL="853477" indent="0">
              <a:buNone/>
              <a:defRPr/>
            </a:lvl4pPr>
            <a:lvl5pPr marL="1145373" indent="0">
              <a:buNone/>
              <a:defRPr/>
            </a:lvl5pPr>
          </a:lstStyle>
          <a:p>
            <a:pPr lvl="0"/>
            <a:r>
              <a:rPr lang="en-US" dirty="0"/>
              <a:t>Click to edit Subtitle Master text styles</a:t>
            </a:r>
          </a:p>
        </p:txBody>
      </p:sp>
      <p:grpSp>
        <p:nvGrpSpPr>
          <p:cNvPr id="77" name="Group 76">
            <a:extLst>
              <a:ext uri="{FF2B5EF4-FFF2-40B4-BE49-F238E27FC236}">
                <a16:creationId xmlns:a16="http://schemas.microsoft.com/office/drawing/2014/main" id="{29355969-DB84-4318-9E1A-76AA568398E1}"/>
              </a:ext>
            </a:extLst>
          </p:cNvPr>
          <p:cNvGrpSpPr/>
          <p:nvPr userDrawn="1"/>
        </p:nvGrpSpPr>
        <p:grpSpPr bwMode="gray">
          <a:xfrm>
            <a:off x="540352" y="6347925"/>
            <a:ext cx="559991" cy="161925"/>
            <a:chOff x="4436128" y="1677988"/>
            <a:chExt cx="559991" cy="161925"/>
          </a:xfrm>
        </p:grpSpPr>
        <p:sp>
          <p:nvSpPr>
            <p:cNvPr id="81" name="Freeform 5">
              <a:extLst>
                <a:ext uri="{FF2B5EF4-FFF2-40B4-BE49-F238E27FC236}">
                  <a16:creationId xmlns:a16="http://schemas.microsoft.com/office/drawing/2014/main" id="{4FC9A201-B61A-483F-8C54-FCC6074D0273}"/>
                </a:ext>
              </a:extLst>
            </p:cNvPr>
            <p:cNvSpPr>
              <a:spLocks/>
            </p:cNvSpPr>
            <p:nvPr/>
          </p:nvSpPr>
          <p:spPr bwMode="gray">
            <a:xfrm>
              <a:off x="4748866" y="1681163"/>
              <a:ext cx="238125" cy="153988"/>
            </a:xfrm>
            <a:custGeom>
              <a:avLst/>
              <a:gdLst>
                <a:gd name="T0" fmla="*/ 55 w 150"/>
                <a:gd name="T1" fmla="*/ 97 h 97"/>
                <a:gd name="T2" fmla="*/ 38 w 150"/>
                <a:gd name="T3" fmla="*/ 97 h 97"/>
                <a:gd name="T4" fmla="*/ 0 w 150"/>
                <a:gd name="T5" fmla="*/ 0 h 97"/>
                <a:gd name="T6" fmla="*/ 25 w 150"/>
                <a:gd name="T7" fmla="*/ 0 h 97"/>
                <a:gd name="T8" fmla="*/ 46 w 150"/>
                <a:gd name="T9" fmla="*/ 55 h 97"/>
                <a:gd name="T10" fmla="*/ 65 w 150"/>
                <a:gd name="T11" fmla="*/ 0 h 97"/>
                <a:gd name="T12" fmla="*/ 86 w 150"/>
                <a:gd name="T13" fmla="*/ 0 h 97"/>
                <a:gd name="T14" fmla="*/ 105 w 150"/>
                <a:gd name="T15" fmla="*/ 55 h 97"/>
                <a:gd name="T16" fmla="*/ 125 w 150"/>
                <a:gd name="T17" fmla="*/ 0 h 97"/>
                <a:gd name="T18" fmla="*/ 150 w 150"/>
                <a:gd name="T19" fmla="*/ 0 h 97"/>
                <a:gd name="T20" fmla="*/ 114 w 150"/>
                <a:gd name="T21" fmla="*/ 97 h 97"/>
                <a:gd name="T22" fmla="*/ 95 w 150"/>
                <a:gd name="T23" fmla="*/ 97 h 97"/>
                <a:gd name="T24" fmla="*/ 75 w 150"/>
                <a:gd name="T25" fmla="*/ 42 h 97"/>
                <a:gd name="T26" fmla="*/ 55 w 150"/>
                <a:gd name="T2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97">
                  <a:moveTo>
                    <a:pt x="55" y="97"/>
                  </a:moveTo>
                  <a:lnTo>
                    <a:pt x="38" y="97"/>
                  </a:lnTo>
                  <a:lnTo>
                    <a:pt x="0" y="0"/>
                  </a:lnTo>
                  <a:lnTo>
                    <a:pt x="25" y="0"/>
                  </a:lnTo>
                  <a:lnTo>
                    <a:pt x="46" y="55"/>
                  </a:lnTo>
                  <a:lnTo>
                    <a:pt x="65" y="0"/>
                  </a:lnTo>
                  <a:lnTo>
                    <a:pt x="86" y="0"/>
                  </a:lnTo>
                  <a:lnTo>
                    <a:pt x="105" y="55"/>
                  </a:lnTo>
                  <a:lnTo>
                    <a:pt x="125" y="0"/>
                  </a:lnTo>
                  <a:lnTo>
                    <a:pt x="150" y="0"/>
                  </a:lnTo>
                  <a:lnTo>
                    <a:pt x="114" y="97"/>
                  </a:lnTo>
                  <a:lnTo>
                    <a:pt x="95" y="97"/>
                  </a:lnTo>
                  <a:lnTo>
                    <a:pt x="75" y="42"/>
                  </a:lnTo>
                  <a:lnTo>
                    <a:pt x="55" y="9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82" name="Freeform 6">
              <a:extLst>
                <a:ext uri="{FF2B5EF4-FFF2-40B4-BE49-F238E27FC236}">
                  <a16:creationId xmlns:a16="http://schemas.microsoft.com/office/drawing/2014/main" id="{264E26F4-97A7-4775-8146-2BB1459C399C}"/>
                </a:ext>
              </a:extLst>
            </p:cNvPr>
            <p:cNvSpPr>
              <a:spLocks/>
            </p:cNvSpPr>
            <p:nvPr/>
          </p:nvSpPr>
          <p:spPr bwMode="gray">
            <a:xfrm>
              <a:off x="4436128" y="1677988"/>
              <a:ext cx="144463" cy="157163"/>
            </a:xfrm>
            <a:custGeom>
              <a:avLst/>
              <a:gdLst>
                <a:gd name="T0" fmla="*/ 0 w 92"/>
                <a:gd name="T1" fmla="*/ 95 h 95"/>
                <a:gd name="T2" fmla="*/ 0 w 92"/>
                <a:gd name="T3" fmla="*/ 2 h 95"/>
                <a:gd name="T4" fmla="*/ 24 w 92"/>
                <a:gd name="T5" fmla="*/ 2 h 95"/>
                <a:gd name="T6" fmla="*/ 24 w 92"/>
                <a:gd name="T7" fmla="*/ 9 h 95"/>
                <a:gd name="T8" fmla="*/ 50 w 92"/>
                <a:gd name="T9" fmla="*/ 0 h 95"/>
                <a:gd name="T10" fmla="*/ 82 w 92"/>
                <a:gd name="T11" fmla="*/ 15 h 95"/>
                <a:gd name="T12" fmla="*/ 92 w 92"/>
                <a:gd name="T13" fmla="*/ 48 h 95"/>
                <a:gd name="T14" fmla="*/ 92 w 92"/>
                <a:gd name="T15" fmla="*/ 95 h 95"/>
                <a:gd name="T16" fmla="*/ 67 w 92"/>
                <a:gd name="T17" fmla="*/ 95 h 95"/>
                <a:gd name="T18" fmla="*/ 67 w 92"/>
                <a:gd name="T19" fmla="*/ 46 h 95"/>
                <a:gd name="T20" fmla="*/ 61 w 92"/>
                <a:gd name="T21" fmla="*/ 28 h 95"/>
                <a:gd name="T22" fmla="*/ 47 w 92"/>
                <a:gd name="T23" fmla="*/ 23 h 95"/>
                <a:gd name="T24" fmla="*/ 25 w 92"/>
                <a:gd name="T25" fmla="*/ 35 h 95"/>
                <a:gd name="T26" fmla="*/ 25 w 92"/>
                <a:gd name="T27" fmla="*/ 95 h 95"/>
                <a:gd name="T28" fmla="*/ 0 w 92"/>
                <a:gd name="T29"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2" h="95">
                  <a:moveTo>
                    <a:pt x="0" y="95"/>
                  </a:moveTo>
                  <a:cubicBezTo>
                    <a:pt x="0" y="2"/>
                    <a:pt x="0" y="2"/>
                    <a:pt x="0" y="2"/>
                  </a:cubicBezTo>
                  <a:cubicBezTo>
                    <a:pt x="24" y="2"/>
                    <a:pt x="24" y="2"/>
                    <a:pt x="24" y="2"/>
                  </a:cubicBezTo>
                  <a:cubicBezTo>
                    <a:pt x="24" y="9"/>
                    <a:pt x="24" y="9"/>
                    <a:pt x="24" y="9"/>
                  </a:cubicBezTo>
                  <a:cubicBezTo>
                    <a:pt x="31" y="4"/>
                    <a:pt x="40" y="0"/>
                    <a:pt x="50" y="0"/>
                  </a:cubicBezTo>
                  <a:cubicBezTo>
                    <a:pt x="63" y="0"/>
                    <a:pt x="75" y="6"/>
                    <a:pt x="82" y="15"/>
                  </a:cubicBezTo>
                  <a:cubicBezTo>
                    <a:pt x="89" y="22"/>
                    <a:pt x="92" y="32"/>
                    <a:pt x="92" y="48"/>
                  </a:cubicBezTo>
                  <a:cubicBezTo>
                    <a:pt x="92" y="95"/>
                    <a:pt x="92" y="95"/>
                    <a:pt x="92" y="95"/>
                  </a:cubicBezTo>
                  <a:cubicBezTo>
                    <a:pt x="67" y="95"/>
                    <a:pt x="67" y="95"/>
                    <a:pt x="67" y="95"/>
                  </a:cubicBezTo>
                  <a:cubicBezTo>
                    <a:pt x="67" y="46"/>
                    <a:pt x="67" y="46"/>
                    <a:pt x="67" y="46"/>
                  </a:cubicBezTo>
                  <a:cubicBezTo>
                    <a:pt x="67" y="37"/>
                    <a:pt x="65" y="32"/>
                    <a:pt x="61" y="28"/>
                  </a:cubicBezTo>
                  <a:cubicBezTo>
                    <a:pt x="58" y="25"/>
                    <a:pt x="53" y="23"/>
                    <a:pt x="47" y="23"/>
                  </a:cubicBezTo>
                  <a:cubicBezTo>
                    <a:pt x="37" y="23"/>
                    <a:pt x="28" y="30"/>
                    <a:pt x="25" y="35"/>
                  </a:cubicBezTo>
                  <a:cubicBezTo>
                    <a:pt x="25" y="95"/>
                    <a:pt x="25" y="95"/>
                    <a:pt x="25" y="95"/>
                  </a:cubicBezTo>
                  <a:lnTo>
                    <a:pt x="0" y="9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83" name="Freeform 7">
              <a:extLst>
                <a:ext uri="{FF2B5EF4-FFF2-40B4-BE49-F238E27FC236}">
                  <a16:creationId xmlns:a16="http://schemas.microsoft.com/office/drawing/2014/main" id="{B1855EA9-3279-4461-9DE0-200D3311EB43}"/>
                </a:ext>
              </a:extLst>
            </p:cNvPr>
            <p:cNvSpPr>
              <a:spLocks noEditPoints="1"/>
            </p:cNvSpPr>
            <p:nvPr/>
          </p:nvSpPr>
          <p:spPr bwMode="gray">
            <a:xfrm>
              <a:off x="4594878" y="1681163"/>
              <a:ext cx="165100" cy="158750"/>
            </a:xfrm>
            <a:custGeom>
              <a:avLst/>
              <a:gdLst>
                <a:gd name="T0" fmla="*/ 53 w 106"/>
                <a:gd name="T1" fmla="*/ 0 h 96"/>
                <a:gd name="T2" fmla="*/ 0 w 106"/>
                <a:gd name="T3" fmla="*/ 53 h 96"/>
                <a:gd name="T4" fmla="*/ 16 w 106"/>
                <a:gd name="T5" fmla="*/ 92 h 96"/>
                <a:gd name="T6" fmla="*/ 30 w 106"/>
                <a:gd name="T7" fmla="*/ 93 h 96"/>
                <a:gd name="T8" fmla="*/ 53 w 106"/>
                <a:gd name="T9" fmla="*/ 86 h 96"/>
                <a:gd name="T10" fmla="*/ 76 w 106"/>
                <a:gd name="T11" fmla="*/ 93 h 96"/>
                <a:gd name="T12" fmla="*/ 90 w 106"/>
                <a:gd name="T13" fmla="*/ 92 h 96"/>
                <a:gd name="T14" fmla="*/ 106 w 106"/>
                <a:gd name="T15" fmla="*/ 53 h 96"/>
                <a:gd name="T16" fmla="*/ 53 w 106"/>
                <a:gd name="T17" fmla="*/ 0 h 96"/>
                <a:gd name="T18" fmla="*/ 53 w 106"/>
                <a:gd name="T19" fmla="*/ 80 h 96"/>
                <a:gd name="T20" fmla="*/ 26 w 106"/>
                <a:gd name="T21" fmla="*/ 53 h 96"/>
                <a:gd name="T22" fmla="*/ 53 w 106"/>
                <a:gd name="T23" fmla="*/ 27 h 96"/>
                <a:gd name="T24" fmla="*/ 80 w 106"/>
                <a:gd name="T25" fmla="*/ 53 h 96"/>
                <a:gd name="T26" fmla="*/ 53 w 106"/>
                <a:gd name="T27" fmla="*/ 8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6" h="96">
                  <a:moveTo>
                    <a:pt x="53" y="0"/>
                  </a:moveTo>
                  <a:cubicBezTo>
                    <a:pt x="24" y="0"/>
                    <a:pt x="0" y="24"/>
                    <a:pt x="0" y="53"/>
                  </a:cubicBezTo>
                  <a:cubicBezTo>
                    <a:pt x="0" y="68"/>
                    <a:pt x="6" y="83"/>
                    <a:pt x="16" y="92"/>
                  </a:cubicBezTo>
                  <a:cubicBezTo>
                    <a:pt x="20" y="96"/>
                    <a:pt x="26" y="96"/>
                    <a:pt x="30" y="93"/>
                  </a:cubicBezTo>
                  <a:cubicBezTo>
                    <a:pt x="36" y="88"/>
                    <a:pt x="44" y="86"/>
                    <a:pt x="53" y="86"/>
                  </a:cubicBezTo>
                  <a:cubicBezTo>
                    <a:pt x="62" y="86"/>
                    <a:pt x="70" y="88"/>
                    <a:pt x="76" y="93"/>
                  </a:cubicBezTo>
                  <a:cubicBezTo>
                    <a:pt x="80" y="96"/>
                    <a:pt x="86" y="96"/>
                    <a:pt x="90" y="92"/>
                  </a:cubicBezTo>
                  <a:cubicBezTo>
                    <a:pt x="100" y="83"/>
                    <a:pt x="106" y="69"/>
                    <a:pt x="106" y="53"/>
                  </a:cubicBezTo>
                  <a:cubicBezTo>
                    <a:pt x="106" y="24"/>
                    <a:pt x="83" y="0"/>
                    <a:pt x="53" y="0"/>
                  </a:cubicBezTo>
                  <a:moveTo>
                    <a:pt x="53" y="80"/>
                  </a:moveTo>
                  <a:cubicBezTo>
                    <a:pt x="37" y="80"/>
                    <a:pt x="26" y="68"/>
                    <a:pt x="26" y="53"/>
                  </a:cubicBezTo>
                  <a:cubicBezTo>
                    <a:pt x="26" y="39"/>
                    <a:pt x="37" y="27"/>
                    <a:pt x="53" y="27"/>
                  </a:cubicBezTo>
                  <a:cubicBezTo>
                    <a:pt x="69" y="27"/>
                    <a:pt x="80" y="39"/>
                    <a:pt x="80" y="53"/>
                  </a:cubicBezTo>
                  <a:cubicBezTo>
                    <a:pt x="80" y="68"/>
                    <a:pt x="69" y="80"/>
                    <a:pt x="53" y="8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nvGrpSpPr>
            <p:cNvPr id="84" name="Group 83">
              <a:extLst>
                <a:ext uri="{FF2B5EF4-FFF2-40B4-BE49-F238E27FC236}">
                  <a16:creationId xmlns:a16="http://schemas.microsoft.com/office/drawing/2014/main" id="{DAE58D35-25DA-4B2D-8A6C-07BD5E7A189D}"/>
                </a:ext>
              </a:extLst>
            </p:cNvPr>
            <p:cNvGrpSpPr>
              <a:grpSpLocks noChangeAspect="1"/>
            </p:cNvGrpSpPr>
            <p:nvPr/>
          </p:nvGrpSpPr>
          <p:grpSpPr bwMode="gray">
            <a:xfrm>
              <a:off x="4956831" y="1814196"/>
              <a:ext cx="39288" cy="20954"/>
              <a:chOff x="2687241" y="1822450"/>
              <a:chExt cx="23813" cy="12700"/>
            </a:xfrm>
          </p:grpSpPr>
          <p:sp>
            <p:nvSpPr>
              <p:cNvPr id="85" name="Freeform 8">
                <a:extLst>
                  <a:ext uri="{FF2B5EF4-FFF2-40B4-BE49-F238E27FC236}">
                    <a16:creationId xmlns:a16="http://schemas.microsoft.com/office/drawing/2014/main" id="{3A3E946E-4278-44BC-AE34-30505F75F279}"/>
                  </a:ext>
                </a:extLst>
              </p:cNvPr>
              <p:cNvSpPr>
                <a:spLocks/>
              </p:cNvSpPr>
              <p:nvPr/>
            </p:nvSpPr>
            <p:spPr bwMode="gray">
              <a:xfrm>
                <a:off x="2687241" y="1822450"/>
                <a:ext cx="9525" cy="12700"/>
              </a:xfrm>
              <a:custGeom>
                <a:avLst/>
                <a:gdLst>
                  <a:gd name="T0" fmla="*/ 6 w 6"/>
                  <a:gd name="T1" fmla="*/ 1 h 8"/>
                  <a:gd name="T2" fmla="*/ 3 w 6"/>
                  <a:gd name="T3" fmla="*/ 1 h 8"/>
                  <a:gd name="T4" fmla="*/ 3 w 6"/>
                  <a:gd name="T5" fmla="*/ 8 h 8"/>
                  <a:gd name="T6" fmla="*/ 2 w 6"/>
                  <a:gd name="T7" fmla="*/ 8 h 8"/>
                  <a:gd name="T8" fmla="*/ 2 w 6"/>
                  <a:gd name="T9" fmla="*/ 1 h 8"/>
                  <a:gd name="T10" fmla="*/ 0 w 6"/>
                  <a:gd name="T11" fmla="*/ 1 h 8"/>
                  <a:gd name="T12" fmla="*/ 0 w 6"/>
                  <a:gd name="T13" fmla="*/ 0 h 8"/>
                  <a:gd name="T14" fmla="*/ 6 w 6"/>
                  <a:gd name="T15" fmla="*/ 0 h 8"/>
                  <a:gd name="T16" fmla="*/ 6 w 6"/>
                  <a:gd name="T17"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6" y="1"/>
                    </a:moveTo>
                    <a:lnTo>
                      <a:pt x="3" y="1"/>
                    </a:lnTo>
                    <a:lnTo>
                      <a:pt x="3" y="8"/>
                    </a:lnTo>
                    <a:lnTo>
                      <a:pt x="2" y="8"/>
                    </a:lnTo>
                    <a:lnTo>
                      <a:pt x="2" y="1"/>
                    </a:lnTo>
                    <a:lnTo>
                      <a:pt x="0" y="1"/>
                    </a:lnTo>
                    <a:lnTo>
                      <a:pt x="0" y="0"/>
                    </a:lnTo>
                    <a:lnTo>
                      <a:pt x="6" y="0"/>
                    </a:lnTo>
                    <a:lnTo>
                      <a:pt x="6" y="1"/>
                    </a:lnTo>
                    <a:close/>
                  </a:path>
                </a:pathLst>
              </a:custGeom>
              <a:solidFill>
                <a:schemeClr val="tx1"/>
              </a:solidFill>
              <a:ln w="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799"/>
              </a:p>
            </p:txBody>
          </p:sp>
          <p:sp>
            <p:nvSpPr>
              <p:cNvPr id="86" name="Freeform 9">
                <a:extLst>
                  <a:ext uri="{FF2B5EF4-FFF2-40B4-BE49-F238E27FC236}">
                    <a16:creationId xmlns:a16="http://schemas.microsoft.com/office/drawing/2014/main" id="{02CC909D-562A-4F74-B4D8-D625127A83AC}"/>
                  </a:ext>
                </a:extLst>
              </p:cNvPr>
              <p:cNvSpPr>
                <a:spLocks/>
              </p:cNvSpPr>
              <p:nvPr/>
            </p:nvSpPr>
            <p:spPr bwMode="gray">
              <a:xfrm>
                <a:off x="2698354" y="1822450"/>
                <a:ext cx="12700" cy="12700"/>
              </a:xfrm>
              <a:custGeom>
                <a:avLst/>
                <a:gdLst>
                  <a:gd name="T0" fmla="*/ 8 w 8"/>
                  <a:gd name="T1" fmla="*/ 8 h 8"/>
                  <a:gd name="T2" fmla="*/ 7 w 8"/>
                  <a:gd name="T3" fmla="*/ 8 h 8"/>
                  <a:gd name="T4" fmla="*/ 7 w 8"/>
                  <a:gd name="T5" fmla="*/ 1 h 8"/>
                  <a:gd name="T6" fmla="*/ 4 w 8"/>
                  <a:gd name="T7" fmla="*/ 6 h 8"/>
                  <a:gd name="T8" fmla="*/ 4 w 8"/>
                  <a:gd name="T9" fmla="*/ 6 h 8"/>
                  <a:gd name="T10" fmla="*/ 1 w 8"/>
                  <a:gd name="T11" fmla="*/ 1 h 8"/>
                  <a:gd name="T12" fmla="*/ 1 w 8"/>
                  <a:gd name="T13" fmla="*/ 8 h 8"/>
                  <a:gd name="T14" fmla="*/ 0 w 8"/>
                  <a:gd name="T15" fmla="*/ 8 h 8"/>
                  <a:gd name="T16" fmla="*/ 0 w 8"/>
                  <a:gd name="T17" fmla="*/ 0 h 8"/>
                  <a:gd name="T18" fmla="*/ 1 w 8"/>
                  <a:gd name="T19" fmla="*/ 0 h 8"/>
                  <a:gd name="T20" fmla="*/ 4 w 8"/>
                  <a:gd name="T21" fmla="*/ 5 h 8"/>
                  <a:gd name="T22" fmla="*/ 7 w 8"/>
                  <a:gd name="T23" fmla="*/ 0 h 8"/>
                  <a:gd name="T24" fmla="*/ 8 w 8"/>
                  <a:gd name="T25" fmla="*/ 0 h 8"/>
                  <a:gd name="T26" fmla="*/ 8 w 8"/>
                  <a:gd name="T2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8">
                    <a:moveTo>
                      <a:pt x="8" y="8"/>
                    </a:moveTo>
                    <a:lnTo>
                      <a:pt x="7" y="8"/>
                    </a:lnTo>
                    <a:lnTo>
                      <a:pt x="7" y="1"/>
                    </a:lnTo>
                    <a:lnTo>
                      <a:pt x="4" y="6"/>
                    </a:lnTo>
                    <a:lnTo>
                      <a:pt x="4" y="6"/>
                    </a:lnTo>
                    <a:lnTo>
                      <a:pt x="1" y="1"/>
                    </a:lnTo>
                    <a:lnTo>
                      <a:pt x="1" y="8"/>
                    </a:lnTo>
                    <a:lnTo>
                      <a:pt x="0" y="8"/>
                    </a:lnTo>
                    <a:lnTo>
                      <a:pt x="0" y="0"/>
                    </a:lnTo>
                    <a:lnTo>
                      <a:pt x="1" y="0"/>
                    </a:lnTo>
                    <a:lnTo>
                      <a:pt x="4" y="5"/>
                    </a:lnTo>
                    <a:lnTo>
                      <a:pt x="7" y="0"/>
                    </a:lnTo>
                    <a:lnTo>
                      <a:pt x="8" y="0"/>
                    </a:lnTo>
                    <a:lnTo>
                      <a:pt x="8" y="8"/>
                    </a:lnTo>
                    <a:close/>
                  </a:path>
                </a:pathLst>
              </a:custGeom>
              <a:solidFill>
                <a:schemeClr val="tx1"/>
              </a:solidFill>
              <a:ln w="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799"/>
              </a:p>
            </p:txBody>
          </p:sp>
        </p:grpSp>
      </p:grpSp>
    </p:spTree>
    <p:extLst>
      <p:ext uri="{BB962C8B-B14F-4D97-AF65-F5344CB8AC3E}">
        <p14:creationId xmlns:p14="http://schemas.microsoft.com/office/powerpoint/2010/main" val="2802287657"/>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Section_Slide_2">
    <p:bg>
      <p:bgPr>
        <a:solidFill>
          <a:schemeClr val="accent3"/>
        </a:solidFill>
        <a:effectLst/>
      </p:bgPr>
    </p:bg>
    <p:spTree>
      <p:nvGrpSpPr>
        <p:cNvPr id="1" name=""/>
        <p:cNvGrpSpPr/>
        <p:nvPr/>
      </p:nvGrpSpPr>
      <p:grpSpPr>
        <a:xfrm>
          <a:off x="0" y="0"/>
          <a:ext cx="0" cy="0"/>
          <a:chOff x="0" y="0"/>
          <a:chExt cx="0" cy="0"/>
        </a:xfrm>
      </p:grpSpPr>
      <p:sp>
        <p:nvSpPr>
          <p:cNvPr id="7" name="Title 1"/>
          <p:cNvSpPr>
            <a:spLocks noGrp="1"/>
          </p:cNvSpPr>
          <p:nvPr>
            <p:ph type="ctrTitle" hasCustomPrompt="1"/>
          </p:nvPr>
        </p:nvSpPr>
        <p:spPr bwMode="gray">
          <a:xfrm>
            <a:off x="614766" y="2005012"/>
            <a:ext cx="8179914" cy="1336386"/>
          </a:xfrm>
        </p:spPr>
        <p:txBody>
          <a:bodyPr/>
          <a:lstStyle>
            <a:lvl1pPr algn="l" defTabSz="456880" rtl="0" eaLnBrk="1" latinLnBrk="0" hangingPunct="1">
              <a:lnSpc>
                <a:spcPct val="85000"/>
              </a:lnSpc>
              <a:spcBef>
                <a:spcPts val="0"/>
              </a:spcBef>
              <a:buNone/>
              <a:defRPr lang="en-US" sz="3599" b="1" kern="1200" normalizeH="0" baseline="0" dirty="0">
                <a:solidFill>
                  <a:srgbClr val="F7F7F7"/>
                </a:solidFill>
                <a:latin typeface="+mj-lt"/>
                <a:ea typeface="Gilroy" panose="00000500000000000000" pitchFamily="50" charset="0"/>
                <a:cs typeface="Gilroy" panose="00000500000000000000" pitchFamily="50" charset="0"/>
              </a:defRPr>
            </a:lvl1pPr>
          </a:lstStyle>
          <a:p>
            <a:r>
              <a:rPr lang="en-US" dirty="0"/>
              <a:t>Click to edit Slide title style</a:t>
            </a:r>
          </a:p>
        </p:txBody>
      </p:sp>
      <p:sp>
        <p:nvSpPr>
          <p:cNvPr id="8" name="Text Placeholder 2"/>
          <p:cNvSpPr>
            <a:spLocks noGrp="1"/>
          </p:cNvSpPr>
          <p:nvPr>
            <p:ph type="body" sz="quarter" idx="10" hasCustomPrompt="1"/>
          </p:nvPr>
        </p:nvSpPr>
        <p:spPr>
          <a:xfrm>
            <a:off x="629073" y="3360860"/>
            <a:ext cx="6152728" cy="789637"/>
          </a:xfrm>
        </p:spPr>
        <p:txBody>
          <a:bodyPr/>
          <a:lstStyle>
            <a:lvl1pPr marL="0" indent="0">
              <a:lnSpc>
                <a:spcPct val="80000"/>
              </a:lnSpc>
              <a:spcBef>
                <a:spcPts val="0"/>
              </a:spcBef>
              <a:buFont typeface="Arial" panose="020B0604020202020204" pitchFamily="34" charset="0"/>
              <a:buNone/>
              <a:defRPr sz="1899" b="0">
                <a:solidFill>
                  <a:srgbClr val="F7F7F7"/>
                </a:solidFill>
                <a:latin typeface="+mj-lt"/>
                <a:ea typeface="Gilroy" panose="00000500000000000000" pitchFamily="50" charset="0"/>
                <a:cs typeface="Gilroy" panose="00000500000000000000" pitchFamily="50" charset="0"/>
              </a:defRPr>
            </a:lvl1pPr>
            <a:lvl2pPr marL="231612" indent="0">
              <a:buNone/>
              <a:defRPr/>
            </a:lvl2pPr>
            <a:lvl3pPr marL="569514" indent="0">
              <a:buNone/>
              <a:defRPr/>
            </a:lvl3pPr>
            <a:lvl4pPr marL="853477" indent="0">
              <a:buNone/>
              <a:defRPr/>
            </a:lvl4pPr>
            <a:lvl5pPr marL="1145373" indent="0">
              <a:buNone/>
              <a:defRPr/>
            </a:lvl5pPr>
          </a:lstStyle>
          <a:p>
            <a:pPr lvl="0"/>
            <a:r>
              <a:rPr lang="en-US" dirty="0"/>
              <a:t>Click to edit Subtitle Master text styles</a:t>
            </a:r>
          </a:p>
        </p:txBody>
      </p:sp>
      <p:grpSp>
        <p:nvGrpSpPr>
          <p:cNvPr id="77" name="Group 76">
            <a:extLst>
              <a:ext uri="{FF2B5EF4-FFF2-40B4-BE49-F238E27FC236}">
                <a16:creationId xmlns:a16="http://schemas.microsoft.com/office/drawing/2014/main" id="{EF88F5FD-78A2-463C-8E5C-6E834B7BF014}"/>
              </a:ext>
            </a:extLst>
          </p:cNvPr>
          <p:cNvGrpSpPr/>
          <p:nvPr userDrawn="1"/>
        </p:nvGrpSpPr>
        <p:grpSpPr bwMode="gray">
          <a:xfrm>
            <a:off x="540352" y="6347925"/>
            <a:ext cx="559991" cy="161925"/>
            <a:chOff x="4436128" y="1677988"/>
            <a:chExt cx="559991" cy="161925"/>
          </a:xfrm>
        </p:grpSpPr>
        <p:sp>
          <p:nvSpPr>
            <p:cNvPr id="81" name="Freeform 5">
              <a:extLst>
                <a:ext uri="{FF2B5EF4-FFF2-40B4-BE49-F238E27FC236}">
                  <a16:creationId xmlns:a16="http://schemas.microsoft.com/office/drawing/2014/main" id="{5D74C6C8-3FAE-4551-973A-ECA3B744BD5B}"/>
                </a:ext>
              </a:extLst>
            </p:cNvPr>
            <p:cNvSpPr>
              <a:spLocks/>
            </p:cNvSpPr>
            <p:nvPr/>
          </p:nvSpPr>
          <p:spPr bwMode="gray">
            <a:xfrm>
              <a:off x="4748866" y="1681163"/>
              <a:ext cx="238125" cy="153988"/>
            </a:xfrm>
            <a:custGeom>
              <a:avLst/>
              <a:gdLst>
                <a:gd name="T0" fmla="*/ 55 w 150"/>
                <a:gd name="T1" fmla="*/ 97 h 97"/>
                <a:gd name="T2" fmla="*/ 38 w 150"/>
                <a:gd name="T3" fmla="*/ 97 h 97"/>
                <a:gd name="T4" fmla="*/ 0 w 150"/>
                <a:gd name="T5" fmla="*/ 0 h 97"/>
                <a:gd name="T6" fmla="*/ 25 w 150"/>
                <a:gd name="T7" fmla="*/ 0 h 97"/>
                <a:gd name="T8" fmla="*/ 46 w 150"/>
                <a:gd name="T9" fmla="*/ 55 h 97"/>
                <a:gd name="T10" fmla="*/ 65 w 150"/>
                <a:gd name="T11" fmla="*/ 0 h 97"/>
                <a:gd name="T12" fmla="*/ 86 w 150"/>
                <a:gd name="T13" fmla="*/ 0 h 97"/>
                <a:gd name="T14" fmla="*/ 105 w 150"/>
                <a:gd name="T15" fmla="*/ 55 h 97"/>
                <a:gd name="T16" fmla="*/ 125 w 150"/>
                <a:gd name="T17" fmla="*/ 0 h 97"/>
                <a:gd name="T18" fmla="*/ 150 w 150"/>
                <a:gd name="T19" fmla="*/ 0 h 97"/>
                <a:gd name="T20" fmla="*/ 114 w 150"/>
                <a:gd name="T21" fmla="*/ 97 h 97"/>
                <a:gd name="T22" fmla="*/ 95 w 150"/>
                <a:gd name="T23" fmla="*/ 97 h 97"/>
                <a:gd name="T24" fmla="*/ 75 w 150"/>
                <a:gd name="T25" fmla="*/ 42 h 97"/>
                <a:gd name="T26" fmla="*/ 55 w 150"/>
                <a:gd name="T2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97">
                  <a:moveTo>
                    <a:pt x="55" y="97"/>
                  </a:moveTo>
                  <a:lnTo>
                    <a:pt x="38" y="97"/>
                  </a:lnTo>
                  <a:lnTo>
                    <a:pt x="0" y="0"/>
                  </a:lnTo>
                  <a:lnTo>
                    <a:pt x="25" y="0"/>
                  </a:lnTo>
                  <a:lnTo>
                    <a:pt x="46" y="55"/>
                  </a:lnTo>
                  <a:lnTo>
                    <a:pt x="65" y="0"/>
                  </a:lnTo>
                  <a:lnTo>
                    <a:pt x="86" y="0"/>
                  </a:lnTo>
                  <a:lnTo>
                    <a:pt x="105" y="55"/>
                  </a:lnTo>
                  <a:lnTo>
                    <a:pt x="125" y="0"/>
                  </a:lnTo>
                  <a:lnTo>
                    <a:pt x="150" y="0"/>
                  </a:lnTo>
                  <a:lnTo>
                    <a:pt x="114" y="97"/>
                  </a:lnTo>
                  <a:lnTo>
                    <a:pt x="95" y="97"/>
                  </a:lnTo>
                  <a:lnTo>
                    <a:pt x="75" y="42"/>
                  </a:lnTo>
                  <a:lnTo>
                    <a:pt x="55" y="9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82" name="Freeform 6">
              <a:extLst>
                <a:ext uri="{FF2B5EF4-FFF2-40B4-BE49-F238E27FC236}">
                  <a16:creationId xmlns:a16="http://schemas.microsoft.com/office/drawing/2014/main" id="{3B39D99C-F1BE-43B8-B4D0-9602743CB429}"/>
                </a:ext>
              </a:extLst>
            </p:cNvPr>
            <p:cNvSpPr>
              <a:spLocks/>
            </p:cNvSpPr>
            <p:nvPr/>
          </p:nvSpPr>
          <p:spPr bwMode="gray">
            <a:xfrm>
              <a:off x="4436128" y="1677988"/>
              <a:ext cx="144463" cy="157163"/>
            </a:xfrm>
            <a:custGeom>
              <a:avLst/>
              <a:gdLst>
                <a:gd name="T0" fmla="*/ 0 w 92"/>
                <a:gd name="T1" fmla="*/ 95 h 95"/>
                <a:gd name="T2" fmla="*/ 0 w 92"/>
                <a:gd name="T3" fmla="*/ 2 h 95"/>
                <a:gd name="T4" fmla="*/ 24 w 92"/>
                <a:gd name="T5" fmla="*/ 2 h 95"/>
                <a:gd name="T6" fmla="*/ 24 w 92"/>
                <a:gd name="T7" fmla="*/ 9 h 95"/>
                <a:gd name="T8" fmla="*/ 50 w 92"/>
                <a:gd name="T9" fmla="*/ 0 h 95"/>
                <a:gd name="T10" fmla="*/ 82 w 92"/>
                <a:gd name="T11" fmla="*/ 15 h 95"/>
                <a:gd name="T12" fmla="*/ 92 w 92"/>
                <a:gd name="T13" fmla="*/ 48 h 95"/>
                <a:gd name="T14" fmla="*/ 92 w 92"/>
                <a:gd name="T15" fmla="*/ 95 h 95"/>
                <a:gd name="T16" fmla="*/ 67 w 92"/>
                <a:gd name="T17" fmla="*/ 95 h 95"/>
                <a:gd name="T18" fmla="*/ 67 w 92"/>
                <a:gd name="T19" fmla="*/ 46 h 95"/>
                <a:gd name="T20" fmla="*/ 61 w 92"/>
                <a:gd name="T21" fmla="*/ 28 h 95"/>
                <a:gd name="T22" fmla="*/ 47 w 92"/>
                <a:gd name="T23" fmla="*/ 23 h 95"/>
                <a:gd name="T24" fmla="*/ 25 w 92"/>
                <a:gd name="T25" fmla="*/ 35 h 95"/>
                <a:gd name="T26" fmla="*/ 25 w 92"/>
                <a:gd name="T27" fmla="*/ 95 h 95"/>
                <a:gd name="T28" fmla="*/ 0 w 92"/>
                <a:gd name="T29"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2" h="95">
                  <a:moveTo>
                    <a:pt x="0" y="95"/>
                  </a:moveTo>
                  <a:cubicBezTo>
                    <a:pt x="0" y="2"/>
                    <a:pt x="0" y="2"/>
                    <a:pt x="0" y="2"/>
                  </a:cubicBezTo>
                  <a:cubicBezTo>
                    <a:pt x="24" y="2"/>
                    <a:pt x="24" y="2"/>
                    <a:pt x="24" y="2"/>
                  </a:cubicBezTo>
                  <a:cubicBezTo>
                    <a:pt x="24" y="9"/>
                    <a:pt x="24" y="9"/>
                    <a:pt x="24" y="9"/>
                  </a:cubicBezTo>
                  <a:cubicBezTo>
                    <a:pt x="31" y="4"/>
                    <a:pt x="40" y="0"/>
                    <a:pt x="50" y="0"/>
                  </a:cubicBezTo>
                  <a:cubicBezTo>
                    <a:pt x="63" y="0"/>
                    <a:pt x="75" y="6"/>
                    <a:pt x="82" y="15"/>
                  </a:cubicBezTo>
                  <a:cubicBezTo>
                    <a:pt x="89" y="22"/>
                    <a:pt x="92" y="32"/>
                    <a:pt x="92" y="48"/>
                  </a:cubicBezTo>
                  <a:cubicBezTo>
                    <a:pt x="92" y="95"/>
                    <a:pt x="92" y="95"/>
                    <a:pt x="92" y="95"/>
                  </a:cubicBezTo>
                  <a:cubicBezTo>
                    <a:pt x="67" y="95"/>
                    <a:pt x="67" y="95"/>
                    <a:pt x="67" y="95"/>
                  </a:cubicBezTo>
                  <a:cubicBezTo>
                    <a:pt x="67" y="46"/>
                    <a:pt x="67" y="46"/>
                    <a:pt x="67" y="46"/>
                  </a:cubicBezTo>
                  <a:cubicBezTo>
                    <a:pt x="67" y="37"/>
                    <a:pt x="65" y="32"/>
                    <a:pt x="61" y="28"/>
                  </a:cubicBezTo>
                  <a:cubicBezTo>
                    <a:pt x="58" y="25"/>
                    <a:pt x="53" y="23"/>
                    <a:pt x="47" y="23"/>
                  </a:cubicBezTo>
                  <a:cubicBezTo>
                    <a:pt x="37" y="23"/>
                    <a:pt x="28" y="30"/>
                    <a:pt x="25" y="35"/>
                  </a:cubicBezTo>
                  <a:cubicBezTo>
                    <a:pt x="25" y="95"/>
                    <a:pt x="25" y="95"/>
                    <a:pt x="25" y="95"/>
                  </a:cubicBezTo>
                  <a:lnTo>
                    <a:pt x="0" y="9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83" name="Freeform 7">
              <a:extLst>
                <a:ext uri="{FF2B5EF4-FFF2-40B4-BE49-F238E27FC236}">
                  <a16:creationId xmlns:a16="http://schemas.microsoft.com/office/drawing/2014/main" id="{B76774A0-6FA2-4300-AFDE-BC9A875D1DB2}"/>
                </a:ext>
              </a:extLst>
            </p:cNvPr>
            <p:cNvSpPr>
              <a:spLocks noEditPoints="1"/>
            </p:cNvSpPr>
            <p:nvPr/>
          </p:nvSpPr>
          <p:spPr bwMode="gray">
            <a:xfrm>
              <a:off x="4594878" y="1681163"/>
              <a:ext cx="165100" cy="158750"/>
            </a:xfrm>
            <a:custGeom>
              <a:avLst/>
              <a:gdLst>
                <a:gd name="T0" fmla="*/ 53 w 106"/>
                <a:gd name="T1" fmla="*/ 0 h 96"/>
                <a:gd name="T2" fmla="*/ 0 w 106"/>
                <a:gd name="T3" fmla="*/ 53 h 96"/>
                <a:gd name="T4" fmla="*/ 16 w 106"/>
                <a:gd name="T5" fmla="*/ 92 h 96"/>
                <a:gd name="T6" fmla="*/ 30 w 106"/>
                <a:gd name="T7" fmla="*/ 93 h 96"/>
                <a:gd name="T8" fmla="*/ 53 w 106"/>
                <a:gd name="T9" fmla="*/ 86 h 96"/>
                <a:gd name="T10" fmla="*/ 76 w 106"/>
                <a:gd name="T11" fmla="*/ 93 h 96"/>
                <a:gd name="T12" fmla="*/ 90 w 106"/>
                <a:gd name="T13" fmla="*/ 92 h 96"/>
                <a:gd name="T14" fmla="*/ 106 w 106"/>
                <a:gd name="T15" fmla="*/ 53 h 96"/>
                <a:gd name="T16" fmla="*/ 53 w 106"/>
                <a:gd name="T17" fmla="*/ 0 h 96"/>
                <a:gd name="T18" fmla="*/ 53 w 106"/>
                <a:gd name="T19" fmla="*/ 80 h 96"/>
                <a:gd name="T20" fmla="*/ 26 w 106"/>
                <a:gd name="T21" fmla="*/ 53 h 96"/>
                <a:gd name="T22" fmla="*/ 53 w 106"/>
                <a:gd name="T23" fmla="*/ 27 h 96"/>
                <a:gd name="T24" fmla="*/ 80 w 106"/>
                <a:gd name="T25" fmla="*/ 53 h 96"/>
                <a:gd name="T26" fmla="*/ 53 w 106"/>
                <a:gd name="T27" fmla="*/ 8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6" h="96">
                  <a:moveTo>
                    <a:pt x="53" y="0"/>
                  </a:moveTo>
                  <a:cubicBezTo>
                    <a:pt x="24" y="0"/>
                    <a:pt x="0" y="24"/>
                    <a:pt x="0" y="53"/>
                  </a:cubicBezTo>
                  <a:cubicBezTo>
                    <a:pt x="0" y="68"/>
                    <a:pt x="6" y="83"/>
                    <a:pt x="16" y="92"/>
                  </a:cubicBezTo>
                  <a:cubicBezTo>
                    <a:pt x="20" y="96"/>
                    <a:pt x="26" y="96"/>
                    <a:pt x="30" y="93"/>
                  </a:cubicBezTo>
                  <a:cubicBezTo>
                    <a:pt x="36" y="88"/>
                    <a:pt x="44" y="86"/>
                    <a:pt x="53" y="86"/>
                  </a:cubicBezTo>
                  <a:cubicBezTo>
                    <a:pt x="62" y="86"/>
                    <a:pt x="70" y="88"/>
                    <a:pt x="76" y="93"/>
                  </a:cubicBezTo>
                  <a:cubicBezTo>
                    <a:pt x="80" y="96"/>
                    <a:pt x="86" y="96"/>
                    <a:pt x="90" y="92"/>
                  </a:cubicBezTo>
                  <a:cubicBezTo>
                    <a:pt x="100" y="83"/>
                    <a:pt x="106" y="69"/>
                    <a:pt x="106" y="53"/>
                  </a:cubicBezTo>
                  <a:cubicBezTo>
                    <a:pt x="106" y="24"/>
                    <a:pt x="83" y="0"/>
                    <a:pt x="53" y="0"/>
                  </a:cubicBezTo>
                  <a:moveTo>
                    <a:pt x="53" y="80"/>
                  </a:moveTo>
                  <a:cubicBezTo>
                    <a:pt x="37" y="80"/>
                    <a:pt x="26" y="68"/>
                    <a:pt x="26" y="53"/>
                  </a:cubicBezTo>
                  <a:cubicBezTo>
                    <a:pt x="26" y="39"/>
                    <a:pt x="37" y="27"/>
                    <a:pt x="53" y="27"/>
                  </a:cubicBezTo>
                  <a:cubicBezTo>
                    <a:pt x="69" y="27"/>
                    <a:pt x="80" y="39"/>
                    <a:pt x="80" y="53"/>
                  </a:cubicBezTo>
                  <a:cubicBezTo>
                    <a:pt x="80" y="68"/>
                    <a:pt x="69" y="80"/>
                    <a:pt x="53" y="8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nvGrpSpPr>
            <p:cNvPr id="84" name="Group 83">
              <a:extLst>
                <a:ext uri="{FF2B5EF4-FFF2-40B4-BE49-F238E27FC236}">
                  <a16:creationId xmlns:a16="http://schemas.microsoft.com/office/drawing/2014/main" id="{2CA88EC8-63F4-4069-B2F5-39D1BF840FED}"/>
                </a:ext>
              </a:extLst>
            </p:cNvPr>
            <p:cNvGrpSpPr>
              <a:grpSpLocks noChangeAspect="1"/>
            </p:cNvGrpSpPr>
            <p:nvPr/>
          </p:nvGrpSpPr>
          <p:grpSpPr bwMode="gray">
            <a:xfrm>
              <a:off x="4956831" y="1814196"/>
              <a:ext cx="39288" cy="20954"/>
              <a:chOff x="2687241" y="1822450"/>
              <a:chExt cx="23813" cy="12700"/>
            </a:xfrm>
          </p:grpSpPr>
          <p:sp>
            <p:nvSpPr>
              <p:cNvPr id="85" name="Freeform 8">
                <a:extLst>
                  <a:ext uri="{FF2B5EF4-FFF2-40B4-BE49-F238E27FC236}">
                    <a16:creationId xmlns:a16="http://schemas.microsoft.com/office/drawing/2014/main" id="{A3EBE9E4-6492-483D-AEFB-6A9F11EB15CC}"/>
                  </a:ext>
                </a:extLst>
              </p:cNvPr>
              <p:cNvSpPr>
                <a:spLocks/>
              </p:cNvSpPr>
              <p:nvPr/>
            </p:nvSpPr>
            <p:spPr bwMode="gray">
              <a:xfrm>
                <a:off x="2687241" y="1822450"/>
                <a:ext cx="9525" cy="12700"/>
              </a:xfrm>
              <a:custGeom>
                <a:avLst/>
                <a:gdLst>
                  <a:gd name="T0" fmla="*/ 6 w 6"/>
                  <a:gd name="T1" fmla="*/ 1 h 8"/>
                  <a:gd name="T2" fmla="*/ 3 w 6"/>
                  <a:gd name="T3" fmla="*/ 1 h 8"/>
                  <a:gd name="T4" fmla="*/ 3 w 6"/>
                  <a:gd name="T5" fmla="*/ 8 h 8"/>
                  <a:gd name="T6" fmla="*/ 2 w 6"/>
                  <a:gd name="T7" fmla="*/ 8 h 8"/>
                  <a:gd name="T8" fmla="*/ 2 w 6"/>
                  <a:gd name="T9" fmla="*/ 1 h 8"/>
                  <a:gd name="T10" fmla="*/ 0 w 6"/>
                  <a:gd name="T11" fmla="*/ 1 h 8"/>
                  <a:gd name="T12" fmla="*/ 0 w 6"/>
                  <a:gd name="T13" fmla="*/ 0 h 8"/>
                  <a:gd name="T14" fmla="*/ 6 w 6"/>
                  <a:gd name="T15" fmla="*/ 0 h 8"/>
                  <a:gd name="T16" fmla="*/ 6 w 6"/>
                  <a:gd name="T17"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6" y="1"/>
                    </a:moveTo>
                    <a:lnTo>
                      <a:pt x="3" y="1"/>
                    </a:lnTo>
                    <a:lnTo>
                      <a:pt x="3" y="8"/>
                    </a:lnTo>
                    <a:lnTo>
                      <a:pt x="2" y="8"/>
                    </a:lnTo>
                    <a:lnTo>
                      <a:pt x="2" y="1"/>
                    </a:lnTo>
                    <a:lnTo>
                      <a:pt x="0" y="1"/>
                    </a:lnTo>
                    <a:lnTo>
                      <a:pt x="0" y="0"/>
                    </a:lnTo>
                    <a:lnTo>
                      <a:pt x="6" y="0"/>
                    </a:lnTo>
                    <a:lnTo>
                      <a:pt x="6" y="1"/>
                    </a:lnTo>
                    <a:close/>
                  </a:path>
                </a:pathLst>
              </a:custGeom>
              <a:solidFill>
                <a:schemeClr val="tx1"/>
              </a:solidFill>
              <a:ln w="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799"/>
              </a:p>
            </p:txBody>
          </p:sp>
          <p:sp>
            <p:nvSpPr>
              <p:cNvPr id="86" name="Freeform 9">
                <a:extLst>
                  <a:ext uri="{FF2B5EF4-FFF2-40B4-BE49-F238E27FC236}">
                    <a16:creationId xmlns:a16="http://schemas.microsoft.com/office/drawing/2014/main" id="{38AA0F18-D3CC-411C-BFF1-1EA2E6CD00D1}"/>
                  </a:ext>
                </a:extLst>
              </p:cNvPr>
              <p:cNvSpPr>
                <a:spLocks/>
              </p:cNvSpPr>
              <p:nvPr/>
            </p:nvSpPr>
            <p:spPr bwMode="gray">
              <a:xfrm>
                <a:off x="2698354" y="1822450"/>
                <a:ext cx="12700" cy="12700"/>
              </a:xfrm>
              <a:custGeom>
                <a:avLst/>
                <a:gdLst>
                  <a:gd name="T0" fmla="*/ 8 w 8"/>
                  <a:gd name="T1" fmla="*/ 8 h 8"/>
                  <a:gd name="T2" fmla="*/ 7 w 8"/>
                  <a:gd name="T3" fmla="*/ 8 h 8"/>
                  <a:gd name="T4" fmla="*/ 7 w 8"/>
                  <a:gd name="T5" fmla="*/ 1 h 8"/>
                  <a:gd name="T6" fmla="*/ 4 w 8"/>
                  <a:gd name="T7" fmla="*/ 6 h 8"/>
                  <a:gd name="T8" fmla="*/ 4 w 8"/>
                  <a:gd name="T9" fmla="*/ 6 h 8"/>
                  <a:gd name="T10" fmla="*/ 1 w 8"/>
                  <a:gd name="T11" fmla="*/ 1 h 8"/>
                  <a:gd name="T12" fmla="*/ 1 w 8"/>
                  <a:gd name="T13" fmla="*/ 8 h 8"/>
                  <a:gd name="T14" fmla="*/ 0 w 8"/>
                  <a:gd name="T15" fmla="*/ 8 h 8"/>
                  <a:gd name="T16" fmla="*/ 0 w 8"/>
                  <a:gd name="T17" fmla="*/ 0 h 8"/>
                  <a:gd name="T18" fmla="*/ 1 w 8"/>
                  <a:gd name="T19" fmla="*/ 0 h 8"/>
                  <a:gd name="T20" fmla="*/ 4 w 8"/>
                  <a:gd name="T21" fmla="*/ 5 h 8"/>
                  <a:gd name="T22" fmla="*/ 7 w 8"/>
                  <a:gd name="T23" fmla="*/ 0 h 8"/>
                  <a:gd name="T24" fmla="*/ 8 w 8"/>
                  <a:gd name="T25" fmla="*/ 0 h 8"/>
                  <a:gd name="T26" fmla="*/ 8 w 8"/>
                  <a:gd name="T2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8">
                    <a:moveTo>
                      <a:pt x="8" y="8"/>
                    </a:moveTo>
                    <a:lnTo>
                      <a:pt x="7" y="8"/>
                    </a:lnTo>
                    <a:lnTo>
                      <a:pt x="7" y="1"/>
                    </a:lnTo>
                    <a:lnTo>
                      <a:pt x="4" y="6"/>
                    </a:lnTo>
                    <a:lnTo>
                      <a:pt x="4" y="6"/>
                    </a:lnTo>
                    <a:lnTo>
                      <a:pt x="1" y="1"/>
                    </a:lnTo>
                    <a:lnTo>
                      <a:pt x="1" y="8"/>
                    </a:lnTo>
                    <a:lnTo>
                      <a:pt x="0" y="8"/>
                    </a:lnTo>
                    <a:lnTo>
                      <a:pt x="0" y="0"/>
                    </a:lnTo>
                    <a:lnTo>
                      <a:pt x="1" y="0"/>
                    </a:lnTo>
                    <a:lnTo>
                      <a:pt x="4" y="5"/>
                    </a:lnTo>
                    <a:lnTo>
                      <a:pt x="7" y="0"/>
                    </a:lnTo>
                    <a:lnTo>
                      <a:pt x="8" y="0"/>
                    </a:lnTo>
                    <a:lnTo>
                      <a:pt x="8" y="8"/>
                    </a:lnTo>
                    <a:close/>
                  </a:path>
                </a:pathLst>
              </a:custGeom>
              <a:solidFill>
                <a:schemeClr val="tx1"/>
              </a:solidFill>
              <a:ln w="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799"/>
              </a:p>
            </p:txBody>
          </p:sp>
        </p:grpSp>
      </p:grpSp>
    </p:spTree>
    <p:extLst>
      <p:ext uri="{BB962C8B-B14F-4D97-AF65-F5344CB8AC3E}">
        <p14:creationId xmlns:p14="http://schemas.microsoft.com/office/powerpoint/2010/main" val="1946716743"/>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Section_Slide_3">
    <p:bg>
      <p:bgPr>
        <a:solidFill>
          <a:schemeClr val="accent2"/>
        </a:solidFill>
        <a:effectLst/>
      </p:bgPr>
    </p:bg>
    <p:spTree>
      <p:nvGrpSpPr>
        <p:cNvPr id="1" name=""/>
        <p:cNvGrpSpPr/>
        <p:nvPr/>
      </p:nvGrpSpPr>
      <p:grpSpPr>
        <a:xfrm>
          <a:off x="0" y="0"/>
          <a:ext cx="0" cy="0"/>
          <a:chOff x="0" y="0"/>
          <a:chExt cx="0" cy="0"/>
        </a:xfrm>
      </p:grpSpPr>
      <p:sp>
        <p:nvSpPr>
          <p:cNvPr id="7" name="Title 1"/>
          <p:cNvSpPr>
            <a:spLocks noGrp="1"/>
          </p:cNvSpPr>
          <p:nvPr>
            <p:ph type="ctrTitle" hasCustomPrompt="1"/>
          </p:nvPr>
        </p:nvSpPr>
        <p:spPr bwMode="gray">
          <a:xfrm>
            <a:off x="614766" y="2005012"/>
            <a:ext cx="8179914" cy="1336386"/>
          </a:xfrm>
        </p:spPr>
        <p:txBody>
          <a:bodyPr/>
          <a:lstStyle>
            <a:lvl1pPr algn="l" defTabSz="456880" rtl="0" eaLnBrk="1" latinLnBrk="0" hangingPunct="1">
              <a:lnSpc>
                <a:spcPct val="85000"/>
              </a:lnSpc>
              <a:spcBef>
                <a:spcPts val="0"/>
              </a:spcBef>
              <a:buNone/>
              <a:defRPr lang="en-US" sz="3599" b="1" kern="1200" normalizeH="0" baseline="0" dirty="0">
                <a:solidFill>
                  <a:srgbClr val="F7F7F7"/>
                </a:solidFill>
                <a:latin typeface="+mj-lt"/>
                <a:ea typeface="Gilroy" panose="00000500000000000000" pitchFamily="50" charset="0"/>
                <a:cs typeface="Gilroy" panose="00000500000000000000" pitchFamily="50" charset="0"/>
              </a:defRPr>
            </a:lvl1pPr>
          </a:lstStyle>
          <a:p>
            <a:r>
              <a:rPr lang="en-US" dirty="0"/>
              <a:t>Click to edit Slide title style</a:t>
            </a:r>
          </a:p>
        </p:txBody>
      </p:sp>
      <p:sp>
        <p:nvSpPr>
          <p:cNvPr id="8" name="Text Placeholder 2"/>
          <p:cNvSpPr>
            <a:spLocks noGrp="1"/>
          </p:cNvSpPr>
          <p:nvPr>
            <p:ph type="body" sz="quarter" idx="10" hasCustomPrompt="1"/>
          </p:nvPr>
        </p:nvSpPr>
        <p:spPr>
          <a:xfrm>
            <a:off x="629073" y="3360860"/>
            <a:ext cx="6152728" cy="789637"/>
          </a:xfrm>
        </p:spPr>
        <p:txBody>
          <a:bodyPr/>
          <a:lstStyle>
            <a:lvl1pPr marL="0" indent="0">
              <a:lnSpc>
                <a:spcPct val="80000"/>
              </a:lnSpc>
              <a:spcBef>
                <a:spcPts val="0"/>
              </a:spcBef>
              <a:buFont typeface="Arial" panose="020B0604020202020204" pitchFamily="34" charset="0"/>
              <a:buNone/>
              <a:defRPr sz="1899" b="0">
                <a:solidFill>
                  <a:srgbClr val="F7F7F7"/>
                </a:solidFill>
                <a:latin typeface="+mj-lt"/>
                <a:ea typeface="Gilroy" panose="00000500000000000000" pitchFamily="50" charset="0"/>
                <a:cs typeface="Gilroy" panose="00000500000000000000" pitchFamily="50" charset="0"/>
              </a:defRPr>
            </a:lvl1pPr>
            <a:lvl2pPr marL="231612" indent="0">
              <a:buNone/>
              <a:defRPr/>
            </a:lvl2pPr>
            <a:lvl3pPr marL="569514" indent="0">
              <a:buNone/>
              <a:defRPr/>
            </a:lvl3pPr>
            <a:lvl4pPr marL="853477" indent="0">
              <a:buNone/>
              <a:defRPr/>
            </a:lvl4pPr>
            <a:lvl5pPr marL="1145373" indent="0">
              <a:buNone/>
              <a:defRPr/>
            </a:lvl5pPr>
          </a:lstStyle>
          <a:p>
            <a:pPr lvl="0"/>
            <a:r>
              <a:rPr lang="en-US" dirty="0"/>
              <a:t>Click to edit Subtitle Master text styles</a:t>
            </a:r>
          </a:p>
        </p:txBody>
      </p:sp>
      <p:grpSp>
        <p:nvGrpSpPr>
          <p:cNvPr id="74" name="Group 73">
            <a:extLst>
              <a:ext uri="{FF2B5EF4-FFF2-40B4-BE49-F238E27FC236}">
                <a16:creationId xmlns:a16="http://schemas.microsoft.com/office/drawing/2014/main" id="{8FE83250-2C3E-46C9-A6BB-30BE9F63612B}"/>
              </a:ext>
            </a:extLst>
          </p:cNvPr>
          <p:cNvGrpSpPr/>
          <p:nvPr userDrawn="1"/>
        </p:nvGrpSpPr>
        <p:grpSpPr bwMode="gray">
          <a:xfrm>
            <a:off x="540352" y="6347925"/>
            <a:ext cx="559991" cy="161925"/>
            <a:chOff x="4436128" y="1677988"/>
            <a:chExt cx="559991" cy="161925"/>
          </a:xfrm>
        </p:grpSpPr>
        <p:sp>
          <p:nvSpPr>
            <p:cNvPr id="76" name="Freeform 5">
              <a:extLst>
                <a:ext uri="{FF2B5EF4-FFF2-40B4-BE49-F238E27FC236}">
                  <a16:creationId xmlns:a16="http://schemas.microsoft.com/office/drawing/2014/main" id="{CB7AD1AF-6293-4CA2-9BE8-9A19D9E1CBF2}"/>
                </a:ext>
              </a:extLst>
            </p:cNvPr>
            <p:cNvSpPr>
              <a:spLocks/>
            </p:cNvSpPr>
            <p:nvPr/>
          </p:nvSpPr>
          <p:spPr bwMode="gray">
            <a:xfrm>
              <a:off x="4748866" y="1681163"/>
              <a:ext cx="238125" cy="153988"/>
            </a:xfrm>
            <a:custGeom>
              <a:avLst/>
              <a:gdLst>
                <a:gd name="T0" fmla="*/ 55 w 150"/>
                <a:gd name="T1" fmla="*/ 97 h 97"/>
                <a:gd name="T2" fmla="*/ 38 w 150"/>
                <a:gd name="T3" fmla="*/ 97 h 97"/>
                <a:gd name="T4" fmla="*/ 0 w 150"/>
                <a:gd name="T5" fmla="*/ 0 h 97"/>
                <a:gd name="T6" fmla="*/ 25 w 150"/>
                <a:gd name="T7" fmla="*/ 0 h 97"/>
                <a:gd name="T8" fmla="*/ 46 w 150"/>
                <a:gd name="T9" fmla="*/ 55 h 97"/>
                <a:gd name="T10" fmla="*/ 65 w 150"/>
                <a:gd name="T11" fmla="*/ 0 h 97"/>
                <a:gd name="T12" fmla="*/ 86 w 150"/>
                <a:gd name="T13" fmla="*/ 0 h 97"/>
                <a:gd name="T14" fmla="*/ 105 w 150"/>
                <a:gd name="T15" fmla="*/ 55 h 97"/>
                <a:gd name="T16" fmla="*/ 125 w 150"/>
                <a:gd name="T17" fmla="*/ 0 h 97"/>
                <a:gd name="T18" fmla="*/ 150 w 150"/>
                <a:gd name="T19" fmla="*/ 0 h 97"/>
                <a:gd name="T20" fmla="*/ 114 w 150"/>
                <a:gd name="T21" fmla="*/ 97 h 97"/>
                <a:gd name="T22" fmla="*/ 95 w 150"/>
                <a:gd name="T23" fmla="*/ 97 h 97"/>
                <a:gd name="T24" fmla="*/ 75 w 150"/>
                <a:gd name="T25" fmla="*/ 42 h 97"/>
                <a:gd name="T26" fmla="*/ 55 w 150"/>
                <a:gd name="T2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97">
                  <a:moveTo>
                    <a:pt x="55" y="97"/>
                  </a:moveTo>
                  <a:lnTo>
                    <a:pt x="38" y="97"/>
                  </a:lnTo>
                  <a:lnTo>
                    <a:pt x="0" y="0"/>
                  </a:lnTo>
                  <a:lnTo>
                    <a:pt x="25" y="0"/>
                  </a:lnTo>
                  <a:lnTo>
                    <a:pt x="46" y="55"/>
                  </a:lnTo>
                  <a:lnTo>
                    <a:pt x="65" y="0"/>
                  </a:lnTo>
                  <a:lnTo>
                    <a:pt x="86" y="0"/>
                  </a:lnTo>
                  <a:lnTo>
                    <a:pt x="105" y="55"/>
                  </a:lnTo>
                  <a:lnTo>
                    <a:pt x="125" y="0"/>
                  </a:lnTo>
                  <a:lnTo>
                    <a:pt x="150" y="0"/>
                  </a:lnTo>
                  <a:lnTo>
                    <a:pt x="114" y="97"/>
                  </a:lnTo>
                  <a:lnTo>
                    <a:pt x="95" y="97"/>
                  </a:lnTo>
                  <a:lnTo>
                    <a:pt x="75" y="42"/>
                  </a:lnTo>
                  <a:lnTo>
                    <a:pt x="55" y="9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82" name="Freeform 6">
              <a:extLst>
                <a:ext uri="{FF2B5EF4-FFF2-40B4-BE49-F238E27FC236}">
                  <a16:creationId xmlns:a16="http://schemas.microsoft.com/office/drawing/2014/main" id="{9D068BFD-D10D-4BD2-AF26-04411604A6AC}"/>
                </a:ext>
              </a:extLst>
            </p:cNvPr>
            <p:cNvSpPr>
              <a:spLocks/>
            </p:cNvSpPr>
            <p:nvPr/>
          </p:nvSpPr>
          <p:spPr bwMode="gray">
            <a:xfrm>
              <a:off x="4436128" y="1677988"/>
              <a:ext cx="144463" cy="157163"/>
            </a:xfrm>
            <a:custGeom>
              <a:avLst/>
              <a:gdLst>
                <a:gd name="T0" fmla="*/ 0 w 92"/>
                <a:gd name="T1" fmla="*/ 95 h 95"/>
                <a:gd name="T2" fmla="*/ 0 w 92"/>
                <a:gd name="T3" fmla="*/ 2 h 95"/>
                <a:gd name="T4" fmla="*/ 24 w 92"/>
                <a:gd name="T5" fmla="*/ 2 h 95"/>
                <a:gd name="T6" fmla="*/ 24 w 92"/>
                <a:gd name="T7" fmla="*/ 9 h 95"/>
                <a:gd name="T8" fmla="*/ 50 w 92"/>
                <a:gd name="T9" fmla="*/ 0 h 95"/>
                <a:gd name="T10" fmla="*/ 82 w 92"/>
                <a:gd name="T11" fmla="*/ 15 h 95"/>
                <a:gd name="T12" fmla="*/ 92 w 92"/>
                <a:gd name="T13" fmla="*/ 48 h 95"/>
                <a:gd name="T14" fmla="*/ 92 w 92"/>
                <a:gd name="T15" fmla="*/ 95 h 95"/>
                <a:gd name="T16" fmla="*/ 67 w 92"/>
                <a:gd name="T17" fmla="*/ 95 h 95"/>
                <a:gd name="T18" fmla="*/ 67 w 92"/>
                <a:gd name="T19" fmla="*/ 46 h 95"/>
                <a:gd name="T20" fmla="*/ 61 w 92"/>
                <a:gd name="T21" fmla="*/ 28 h 95"/>
                <a:gd name="T22" fmla="*/ 47 w 92"/>
                <a:gd name="T23" fmla="*/ 23 h 95"/>
                <a:gd name="T24" fmla="*/ 25 w 92"/>
                <a:gd name="T25" fmla="*/ 35 h 95"/>
                <a:gd name="T26" fmla="*/ 25 w 92"/>
                <a:gd name="T27" fmla="*/ 95 h 95"/>
                <a:gd name="T28" fmla="*/ 0 w 92"/>
                <a:gd name="T29"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2" h="95">
                  <a:moveTo>
                    <a:pt x="0" y="95"/>
                  </a:moveTo>
                  <a:cubicBezTo>
                    <a:pt x="0" y="2"/>
                    <a:pt x="0" y="2"/>
                    <a:pt x="0" y="2"/>
                  </a:cubicBezTo>
                  <a:cubicBezTo>
                    <a:pt x="24" y="2"/>
                    <a:pt x="24" y="2"/>
                    <a:pt x="24" y="2"/>
                  </a:cubicBezTo>
                  <a:cubicBezTo>
                    <a:pt x="24" y="9"/>
                    <a:pt x="24" y="9"/>
                    <a:pt x="24" y="9"/>
                  </a:cubicBezTo>
                  <a:cubicBezTo>
                    <a:pt x="31" y="4"/>
                    <a:pt x="40" y="0"/>
                    <a:pt x="50" y="0"/>
                  </a:cubicBezTo>
                  <a:cubicBezTo>
                    <a:pt x="63" y="0"/>
                    <a:pt x="75" y="6"/>
                    <a:pt x="82" y="15"/>
                  </a:cubicBezTo>
                  <a:cubicBezTo>
                    <a:pt x="89" y="22"/>
                    <a:pt x="92" y="32"/>
                    <a:pt x="92" y="48"/>
                  </a:cubicBezTo>
                  <a:cubicBezTo>
                    <a:pt x="92" y="95"/>
                    <a:pt x="92" y="95"/>
                    <a:pt x="92" y="95"/>
                  </a:cubicBezTo>
                  <a:cubicBezTo>
                    <a:pt x="67" y="95"/>
                    <a:pt x="67" y="95"/>
                    <a:pt x="67" y="95"/>
                  </a:cubicBezTo>
                  <a:cubicBezTo>
                    <a:pt x="67" y="46"/>
                    <a:pt x="67" y="46"/>
                    <a:pt x="67" y="46"/>
                  </a:cubicBezTo>
                  <a:cubicBezTo>
                    <a:pt x="67" y="37"/>
                    <a:pt x="65" y="32"/>
                    <a:pt x="61" y="28"/>
                  </a:cubicBezTo>
                  <a:cubicBezTo>
                    <a:pt x="58" y="25"/>
                    <a:pt x="53" y="23"/>
                    <a:pt x="47" y="23"/>
                  </a:cubicBezTo>
                  <a:cubicBezTo>
                    <a:pt x="37" y="23"/>
                    <a:pt x="28" y="30"/>
                    <a:pt x="25" y="35"/>
                  </a:cubicBezTo>
                  <a:cubicBezTo>
                    <a:pt x="25" y="95"/>
                    <a:pt x="25" y="95"/>
                    <a:pt x="25" y="95"/>
                  </a:cubicBezTo>
                  <a:lnTo>
                    <a:pt x="0" y="9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83" name="Freeform 7">
              <a:extLst>
                <a:ext uri="{FF2B5EF4-FFF2-40B4-BE49-F238E27FC236}">
                  <a16:creationId xmlns:a16="http://schemas.microsoft.com/office/drawing/2014/main" id="{91AD43DF-EAEC-455C-8658-029E094B9172}"/>
                </a:ext>
              </a:extLst>
            </p:cNvPr>
            <p:cNvSpPr>
              <a:spLocks noEditPoints="1"/>
            </p:cNvSpPr>
            <p:nvPr/>
          </p:nvSpPr>
          <p:spPr bwMode="gray">
            <a:xfrm>
              <a:off x="4594878" y="1681163"/>
              <a:ext cx="165100" cy="158750"/>
            </a:xfrm>
            <a:custGeom>
              <a:avLst/>
              <a:gdLst>
                <a:gd name="T0" fmla="*/ 53 w 106"/>
                <a:gd name="T1" fmla="*/ 0 h 96"/>
                <a:gd name="T2" fmla="*/ 0 w 106"/>
                <a:gd name="T3" fmla="*/ 53 h 96"/>
                <a:gd name="T4" fmla="*/ 16 w 106"/>
                <a:gd name="T5" fmla="*/ 92 h 96"/>
                <a:gd name="T6" fmla="*/ 30 w 106"/>
                <a:gd name="T7" fmla="*/ 93 h 96"/>
                <a:gd name="T8" fmla="*/ 53 w 106"/>
                <a:gd name="T9" fmla="*/ 86 h 96"/>
                <a:gd name="T10" fmla="*/ 76 w 106"/>
                <a:gd name="T11" fmla="*/ 93 h 96"/>
                <a:gd name="T12" fmla="*/ 90 w 106"/>
                <a:gd name="T13" fmla="*/ 92 h 96"/>
                <a:gd name="T14" fmla="*/ 106 w 106"/>
                <a:gd name="T15" fmla="*/ 53 h 96"/>
                <a:gd name="T16" fmla="*/ 53 w 106"/>
                <a:gd name="T17" fmla="*/ 0 h 96"/>
                <a:gd name="T18" fmla="*/ 53 w 106"/>
                <a:gd name="T19" fmla="*/ 80 h 96"/>
                <a:gd name="T20" fmla="*/ 26 w 106"/>
                <a:gd name="T21" fmla="*/ 53 h 96"/>
                <a:gd name="T22" fmla="*/ 53 w 106"/>
                <a:gd name="T23" fmla="*/ 27 h 96"/>
                <a:gd name="T24" fmla="*/ 80 w 106"/>
                <a:gd name="T25" fmla="*/ 53 h 96"/>
                <a:gd name="T26" fmla="*/ 53 w 106"/>
                <a:gd name="T27" fmla="*/ 8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6" h="96">
                  <a:moveTo>
                    <a:pt x="53" y="0"/>
                  </a:moveTo>
                  <a:cubicBezTo>
                    <a:pt x="24" y="0"/>
                    <a:pt x="0" y="24"/>
                    <a:pt x="0" y="53"/>
                  </a:cubicBezTo>
                  <a:cubicBezTo>
                    <a:pt x="0" y="68"/>
                    <a:pt x="6" y="83"/>
                    <a:pt x="16" y="92"/>
                  </a:cubicBezTo>
                  <a:cubicBezTo>
                    <a:pt x="20" y="96"/>
                    <a:pt x="26" y="96"/>
                    <a:pt x="30" y="93"/>
                  </a:cubicBezTo>
                  <a:cubicBezTo>
                    <a:pt x="36" y="88"/>
                    <a:pt x="44" y="86"/>
                    <a:pt x="53" y="86"/>
                  </a:cubicBezTo>
                  <a:cubicBezTo>
                    <a:pt x="62" y="86"/>
                    <a:pt x="70" y="88"/>
                    <a:pt x="76" y="93"/>
                  </a:cubicBezTo>
                  <a:cubicBezTo>
                    <a:pt x="80" y="96"/>
                    <a:pt x="86" y="96"/>
                    <a:pt x="90" y="92"/>
                  </a:cubicBezTo>
                  <a:cubicBezTo>
                    <a:pt x="100" y="83"/>
                    <a:pt x="106" y="69"/>
                    <a:pt x="106" y="53"/>
                  </a:cubicBezTo>
                  <a:cubicBezTo>
                    <a:pt x="106" y="24"/>
                    <a:pt x="83" y="0"/>
                    <a:pt x="53" y="0"/>
                  </a:cubicBezTo>
                  <a:moveTo>
                    <a:pt x="53" y="80"/>
                  </a:moveTo>
                  <a:cubicBezTo>
                    <a:pt x="37" y="80"/>
                    <a:pt x="26" y="68"/>
                    <a:pt x="26" y="53"/>
                  </a:cubicBezTo>
                  <a:cubicBezTo>
                    <a:pt x="26" y="39"/>
                    <a:pt x="37" y="27"/>
                    <a:pt x="53" y="27"/>
                  </a:cubicBezTo>
                  <a:cubicBezTo>
                    <a:pt x="69" y="27"/>
                    <a:pt x="80" y="39"/>
                    <a:pt x="80" y="53"/>
                  </a:cubicBezTo>
                  <a:cubicBezTo>
                    <a:pt x="80" y="68"/>
                    <a:pt x="69" y="80"/>
                    <a:pt x="53" y="8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nvGrpSpPr>
            <p:cNvPr id="84" name="Group 83">
              <a:extLst>
                <a:ext uri="{FF2B5EF4-FFF2-40B4-BE49-F238E27FC236}">
                  <a16:creationId xmlns:a16="http://schemas.microsoft.com/office/drawing/2014/main" id="{4CFDCFE2-5180-4617-9752-B0D14E0B72CB}"/>
                </a:ext>
              </a:extLst>
            </p:cNvPr>
            <p:cNvGrpSpPr>
              <a:grpSpLocks noChangeAspect="1"/>
            </p:cNvGrpSpPr>
            <p:nvPr/>
          </p:nvGrpSpPr>
          <p:grpSpPr bwMode="gray">
            <a:xfrm>
              <a:off x="4956831" y="1814196"/>
              <a:ext cx="39288" cy="20954"/>
              <a:chOff x="2687241" y="1822450"/>
              <a:chExt cx="23813" cy="12700"/>
            </a:xfrm>
          </p:grpSpPr>
          <p:sp>
            <p:nvSpPr>
              <p:cNvPr id="85" name="Freeform 8">
                <a:extLst>
                  <a:ext uri="{FF2B5EF4-FFF2-40B4-BE49-F238E27FC236}">
                    <a16:creationId xmlns:a16="http://schemas.microsoft.com/office/drawing/2014/main" id="{C5A9C5EB-33BE-45B9-9DCF-3AD47D493547}"/>
                  </a:ext>
                </a:extLst>
              </p:cNvPr>
              <p:cNvSpPr>
                <a:spLocks/>
              </p:cNvSpPr>
              <p:nvPr/>
            </p:nvSpPr>
            <p:spPr bwMode="gray">
              <a:xfrm>
                <a:off x="2687241" y="1822450"/>
                <a:ext cx="9525" cy="12700"/>
              </a:xfrm>
              <a:custGeom>
                <a:avLst/>
                <a:gdLst>
                  <a:gd name="T0" fmla="*/ 6 w 6"/>
                  <a:gd name="T1" fmla="*/ 1 h 8"/>
                  <a:gd name="T2" fmla="*/ 3 w 6"/>
                  <a:gd name="T3" fmla="*/ 1 h 8"/>
                  <a:gd name="T4" fmla="*/ 3 w 6"/>
                  <a:gd name="T5" fmla="*/ 8 h 8"/>
                  <a:gd name="T6" fmla="*/ 2 w 6"/>
                  <a:gd name="T7" fmla="*/ 8 h 8"/>
                  <a:gd name="T8" fmla="*/ 2 w 6"/>
                  <a:gd name="T9" fmla="*/ 1 h 8"/>
                  <a:gd name="T10" fmla="*/ 0 w 6"/>
                  <a:gd name="T11" fmla="*/ 1 h 8"/>
                  <a:gd name="T12" fmla="*/ 0 w 6"/>
                  <a:gd name="T13" fmla="*/ 0 h 8"/>
                  <a:gd name="T14" fmla="*/ 6 w 6"/>
                  <a:gd name="T15" fmla="*/ 0 h 8"/>
                  <a:gd name="T16" fmla="*/ 6 w 6"/>
                  <a:gd name="T17"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6" y="1"/>
                    </a:moveTo>
                    <a:lnTo>
                      <a:pt x="3" y="1"/>
                    </a:lnTo>
                    <a:lnTo>
                      <a:pt x="3" y="8"/>
                    </a:lnTo>
                    <a:lnTo>
                      <a:pt x="2" y="8"/>
                    </a:lnTo>
                    <a:lnTo>
                      <a:pt x="2" y="1"/>
                    </a:lnTo>
                    <a:lnTo>
                      <a:pt x="0" y="1"/>
                    </a:lnTo>
                    <a:lnTo>
                      <a:pt x="0" y="0"/>
                    </a:lnTo>
                    <a:lnTo>
                      <a:pt x="6" y="0"/>
                    </a:lnTo>
                    <a:lnTo>
                      <a:pt x="6" y="1"/>
                    </a:lnTo>
                    <a:close/>
                  </a:path>
                </a:pathLst>
              </a:custGeom>
              <a:solidFill>
                <a:schemeClr val="tx1"/>
              </a:solidFill>
              <a:ln w="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799"/>
              </a:p>
            </p:txBody>
          </p:sp>
          <p:sp>
            <p:nvSpPr>
              <p:cNvPr id="86" name="Freeform 9">
                <a:extLst>
                  <a:ext uri="{FF2B5EF4-FFF2-40B4-BE49-F238E27FC236}">
                    <a16:creationId xmlns:a16="http://schemas.microsoft.com/office/drawing/2014/main" id="{44563C9E-E5E7-47E0-95A4-723EB8C22FE9}"/>
                  </a:ext>
                </a:extLst>
              </p:cNvPr>
              <p:cNvSpPr>
                <a:spLocks/>
              </p:cNvSpPr>
              <p:nvPr/>
            </p:nvSpPr>
            <p:spPr bwMode="gray">
              <a:xfrm>
                <a:off x="2698354" y="1822450"/>
                <a:ext cx="12700" cy="12700"/>
              </a:xfrm>
              <a:custGeom>
                <a:avLst/>
                <a:gdLst>
                  <a:gd name="T0" fmla="*/ 8 w 8"/>
                  <a:gd name="T1" fmla="*/ 8 h 8"/>
                  <a:gd name="T2" fmla="*/ 7 w 8"/>
                  <a:gd name="T3" fmla="*/ 8 h 8"/>
                  <a:gd name="T4" fmla="*/ 7 w 8"/>
                  <a:gd name="T5" fmla="*/ 1 h 8"/>
                  <a:gd name="T6" fmla="*/ 4 w 8"/>
                  <a:gd name="T7" fmla="*/ 6 h 8"/>
                  <a:gd name="T8" fmla="*/ 4 w 8"/>
                  <a:gd name="T9" fmla="*/ 6 h 8"/>
                  <a:gd name="T10" fmla="*/ 1 w 8"/>
                  <a:gd name="T11" fmla="*/ 1 h 8"/>
                  <a:gd name="T12" fmla="*/ 1 w 8"/>
                  <a:gd name="T13" fmla="*/ 8 h 8"/>
                  <a:gd name="T14" fmla="*/ 0 w 8"/>
                  <a:gd name="T15" fmla="*/ 8 h 8"/>
                  <a:gd name="T16" fmla="*/ 0 w 8"/>
                  <a:gd name="T17" fmla="*/ 0 h 8"/>
                  <a:gd name="T18" fmla="*/ 1 w 8"/>
                  <a:gd name="T19" fmla="*/ 0 h 8"/>
                  <a:gd name="T20" fmla="*/ 4 w 8"/>
                  <a:gd name="T21" fmla="*/ 5 h 8"/>
                  <a:gd name="T22" fmla="*/ 7 w 8"/>
                  <a:gd name="T23" fmla="*/ 0 h 8"/>
                  <a:gd name="T24" fmla="*/ 8 w 8"/>
                  <a:gd name="T25" fmla="*/ 0 h 8"/>
                  <a:gd name="T26" fmla="*/ 8 w 8"/>
                  <a:gd name="T2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8">
                    <a:moveTo>
                      <a:pt x="8" y="8"/>
                    </a:moveTo>
                    <a:lnTo>
                      <a:pt x="7" y="8"/>
                    </a:lnTo>
                    <a:lnTo>
                      <a:pt x="7" y="1"/>
                    </a:lnTo>
                    <a:lnTo>
                      <a:pt x="4" y="6"/>
                    </a:lnTo>
                    <a:lnTo>
                      <a:pt x="4" y="6"/>
                    </a:lnTo>
                    <a:lnTo>
                      <a:pt x="1" y="1"/>
                    </a:lnTo>
                    <a:lnTo>
                      <a:pt x="1" y="8"/>
                    </a:lnTo>
                    <a:lnTo>
                      <a:pt x="0" y="8"/>
                    </a:lnTo>
                    <a:lnTo>
                      <a:pt x="0" y="0"/>
                    </a:lnTo>
                    <a:lnTo>
                      <a:pt x="1" y="0"/>
                    </a:lnTo>
                    <a:lnTo>
                      <a:pt x="4" y="5"/>
                    </a:lnTo>
                    <a:lnTo>
                      <a:pt x="7" y="0"/>
                    </a:lnTo>
                    <a:lnTo>
                      <a:pt x="8" y="0"/>
                    </a:lnTo>
                    <a:lnTo>
                      <a:pt x="8" y="8"/>
                    </a:lnTo>
                    <a:close/>
                  </a:path>
                </a:pathLst>
              </a:custGeom>
              <a:solidFill>
                <a:schemeClr val="tx1"/>
              </a:solidFill>
              <a:ln w="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799"/>
              </a:p>
            </p:txBody>
          </p:sp>
        </p:grpSp>
      </p:grpSp>
    </p:spTree>
    <p:extLst>
      <p:ext uri="{BB962C8B-B14F-4D97-AF65-F5344CB8AC3E}">
        <p14:creationId xmlns:p14="http://schemas.microsoft.com/office/powerpoint/2010/main" val="3970022706"/>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Section_Slide_Blank">
    <p:bg>
      <p:bgPr>
        <a:solidFill>
          <a:schemeClr val="accent1"/>
        </a:solidFill>
        <a:effectLst/>
      </p:bgPr>
    </p:bg>
    <p:spTree>
      <p:nvGrpSpPr>
        <p:cNvPr id="1" name=""/>
        <p:cNvGrpSpPr/>
        <p:nvPr/>
      </p:nvGrpSpPr>
      <p:grpSpPr>
        <a:xfrm>
          <a:off x="0" y="0"/>
          <a:ext cx="0" cy="0"/>
          <a:chOff x="0" y="0"/>
          <a:chExt cx="0" cy="0"/>
        </a:xfrm>
      </p:grpSpPr>
      <p:sp>
        <p:nvSpPr>
          <p:cNvPr id="7" name="Title 1"/>
          <p:cNvSpPr>
            <a:spLocks noGrp="1"/>
          </p:cNvSpPr>
          <p:nvPr>
            <p:ph type="ctrTitle" hasCustomPrompt="1"/>
          </p:nvPr>
        </p:nvSpPr>
        <p:spPr bwMode="gray">
          <a:xfrm>
            <a:off x="614766" y="2005012"/>
            <a:ext cx="8179914" cy="1336386"/>
          </a:xfrm>
        </p:spPr>
        <p:txBody>
          <a:bodyPr/>
          <a:lstStyle>
            <a:lvl1pPr algn="l" defTabSz="456880" rtl="0" eaLnBrk="1" latinLnBrk="0" hangingPunct="1">
              <a:lnSpc>
                <a:spcPct val="85000"/>
              </a:lnSpc>
              <a:spcBef>
                <a:spcPts val="0"/>
              </a:spcBef>
              <a:buNone/>
              <a:defRPr lang="en-US" sz="3599" b="1" kern="1200" normalizeH="0" baseline="0" dirty="0">
                <a:solidFill>
                  <a:srgbClr val="F7F7F7"/>
                </a:solidFill>
                <a:latin typeface="+mj-lt"/>
                <a:ea typeface="Gilroy" panose="00000500000000000000" pitchFamily="50" charset="0"/>
                <a:cs typeface="Gilroy" panose="00000500000000000000" pitchFamily="50" charset="0"/>
              </a:defRPr>
            </a:lvl1pPr>
          </a:lstStyle>
          <a:p>
            <a:r>
              <a:rPr lang="en-US" dirty="0"/>
              <a:t>Click to edit Slide title style</a:t>
            </a:r>
          </a:p>
        </p:txBody>
      </p:sp>
      <p:sp>
        <p:nvSpPr>
          <p:cNvPr id="8" name="Text Placeholder 2"/>
          <p:cNvSpPr>
            <a:spLocks noGrp="1"/>
          </p:cNvSpPr>
          <p:nvPr>
            <p:ph type="body" sz="quarter" idx="10" hasCustomPrompt="1"/>
          </p:nvPr>
        </p:nvSpPr>
        <p:spPr>
          <a:xfrm>
            <a:off x="629073" y="3360860"/>
            <a:ext cx="6152728" cy="789637"/>
          </a:xfrm>
        </p:spPr>
        <p:txBody>
          <a:bodyPr/>
          <a:lstStyle>
            <a:lvl1pPr marL="0" indent="0">
              <a:lnSpc>
                <a:spcPct val="80000"/>
              </a:lnSpc>
              <a:spcBef>
                <a:spcPts val="0"/>
              </a:spcBef>
              <a:buFont typeface="Arial" panose="020B0604020202020204" pitchFamily="34" charset="0"/>
              <a:buNone/>
              <a:defRPr sz="1899" b="0">
                <a:solidFill>
                  <a:srgbClr val="F7F7F7"/>
                </a:solidFill>
                <a:latin typeface="+mj-lt"/>
                <a:ea typeface="Gilroy" panose="00000500000000000000" pitchFamily="50" charset="0"/>
                <a:cs typeface="Gilroy" panose="00000500000000000000" pitchFamily="50" charset="0"/>
              </a:defRPr>
            </a:lvl1pPr>
            <a:lvl2pPr marL="231612" indent="0">
              <a:buNone/>
              <a:defRPr/>
            </a:lvl2pPr>
            <a:lvl3pPr marL="569514" indent="0">
              <a:buNone/>
              <a:defRPr/>
            </a:lvl3pPr>
            <a:lvl4pPr marL="853477" indent="0">
              <a:buNone/>
              <a:defRPr/>
            </a:lvl4pPr>
            <a:lvl5pPr marL="1145373" indent="0">
              <a:buNone/>
              <a:defRPr/>
            </a:lvl5pPr>
          </a:lstStyle>
          <a:p>
            <a:pPr lvl="0"/>
            <a:r>
              <a:rPr lang="en-US" dirty="0"/>
              <a:t>Click to edit Subtitle Master text styles</a:t>
            </a:r>
          </a:p>
        </p:txBody>
      </p:sp>
      <p:grpSp>
        <p:nvGrpSpPr>
          <p:cNvPr id="77" name="Group 76">
            <a:extLst>
              <a:ext uri="{FF2B5EF4-FFF2-40B4-BE49-F238E27FC236}">
                <a16:creationId xmlns:a16="http://schemas.microsoft.com/office/drawing/2014/main" id="{A10ECD70-3095-41A0-830E-3056AF54A6F8}"/>
              </a:ext>
            </a:extLst>
          </p:cNvPr>
          <p:cNvGrpSpPr/>
          <p:nvPr userDrawn="1"/>
        </p:nvGrpSpPr>
        <p:grpSpPr bwMode="gray">
          <a:xfrm>
            <a:off x="540352" y="6347925"/>
            <a:ext cx="559991" cy="161925"/>
            <a:chOff x="4436128" y="1677988"/>
            <a:chExt cx="559991" cy="161925"/>
          </a:xfrm>
        </p:grpSpPr>
        <p:sp>
          <p:nvSpPr>
            <p:cNvPr id="81" name="Freeform 5">
              <a:extLst>
                <a:ext uri="{FF2B5EF4-FFF2-40B4-BE49-F238E27FC236}">
                  <a16:creationId xmlns:a16="http://schemas.microsoft.com/office/drawing/2014/main" id="{A1B2AC15-B2DA-4547-9B6F-A46615A5B70C}"/>
                </a:ext>
              </a:extLst>
            </p:cNvPr>
            <p:cNvSpPr>
              <a:spLocks/>
            </p:cNvSpPr>
            <p:nvPr/>
          </p:nvSpPr>
          <p:spPr bwMode="gray">
            <a:xfrm>
              <a:off x="4748866" y="1681163"/>
              <a:ext cx="238125" cy="153988"/>
            </a:xfrm>
            <a:custGeom>
              <a:avLst/>
              <a:gdLst>
                <a:gd name="T0" fmla="*/ 55 w 150"/>
                <a:gd name="T1" fmla="*/ 97 h 97"/>
                <a:gd name="T2" fmla="*/ 38 w 150"/>
                <a:gd name="T3" fmla="*/ 97 h 97"/>
                <a:gd name="T4" fmla="*/ 0 w 150"/>
                <a:gd name="T5" fmla="*/ 0 h 97"/>
                <a:gd name="T6" fmla="*/ 25 w 150"/>
                <a:gd name="T7" fmla="*/ 0 h 97"/>
                <a:gd name="T8" fmla="*/ 46 w 150"/>
                <a:gd name="T9" fmla="*/ 55 h 97"/>
                <a:gd name="T10" fmla="*/ 65 w 150"/>
                <a:gd name="T11" fmla="*/ 0 h 97"/>
                <a:gd name="T12" fmla="*/ 86 w 150"/>
                <a:gd name="T13" fmla="*/ 0 h 97"/>
                <a:gd name="T14" fmla="*/ 105 w 150"/>
                <a:gd name="T15" fmla="*/ 55 h 97"/>
                <a:gd name="T16" fmla="*/ 125 w 150"/>
                <a:gd name="T17" fmla="*/ 0 h 97"/>
                <a:gd name="T18" fmla="*/ 150 w 150"/>
                <a:gd name="T19" fmla="*/ 0 h 97"/>
                <a:gd name="T20" fmla="*/ 114 w 150"/>
                <a:gd name="T21" fmla="*/ 97 h 97"/>
                <a:gd name="T22" fmla="*/ 95 w 150"/>
                <a:gd name="T23" fmla="*/ 97 h 97"/>
                <a:gd name="T24" fmla="*/ 75 w 150"/>
                <a:gd name="T25" fmla="*/ 42 h 97"/>
                <a:gd name="T26" fmla="*/ 55 w 150"/>
                <a:gd name="T2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97">
                  <a:moveTo>
                    <a:pt x="55" y="97"/>
                  </a:moveTo>
                  <a:lnTo>
                    <a:pt x="38" y="97"/>
                  </a:lnTo>
                  <a:lnTo>
                    <a:pt x="0" y="0"/>
                  </a:lnTo>
                  <a:lnTo>
                    <a:pt x="25" y="0"/>
                  </a:lnTo>
                  <a:lnTo>
                    <a:pt x="46" y="55"/>
                  </a:lnTo>
                  <a:lnTo>
                    <a:pt x="65" y="0"/>
                  </a:lnTo>
                  <a:lnTo>
                    <a:pt x="86" y="0"/>
                  </a:lnTo>
                  <a:lnTo>
                    <a:pt x="105" y="55"/>
                  </a:lnTo>
                  <a:lnTo>
                    <a:pt x="125" y="0"/>
                  </a:lnTo>
                  <a:lnTo>
                    <a:pt x="150" y="0"/>
                  </a:lnTo>
                  <a:lnTo>
                    <a:pt x="114" y="97"/>
                  </a:lnTo>
                  <a:lnTo>
                    <a:pt x="95" y="97"/>
                  </a:lnTo>
                  <a:lnTo>
                    <a:pt x="75" y="42"/>
                  </a:lnTo>
                  <a:lnTo>
                    <a:pt x="55" y="9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82" name="Freeform 6">
              <a:extLst>
                <a:ext uri="{FF2B5EF4-FFF2-40B4-BE49-F238E27FC236}">
                  <a16:creationId xmlns:a16="http://schemas.microsoft.com/office/drawing/2014/main" id="{21F10718-3D60-404A-91AE-B52BF426D5DE}"/>
                </a:ext>
              </a:extLst>
            </p:cNvPr>
            <p:cNvSpPr>
              <a:spLocks/>
            </p:cNvSpPr>
            <p:nvPr/>
          </p:nvSpPr>
          <p:spPr bwMode="gray">
            <a:xfrm>
              <a:off x="4436128" y="1677988"/>
              <a:ext cx="144463" cy="157163"/>
            </a:xfrm>
            <a:custGeom>
              <a:avLst/>
              <a:gdLst>
                <a:gd name="T0" fmla="*/ 0 w 92"/>
                <a:gd name="T1" fmla="*/ 95 h 95"/>
                <a:gd name="T2" fmla="*/ 0 w 92"/>
                <a:gd name="T3" fmla="*/ 2 h 95"/>
                <a:gd name="T4" fmla="*/ 24 w 92"/>
                <a:gd name="T5" fmla="*/ 2 h 95"/>
                <a:gd name="T6" fmla="*/ 24 w 92"/>
                <a:gd name="T7" fmla="*/ 9 h 95"/>
                <a:gd name="T8" fmla="*/ 50 w 92"/>
                <a:gd name="T9" fmla="*/ 0 h 95"/>
                <a:gd name="T10" fmla="*/ 82 w 92"/>
                <a:gd name="T11" fmla="*/ 15 h 95"/>
                <a:gd name="T12" fmla="*/ 92 w 92"/>
                <a:gd name="T13" fmla="*/ 48 h 95"/>
                <a:gd name="T14" fmla="*/ 92 w 92"/>
                <a:gd name="T15" fmla="*/ 95 h 95"/>
                <a:gd name="T16" fmla="*/ 67 w 92"/>
                <a:gd name="T17" fmla="*/ 95 h 95"/>
                <a:gd name="T18" fmla="*/ 67 w 92"/>
                <a:gd name="T19" fmla="*/ 46 h 95"/>
                <a:gd name="T20" fmla="*/ 61 w 92"/>
                <a:gd name="T21" fmla="*/ 28 h 95"/>
                <a:gd name="T22" fmla="*/ 47 w 92"/>
                <a:gd name="T23" fmla="*/ 23 h 95"/>
                <a:gd name="T24" fmla="*/ 25 w 92"/>
                <a:gd name="T25" fmla="*/ 35 h 95"/>
                <a:gd name="T26" fmla="*/ 25 w 92"/>
                <a:gd name="T27" fmla="*/ 95 h 95"/>
                <a:gd name="T28" fmla="*/ 0 w 92"/>
                <a:gd name="T29"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2" h="95">
                  <a:moveTo>
                    <a:pt x="0" y="95"/>
                  </a:moveTo>
                  <a:cubicBezTo>
                    <a:pt x="0" y="2"/>
                    <a:pt x="0" y="2"/>
                    <a:pt x="0" y="2"/>
                  </a:cubicBezTo>
                  <a:cubicBezTo>
                    <a:pt x="24" y="2"/>
                    <a:pt x="24" y="2"/>
                    <a:pt x="24" y="2"/>
                  </a:cubicBezTo>
                  <a:cubicBezTo>
                    <a:pt x="24" y="9"/>
                    <a:pt x="24" y="9"/>
                    <a:pt x="24" y="9"/>
                  </a:cubicBezTo>
                  <a:cubicBezTo>
                    <a:pt x="31" y="4"/>
                    <a:pt x="40" y="0"/>
                    <a:pt x="50" y="0"/>
                  </a:cubicBezTo>
                  <a:cubicBezTo>
                    <a:pt x="63" y="0"/>
                    <a:pt x="75" y="6"/>
                    <a:pt x="82" y="15"/>
                  </a:cubicBezTo>
                  <a:cubicBezTo>
                    <a:pt x="89" y="22"/>
                    <a:pt x="92" y="32"/>
                    <a:pt x="92" y="48"/>
                  </a:cubicBezTo>
                  <a:cubicBezTo>
                    <a:pt x="92" y="95"/>
                    <a:pt x="92" y="95"/>
                    <a:pt x="92" y="95"/>
                  </a:cubicBezTo>
                  <a:cubicBezTo>
                    <a:pt x="67" y="95"/>
                    <a:pt x="67" y="95"/>
                    <a:pt x="67" y="95"/>
                  </a:cubicBezTo>
                  <a:cubicBezTo>
                    <a:pt x="67" y="46"/>
                    <a:pt x="67" y="46"/>
                    <a:pt x="67" y="46"/>
                  </a:cubicBezTo>
                  <a:cubicBezTo>
                    <a:pt x="67" y="37"/>
                    <a:pt x="65" y="32"/>
                    <a:pt x="61" y="28"/>
                  </a:cubicBezTo>
                  <a:cubicBezTo>
                    <a:pt x="58" y="25"/>
                    <a:pt x="53" y="23"/>
                    <a:pt x="47" y="23"/>
                  </a:cubicBezTo>
                  <a:cubicBezTo>
                    <a:pt x="37" y="23"/>
                    <a:pt x="28" y="30"/>
                    <a:pt x="25" y="35"/>
                  </a:cubicBezTo>
                  <a:cubicBezTo>
                    <a:pt x="25" y="95"/>
                    <a:pt x="25" y="95"/>
                    <a:pt x="25" y="95"/>
                  </a:cubicBezTo>
                  <a:lnTo>
                    <a:pt x="0" y="9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83" name="Freeform 7">
              <a:extLst>
                <a:ext uri="{FF2B5EF4-FFF2-40B4-BE49-F238E27FC236}">
                  <a16:creationId xmlns:a16="http://schemas.microsoft.com/office/drawing/2014/main" id="{690156DB-8BFE-4872-8203-EF563049CBA9}"/>
                </a:ext>
              </a:extLst>
            </p:cNvPr>
            <p:cNvSpPr>
              <a:spLocks noEditPoints="1"/>
            </p:cNvSpPr>
            <p:nvPr/>
          </p:nvSpPr>
          <p:spPr bwMode="gray">
            <a:xfrm>
              <a:off x="4594878" y="1681163"/>
              <a:ext cx="165100" cy="158750"/>
            </a:xfrm>
            <a:custGeom>
              <a:avLst/>
              <a:gdLst>
                <a:gd name="T0" fmla="*/ 53 w 106"/>
                <a:gd name="T1" fmla="*/ 0 h 96"/>
                <a:gd name="T2" fmla="*/ 0 w 106"/>
                <a:gd name="T3" fmla="*/ 53 h 96"/>
                <a:gd name="T4" fmla="*/ 16 w 106"/>
                <a:gd name="T5" fmla="*/ 92 h 96"/>
                <a:gd name="T6" fmla="*/ 30 w 106"/>
                <a:gd name="T7" fmla="*/ 93 h 96"/>
                <a:gd name="T8" fmla="*/ 53 w 106"/>
                <a:gd name="T9" fmla="*/ 86 h 96"/>
                <a:gd name="T10" fmla="*/ 76 w 106"/>
                <a:gd name="T11" fmla="*/ 93 h 96"/>
                <a:gd name="T12" fmla="*/ 90 w 106"/>
                <a:gd name="T13" fmla="*/ 92 h 96"/>
                <a:gd name="T14" fmla="*/ 106 w 106"/>
                <a:gd name="T15" fmla="*/ 53 h 96"/>
                <a:gd name="T16" fmla="*/ 53 w 106"/>
                <a:gd name="T17" fmla="*/ 0 h 96"/>
                <a:gd name="T18" fmla="*/ 53 w 106"/>
                <a:gd name="T19" fmla="*/ 80 h 96"/>
                <a:gd name="T20" fmla="*/ 26 w 106"/>
                <a:gd name="T21" fmla="*/ 53 h 96"/>
                <a:gd name="T22" fmla="*/ 53 w 106"/>
                <a:gd name="T23" fmla="*/ 27 h 96"/>
                <a:gd name="T24" fmla="*/ 80 w 106"/>
                <a:gd name="T25" fmla="*/ 53 h 96"/>
                <a:gd name="T26" fmla="*/ 53 w 106"/>
                <a:gd name="T27" fmla="*/ 8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6" h="96">
                  <a:moveTo>
                    <a:pt x="53" y="0"/>
                  </a:moveTo>
                  <a:cubicBezTo>
                    <a:pt x="24" y="0"/>
                    <a:pt x="0" y="24"/>
                    <a:pt x="0" y="53"/>
                  </a:cubicBezTo>
                  <a:cubicBezTo>
                    <a:pt x="0" y="68"/>
                    <a:pt x="6" y="83"/>
                    <a:pt x="16" y="92"/>
                  </a:cubicBezTo>
                  <a:cubicBezTo>
                    <a:pt x="20" y="96"/>
                    <a:pt x="26" y="96"/>
                    <a:pt x="30" y="93"/>
                  </a:cubicBezTo>
                  <a:cubicBezTo>
                    <a:pt x="36" y="88"/>
                    <a:pt x="44" y="86"/>
                    <a:pt x="53" y="86"/>
                  </a:cubicBezTo>
                  <a:cubicBezTo>
                    <a:pt x="62" y="86"/>
                    <a:pt x="70" y="88"/>
                    <a:pt x="76" y="93"/>
                  </a:cubicBezTo>
                  <a:cubicBezTo>
                    <a:pt x="80" y="96"/>
                    <a:pt x="86" y="96"/>
                    <a:pt x="90" y="92"/>
                  </a:cubicBezTo>
                  <a:cubicBezTo>
                    <a:pt x="100" y="83"/>
                    <a:pt x="106" y="69"/>
                    <a:pt x="106" y="53"/>
                  </a:cubicBezTo>
                  <a:cubicBezTo>
                    <a:pt x="106" y="24"/>
                    <a:pt x="83" y="0"/>
                    <a:pt x="53" y="0"/>
                  </a:cubicBezTo>
                  <a:moveTo>
                    <a:pt x="53" y="80"/>
                  </a:moveTo>
                  <a:cubicBezTo>
                    <a:pt x="37" y="80"/>
                    <a:pt x="26" y="68"/>
                    <a:pt x="26" y="53"/>
                  </a:cubicBezTo>
                  <a:cubicBezTo>
                    <a:pt x="26" y="39"/>
                    <a:pt x="37" y="27"/>
                    <a:pt x="53" y="27"/>
                  </a:cubicBezTo>
                  <a:cubicBezTo>
                    <a:pt x="69" y="27"/>
                    <a:pt x="80" y="39"/>
                    <a:pt x="80" y="53"/>
                  </a:cubicBezTo>
                  <a:cubicBezTo>
                    <a:pt x="80" y="68"/>
                    <a:pt x="69" y="80"/>
                    <a:pt x="53" y="8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nvGrpSpPr>
            <p:cNvPr id="84" name="Group 83">
              <a:extLst>
                <a:ext uri="{FF2B5EF4-FFF2-40B4-BE49-F238E27FC236}">
                  <a16:creationId xmlns:a16="http://schemas.microsoft.com/office/drawing/2014/main" id="{C9F71F0C-E8C0-4F8B-AA27-5A2E234654E3}"/>
                </a:ext>
              </a:extLst>
            </p:cNvPr>
            <p:cNvGrpSpPr>
              <a:grpSpLocks noChangeAspect="1"/>
            </p:cNvGrpSpPr>
            <p:nvPr/>
          </p:nvGrpSpPr>
          <p:grpSpPr bwMode="gray">
            <a:xfrm>
              <a:off x="4956831" y="1814196"/>
              <a:ext cx="39288" cy="20954"/>
              <a:chOff x="2687241" y="1822450"/>
              <a:chExt cx="23813" cy="12700"/>
            </a:xfrm>
          </p:grpSpPr>
          <p:sp>
            <p:nvSpPr>
              <p:cNvPr id="85" name="Freeform 8">
                <a:extLst>
                  <a:ext uri="{FF2B5EF4-FFF2-40B4-BE49-F238E27FC236}">
                    <a16:creationId xmlns:a16="http://schemas.microsoft.com/office/drawing/2014/main" id="{7FBE0CA9-D9A4-45CD-8605-DBC8BB040244}"/>
                  </a:ext>
                </a:extLst>
              </p:cNvPr>
              <p:cNvSpPr>
                <a:spLocks/>
              </p:cNvSpPr>
              <p:nvPr/>
            </p:nvSpPr>
            <p:spPr bwMode="gray">
              <a:xfrm>
                <a:off x="2687241" y="1822450"/>
                <a:ext cx="9525" cy="12700"/>
              </a:xfrm>
              <a:custGeom>
                <a:avLst/>
                <a:gdLst>
                  <a:gd name="T0" fmla="*/ 6 w 6"/>
                  <a:gd name="T1" fmla="*/ 1 h 8"/>
                  <a:gd name="T2" fmla="*/ 3 w 6"/>
                  <a:gd name="T3" fmla="*/ 1 h 8"/>
                  <a:gd name="T4" fmla="*/ 3 w 6"/>
                  <a:gd name="T5" fmla="*/ 8 h 8"/>
                  <a:gd name="T6" fmla="*/ 2 w 6"/>
                  <a:gd name="T7" fmla="*/ 8 h 8"/>
                  <a:gd name="T8" fmla="*/ 2 w 6"/>
                  <a:gd name="T9" fmla="*/ 1 h 8"/>
                  <a:gd name="T10" fmla="*/ 0 w 6"/>
                  <a:gd name="T11" fmla="*/ 1 h 8"/>
                  <a:gd name="T12" fmla="*/ 0 w 6"/>
                  <a:gd name="T13" fmla="*/ 0 h 8"/>
                  <a:gd name="T14" fmla="*/ 6 w 6"/>
                  <a:gd name="T15" fmla="*/ 0 h 8"/>
                  <a:gd name="T16" fmla="*/ 6 w 6"/>
                  <a:gd name="T17"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6" y="1"/>
                    </a:moveTo>
                    <a:lnTo>
                      <a:pt x="3" y="1"/>
                    </a:lnTo>
                    <a:lnTo>
                      <a:pt x="3" y="8"/>
                    </a:lnTo>
                    <a:lnTo>
                      <a:pt x="2" y="8"/>
                    </a:lnTo>
                    <a:lnTo>
                      <a:pt x="2" y="1"/>
                    </a:lnTo>
                    <a:lnTo>
                      <a:pt x="0" y="1"/>
                    </a:lnTo>
                    <a:lnTo>
                      <a:pt x="0" y="0"/>
                    </a:lnTo>
                    <a:lnTo>
                      <a:pt x="6" y="0"/>
                    </a:lnTo>
                    <a:lnTo>
                      <a:pt x="6" y="1"/>
                    </a:lnTo>
                    <a:close/>
                  </a:path>
                </a:pathLst>
              </a:custGeom>
              <a:solidFill>
                <a:schemeClr val="tx1"/>
              </a:solidFill>
              <a:ln w="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799"/>
              </a:p>
            </p:txBody>
          </p:sp>
          <p:sp>
            <p:nvSpPr>
              <p:cNvPr id="86" name="Freeform 9">
                <a:extLst>
                  <a:ext uri="{FF2B5EF4-FFF2-40B4-BE49-F238E27FC236}">
                    <a16:creationId xmlns:a16="http://schemas.microsoft.com/office/drawing/2014/main" id="{34D273F1-88A5-47CC-BFC5-330AECFD329B}"/>
                  </a:ext>
                </a:extLst>
              </p:cNvPr>
              <p:cNvSpPr>
                <a:spLocks/>
              </p:cNvSpPr>
              <p:nvPr/>
            </p:nvSpPr>
            <p:spPr bwMode="gray">
              <a:xfrm>
                <a:off x="2698354" y="1822450"/>
                <a:ext cx="12700" cy="12700"/>
              </a:xfrm>
              <a:custGeom>
                <a:avLst/>
                <a:gdLst>
                  <a:gd name="T0" fmla="*/ 8 w 8"/>
                  <a:gd name="T1" fmla="*/ 8 h 8"/>
                  <a:gd name="T2" fmla="*/ 7 w 8"/>
                  <a:gd name="T3" fmla="*/ 8 h 8"/>
                  <a:gd name="T4" fmla="*/ 7 w 8"/>
                  <a:gd name="T5" fmla="*/ 1 h 8"/>
                  <a:gd name="T6" fmla="*/ 4 w 8"/>
                  <a:gd name="T7" fmla="*/ 6 h 8"/>
                  <a:gd name="T8" fmla="*/ 4 w 8"/>
                  <a:gd name="T9" fmla="*/ 6 h 8"/>
                  <a:gd name="T10" fmla="*/ 1 w 8"/>
                  <a:gd name="T11" fmla="*/ 1 h 8"/>
                  <a:gd name="T12" fmla="*/ 1 w 8"/>
                  <a:gd name="T13" fmla="*/ 8 h 8"/>
                  <a:gd name="T14" fmla="*/ 0 w 8"/>
                  <a:gd name="T15" fmla="*/ 8 h 8"/>
                  <a:gd name="T16" fmla="*/ 0 w 8"/>
                  <a:gd name="T17" fmla="*/ 0 h 8"/>
                  <a:gd name="T18" fmla="*/ 1 w 8"/>
                  <a:gd name="T19" fmla="*/ 0 h 8"/>
                  <a:gd name="T20" fmla="*/ 4 w 8"/>
                  <a:gd name="T21" fmla="*/ 5 h 8"/>
                  <a:gd name="T22" fmla="*/ 7 w 8"/>
                  <a:gd name="T23" fmla="*/ 0 h 8"/>
                  <a:gd name="T24" fmla="*/ 8 w 8"/>
                  <a:gd name="T25" fmla="*/ 0 h 8"/>
                  <a:gd name="T26" fmla="*/ 8 w 8"/>
                  <a:gd name="T2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8">
                    <a:moveTo>
                      <a:pt x="8" y="8"/>
                    </a:moveTo>
                    <a:lnTo>
                      <a:pt x="7" y="8"/>
                    </a:lnTo>
                    <a:lnTo>
                      <a:pt x="7" y="1"/>
                    </a:lnTo>
                    <a:lnTo>
                      <a:pt x="4" y="6"/>
                    </a:lnTo>
                    <a:lnTo>
                      <a:pt x="4" y="6"/>
                    </a:lnTo>
                    <a:lnTo>
                      <a:pt x="1" y="1"/>
                    </a:lnTo>
                    <a:lnTo>
                      <a:pt x="1" y="8"/>
                    </a:lnTo>
                    <a:lnTo>
                      <a:pt x="0" y="8"/>
                    </a:lnTo>
                    <a:lnTo>
                      <a:pt x="0" y="0"/>
                    </a:lnTo>
                    <a:lnTo>
                      <a:pt x="1" y="0"/>
                    </a:lnTo>
                    <a:lnTo>
                      <a:pt x="4" y="5"/>
                    </a:lnTo>
                    <a:lnTo>
                      <a:pt x="7" y="0"/>
                    </a:lnTo>
                    <a:lnTo>
                      <a:pt x="8" y="0"/>
                    </a:lnTo>
                    <a:lnTo>
                      <a:pt x="8" y="8"/>
                    </a:lnTo>
                    <a:close/>
                  </a:path>
                </a:pathLst>
              </a:custGeom>
              <a:solidFill>
                <a:schemeClr val="tx1"/>
              </a:solidFill>
              <a:ln w="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799"/>
              </a:p>
            </p:txBody>
          </p:sp>
        </p:grpSp>
      </p:grpSp>
    </p:spTree>
    <p:extLst>
      <p:ext uri="{BB962C8B-B14F-4D97-AF65-F5344CB8AC3E}">
        <p14:creationId xmlns:p14="http://schemas.microsoft.com/office/powerpoint/2010/main" val="3672773287"/>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dirty="0"/>
              <a:t>Click to edit Master title style</a:t>
            </a:r>
          </a:p>
        </p:txBody>
      </p:sp>
    </p:spTree>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478745741"/>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vert="horz" lIns="91440" tIns="0" rIns="91440" bIns="0" rtlCol="0" anchor="b" anchorCtr="0">
            <a:noAutofit/>
          </a:bodyPr>
          <a:lstStyle>
            <a:lvl1pPr>
              <a:defRPr lang="en-US" dirty="0"/>
            </a:lvl1pPr>
          </a:lstStyle>
          <a:p>
            <a:pPr lvl="0"/>
            <a:r>
              <a:rPr lang="en-US" dirty="0"/>
              <a:t>Click to edit Master title style</a:t>
            </a:r>
          </a:p>
        </p:txBody>
      </p:sp>
      <p:sp>
        <p:nvSpPr>
          <p:cNvPr id="3" name="Content Placeholder 2"/>
          <p:cNvSpPr>
            <a:spLocks noGrp="1"/>
          </p:cNvSpPr>
          <p:nvPr>
            <p:ph idx="1"/>
          </p:nvPr>
        </p:nvSpPr>
        <p:spPr bwMode="gray">
          <a:xfrm>
            <a:off x="475488" y="1902267"/>
            <a:ext cx="11172985" cy="4446033"/>
          </a:xfrm>
        </p:spPr>
        <p:txBody>
          <a:bodyPr vert="horz" lIns="91440" tIns="45720" rIns="91440" bIns="45720" rtlCol="0">
            <a:noAutofit/>
          </a:bodyPr>
          <a:lstStyle>
            <a:lvl1pPr>
              <a:defRPr lang="en-US" smtClean="0"/>
            </a:lvl1pPr>
            <a:lvl2pPr>
              <a:defRPr lang="en-US" sz="1600" smtClean="0"/>
            </a:lvl2pPr>
            <a:lvl3pPr>
              <a:defRPr lang="en-US" smtClean="0"/>
            </a:lvl3pPr>
            <a:lvl4pPr>
              <a:defRPr lang="en-US" smtClean="0"/>
            </a:lvl4pPr>
            <a:lvl5pPr>
              <a:defRPr lang="en-US" dirty="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838438259"/>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and Content with Subtitle">
    <p:spTree>
      <p:nvGrpSpPr>
        <p:cNvPr id="1" name=""/>
        <p:cNvGrpSpPr/>
        <p:nvPr/>
      </p:nvGrpSpPr>
      <p:grpSpPr>
        <a:xfrm>
          <a:off x="0" y="0"/>
          <a:ext cx="0" cy="0"/>
          <a:chOff x="0" y="0"/>
          <a:chExt cx="0" cy="0"/>
        </a:xfrm>
      </p:grpSpPr>
      <p:sp>
        <p:nvSpPr>
          <p:cNvPr id="3" name="Content Placeholder 2"/>
          <p:cNvSpPr>
            <a:spLocks noGrp="1"/>
          </p:cNvSpPr>
          <p:nvPr>
            <p:ph idx="1"/>
          </p:nvPr>
        </p:nvSpPr>
        <p:spPr>
          <a:xfrm>
            <a:off x="475489" y="1902267"/>
            <a:ext cx="11172985" cy="4459159"/>
          </a:xfrm>
        </p:spPr>
        <p:txBody>
          <a:bodyPr vert="horz" lIns="91440" tIns="45720" rIns="91440" bIns="45720" rtlCol="0">
            <a:noAutofit/>
          </a:bodyPr>
          <a:lstStyle>
            <a:lvl1pPr>
              <a:defRPr lang="en-US" smtClean="0"/>
            </a:lvl1pPr>
            <a:lvl2pPr>
              <a:defRPr lang="en-US" sz="1600" smtClean="0"/>
            </a:lvl2pPr>
            <a:lvl3pPr>
              <a:defRPr lang="en-US" smtClean="0"/>
            </a:lvl3pPr>
            <a:lvl4pPr>
              <a:defRPr lang="en-US" smtClean="0"/>
            </a:lvl4pPr>
            <a:lvl5pPr>
              <a:defRPr lang="en-US" dirty="0"/>
            </a:lvl5pPr>
          </a:lstStyle>
          <a:p>
            <a:pPr lvl="0"/>
            <a:r>
              <a:rPr lang="en-US" dirty="0"/>
              <a:t>Click to edit Master text styles</a:t>
            </a:r>
          </a:p>
          <a:p>
            <a:pPr lvl="1"/>
            <a:r>
              <a:rPr lang="en-US" dirty="0"/>
              <a:t>Second level</a:t>
            </a:r>
          </a:p>
        </p:txBody>
      </p:sp>
      <p:sp>
        <p:nvSpPr>
          <p:cNvPr id="7" name="Text Placeholder 8"/>
          <p:cNvSpPr>
            <a:spLocks noGrp="1"/>
          </p:cNvSpPr>
          <p:nvPr>
            <p:ph type="body" sz="quarter" idx="13" hasCustomPrompt="1"/>
          </p:nvPr>
        </p:nvSpPr>
        <p:spPr>
          <a:xfrm>
            <a:off x="441232" y="960181"/>
            <a:ext cx="11207241" cy="446087"/>
          </a:xfrm>
        </p:spPr>
        <p:txBody>
          <a:bodyPr>
            <a:noAutofit/>
          </a:bodyPr>
          <a:lstStyle>
            <a:lvl1pPr marL="0" indent="0">
              <a:buNone/>
              <a:defRPr sz="1899" b="0">
                <a:solidFill>
                  <a:schemeClr val="tx1"/>
                </a:solidFill>
              </a:defRPr>
            </a:lvl1pPr>
            <a:lvl2pPr>
              <a:buNone/>
              <a:defRPr/>
            </a:lvl2pPr>
            <a:lvl3pPr>
              <a:buNone/>
              <a:defRPr/>
            </a:lvl3pPr>
            <a:lvl4pPr>
              <a:buNone/>
              <a:defRPr/>
            </a:lvl4pPr>
            <a:lvl5pPr>
              <a:buNone/>
              <a:defRPr/>
            </a:lvl5pPr>
          </a:lstStyle>
          <a:p>
            <a:pPr lvl="0"/>
            <a:r>
              <a:rPr lang="en-US" dirty="0"/>
              <a:t>Click to edit Master text styles</a:t>
            </a:r>
          </a:p>
        </p:txBody>
      </p:sp>
      <p:sp>
        <p:nvSpPr>
          <p:cNvPr id="4" name="Title 3"/>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4282571551"/>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and Content with Subtitle/Header">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dirty="0"/>
              <a:t>Click to edit Master title style</a:t>
            </a:r>
          </a:p>
        </p:txBody>
      </p:sp>
      <p:sp>
        <p:nvSpPr>
          <p:cNvPr id="6" name="Content Placeholder 5"/>
          <p:cNvSpPr>
            <a:spLocks noGrp="1"/>
          </p:cNvSpPr>
          <p:nvPr>
            <p:ph sz="quarter" idx="10" hasCustomPrompt="1"/>
          </p:nvPr>
        </p:nvSpPr>
        <p:spPr>
          <a:xfrm>
            <a:off x="475488" y="1901952"/>
            <a:ext cx="11172984" cy="4396987"/>
          </a:xfrm>
        </p:spPr>
        <p:txBody>
          <a:bodyPr/>
          <a:lstStyle>
            <a:lvl1pPr marL="0" indent="0">
              <a:buNone/>
              <a:defRPr b="1">
                <a:latin typeface="+mj-lt"/>
              </a:defRPr>
            </a:lvl1pPr>
            <a:lvl2pPr marL="228531" indent="-228531">
              <a:buFont typeface="Arial" panose="020B0604020202020204" pitchFamily="34" charset="0"/>
              <a:buChar char="•"/>
              <a:defRPr sz="1999">
                <a:latin typeface="+mn-lt"/>
              </a:defRPr>
            </a:lvl2pPr>
            <a:lvl3pPr marL="399930" indent="-171399">
              <a:buClr>
                <a:schemeClr val="tx1"/>
              </a:buClr>
              <a:buFont typeface="Avenir Book" panose="02000503020000020003" pitchFamily="2" charset="0"/>
              <a:buChar char="–"/>
              <a:defRPr sz="1600">
                <a:latin typeface="+mn-lt"/>
              </a:defRPr>
            </a:lvl3pPr>
            <a:lvl4pPr>
              <a:defRPr>
                <a:latin typeface="+mn-lt"/>
              </a:defRPr>
            </a:lvl4pPr>
            <a:lvl5pPr marL="1145372" indent="0">
              <a:buNone/>
              <a:defRPr/>
            </a:lvl5pPr>
          </a:lstStyle>
          <a:p>
            <a:pPr lvl="0"/>
            <a:r>
              <a:rPr lang="en-US" dirty="0"/>
              <a:t>Click to edit Master text styles</a:t>
            </a:r>
          </a:p>
          <a:p>
            <a:pPr lvl="1"/>
            <a:r>
              <a:rPr lang="en-US" dirty="0"/>
              <a:t>First level</a:t>
            </a:r>
          </a:p>
          <a:p>
            <a:pPr lvl="2"/>
            <a:r>
              <a:rPr lang="en-US" dirty="0"/>
              <a:t>Second level</a:t>
            </a:r>
          </a:p>
        </p:txBody>
      </p:sp>
      <p:sp>
        <p:nvSpPr>
          <p:cNvPr id="8" name="Text Placeholder 7">
            <a:extLst>
              <a:ext uri="{FF2B5EF4-FFF2-40B4-BE49-F238E27FC236}">
                <a16:creationId xmlns:a16="http://schemas.microsoft.com/office/drawing/2014/main" id="{0378BF09-839B-46FB-BC79-5B2AA0BC5EAB}"/>
              </a:ext>
            </a:extLst>
          </p:cNvPr>
          <p:cNvSpPr>
            <a:spLocks noGrp="1"/>
          </p:cNvSpPr>
          <p:nvPr>
            <p:ph type="body" sz="quarter" idx="12"/>
          </p:nvPr>
        </p:nvSpPr>
        <p:spPr>
          <a:xfrm>
            <a:off x="438912" y="960120"/>
            <a:ext cx="11209561" cy="448056"/>
          </a:xfrm>
        </p:spPr>
        <p:txBody>
          <a:bodyPr/>
          <a:lstStyle>
            <a:lvl1pPr marL="0" indent="0">
              <a:buNone/>
              <a:defRPr lang="en-US" sz="1899" b="0" kern="1200" dirty="0">
                <a:solidFill>
                  <a:schemeClr val="tx1"/>
                </a:solidFill>
                <a:latin typeface="+mn-lt"/>
                <a:ea typeface="Gilroy" panose="00000500000000000000" pitchFamily="50" charset="0"/>
                <a:cs typeface="Gilroy" panose="00000500000000000000" pitchFamily="50" charset="0"/>
              </a:defRPr>
            </a:lvl1pPr>
          </a:lstStyle>
          <a:p>
            <a:pPr marL="0" lvl="0" indent="0" algn="l" defTabSz="456880" rtl="0" eaLnBrk="1" latinLnBrk="0" hangingPunct="1">
              <a:lnSpc>
                <a:spcPct val="90000"/>
              </a:lnSpc>
              <a:spcBef>
                <a:spcPts val="1200"/>
              </a:spcBef>
              <a:buClr>
                <a:srgbClr val="F7F7F7"/>
              </a:buClr>
              <a:buFont typeface="Arial"/>
              <a:buNone/>
            </a:pPr>
            <a:r>
              <a:rPr lang="en-US" dirty="0"/>
              <a:t>Edit Master text styles</a:t>
            </a:r>
          </a:p>
        </p:txBody>
      </p:sp>
    </p:spTree>
    <p:extLst>
      <p:ext uri="{BB962C8B-B14F-4D97-AF65-F5344CB8AC3E}">
        <p14:creationId xmlns:p14="http://schemas.microsoft.com/office/powerpoint/2010/main" val="1876929330"/>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Only with Subtitle">
    <p:spTree>
      <p:nvGrpSpPr>
        <p:cNvPr id="1" name=""/>
        <p:cNvGrpSpPr/>
        <p:nvPr/>
      </p:nvGrpSpPr>
      <p:grpSpPr>
        <a:xfrm>
          <a:off x="0" y="0"/>
          <a:ext cx="0" cy="0"/>
          <a:chOff x="0" y="0"/>
          <a:chExt cx="0" cy="0"/>
        </a:xfrm>
      </p:grpSpPr>
      <p:sp>
        <p:nvSpPr>
          <p:cNvPr id="7" name="Text Placeholder 8"/>
          <p:cNvSpPr>
            <a:spLocks noGrp="1"/>
          </p:cNvSpPr>
          <p:nvPr>
            <p:ph type="body" sz="quarter" idx="13"/>
          </p:nvPr>
        </p:nvSpPr>
        <p:spPr>
          <a:xfrm>
            <a:off x="438911" y="960120"/>
            <a:ext cx="11207242" cy="448056"/>
          </a:xfrm>
        </p:spPr>
        <p:txBody>
          <a:bodyPr>
            <a:noAutofit/>
          </a:bodyPr>
          <a:lstStyle>
            <a:lvl1pPr marL="0" indent="0">
              <a:buNone/>
              <a:defRPr sz="1899" b="0">
                <a:solidFill>
                  <a:schemeClr val="tx1"/>
                </a:solidFill>
              </a:defRPr>
            </a:lvl1pPr>
            <a:lvl2pPr>
              <a:buNone/>
              <a:defRPr/>
            </a:lvl2pPr>
            <a:lvl3pPr>
              <a:buNone/>
              <a:defRPr/>
            </a:lvl3pPr>
            <a:lvl4pPr>
              <a:buNone/>
              <a:defRPr/>
            </a:lvl4pPr>
            <a:lvl5pPr>
              <a:buNone/>
              <a:defRPr/>
            </a:lvl5pPr>
          </a:lstStyle>
          <a:p>
            <a:pPr lvl="0"/>
            <a:r>
              <a:rPr lang="en-US" dirty="0"/>
              <a:t>Click to edit Master text styles</a:t>
            </a:r>
          </a:p>
        </p:txBody>
      </p:sp>
      <p:sp>
        <p:nvSpPr>
          <p:cNvPr id="4" name="Title 3"/>
          <p:cNvSpPr>
            <a:spLocks noGrp="1"/>
          </p:cNvSpPr>
          <p:nvPr>
            <p:ph type="title"/>
          </p:nvPr>
        </p:nvSpPr>
        <p:spPr/>
        <p:txBody>
          <a:bodyPr/>
          <a:lstStyle>
            <a:lvl1pPr>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1874858935"/>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dirty="0"/>
              <a:t>Click to edit Master title style</a:t>
            </a:r>
          </a:p>
        </p:txBody>
      </p:sp>
    </p:spTree>
    <p:extLst>
      <p:ext uri="{BB962C8B-B14F-4D97-AF65-F5344CB8AC3E}">
        <p14:creationId xmlns:p14="http://schemas.microsoft.com/office/powerpoint/2010/main" val="1073004211"/>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afe Harbor">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p:txBody>
          <a:bodyPr/>
          <a:lstStyle/>
          <a:p>
            <a:r>
              <a:rPr lang="en-US" dirty="0"/>
              <a:t>Safe Harbor Notice for Forward-Looking Statements</a:t>
            </a:r>
          </a:p>
        </p:txBody>
      </p:sp>
      <p:sp>
        <p:nvSpPr>
          <p:cNvPr id="5" name="TextBox 4"/>
          <p:cNvSpPr txBox="1"/>
          <p:nvPr userDrawn="1"/>
        </p:nvSpPr>
        <p:spPr bwMode="gray">
          <a:xfrm>
            <a:off x="463106" y="1252087"/>
            <a:ext cx="11226454" cy="5311454"/>
          </a:xfrm>
          <a:prstGeom prst="rect">
            <a:avLst/>
          </a:prstGeom>
          <a:noFill/>
        </p:spPr>
        <p:txBody>
          <a:bodyPr wrap="square" rtlCol="0">
            <a:spAutoFit/>
          </a:bodyPr>
          <a:lstStyle/>
          <a:p>
            <a:pPr marL="0" indent="0">
              <a:lnSpc>
                <a:spcPct val="95000"/>
              </a:lnSpc>
              <a:buNone/>
            </a:pPr>
            <a:r>
              <a:rPr lang="en-US" sz="1050">
                <a:solidFill>
                  <a:schemeClr val="tx1"/>
                </a:solidFill>
              </a:rPr>
              <a:t>This presentation contains “forward‐looking” statements that are based on our management’s beliefs and assumptions and on information currently available to management. We intend for such forward‐looking statements to be covered by the safe harbor provisions for forward‐looking statements contained in the U.S. Private Securities Litigation Reform Act of 1995. Forward‐looking statements include information concerning our possible or assumed strategy, future operations, financing plans, operating model, financial position, future revenues, projected costs, competitive position, industry environment, potential growth opportunities, potential market opportunities, plans and objectives of management and the effects of competition.</a:t>
            </a:r>
          </a:p>
          <a:p>
            <a:pPr marL="0" indent="0">
              <a:lnSpc>
                <a:spcPct val="95000"/>
              </a:lnSpc>
              <a:buNone/>
            </a:pPr>
            <a:endParaRPr lang="en-US" sz="1050">
              <a:solidFill>
                <a:schemeClr val="tx1"/>
              </a:solidFill>
            </a:endParaRPr>
          </a:p>
          <a:p>
            <a:pPr marL="0" indent="0">
              <a:lnSpc>
                <a:spcPct val="95000"/>
              </a:lnSpc>
              <a:buNone/>
            </a:pPr>
            <a:r>
              <a:rPr lang="en-US" sz="1050">
                <a:solidFill>
                  <a:schemeClr val="tx1"/>
                </a:solidFill>
              </a:rPr>
              <a:t>Forward‐looking statements include all statements that are not historical facts and can be identified by terms such as “anticipates,” “believes,” “could,” “seeks,” “estimates,” “expects,” “intends,” “may,” “plans,” “potential,” “predicts,” “prospects”, “projects,” “should,” “will,” “would” or similar expressions and the negatives of those terms, although not all forward‐looking statements contain these identifying words. Forward‐looking statements involve known and unknown risks, uncertainties and other factors that may cause our actual results, performance or achievements to be materially different from any future results, performance or achievements expressed or implied by the forward‐looking statements. We cannot guarantee that we actually will achieve the plans, intentions, or expectations disclosed in our forward‐looking statements and you should not place undue reliance on our forward‐looking statements. </a:t>
            </a:r>
          </a:p>
          <a:p>
            <a:pPr marL="0" indent="0">
              <a:lnSpc>
                <a:spcPct val="95000"/>
              </a:lnSpc>
              <a:buNone/>
            </a:pPr>
            <a:endParaRPr lang="en-US" sz="1050">
              <a:solidFill>
                <a:schemeClr val="tx1"/>
              </a:solidFill>
            </a:endParaRPr>
          </a:p>
          <a:p>
            <a:pPr marL="0" indent="0">
              <a:lnSpc>
                <a:spcPct val="95000"/>
              </a:lnSpc>
              <a:buNone/>
            </a:pPr>
            <a:r>
              <a:rPr lang="en-US" sz="1050">
                <a:solidFill>
                  <a:schemeClr val="tx1"/>
                </a:solidFill>
              </a:rPr>
              <a:t>Forward-looking statements represent our management’s beliefs and assumptions only as of the date of this presentation. We undertake no obligation, and do not intend to update these forward‐looking statements, to review or confirm analysts’ expectations, or to provide interim reports or updates on the progress of the current financial quarter. Further information on these and other factors that could affect our financial results are included in our filings we make with the Securities and Exchange Commission, including those discussed in our most recent Annual Report on form 10-K.</a:t>
            </a:r>
          </a:p>
          <a:p>
            <a:pPr marL="0" indent="0">
              <a:lnSpc>
                <a:spcPct val="95000"/>
              </a:lnSpc>
              <a:buNone/>
            </a:pPr>
            <a:endParaRPr lang="en-US" sz="1050">
              <a:solidFill>
                <a:schemeClr val="tx1"/>
              </a:solidFill>
            </a:endParaRPr>
          </a:p>
          <a:p>
            <a:pPr marL="0" indent="0">
              <a:lnSpc>
                <a:spcPct val="95000"/>
              </a:lnSpc>
              <a:buNone/>
            </a:pPr>
            <a:r>
              <a:rPr lang="en-US" sz="1050">
                <a:solidFill>
                  <a:schemeClr val="tx1"/>
                </a:solidFill>
              </a:rPr>
              <a:t>This presentation includes certain non‐GAAP financial measures as defined by SEC rules. We have provided a reconciliation of those measures to the most directly comparable GAAP measures in the Appendix. Terms such as “Annual Contract Value” and “G2K Customer” shall have the meanings set forth in our filings with the SEC. </a:t>
            </a:r>
            <a:br>
              <a:rPr lang="en-US" sz="1050">
                <a:solidFill>
                  <a:schemeClr val="tx1"/>
                </a:solidFill>
              </a:rPr>
            </a:br>
            <a:r>
              <a:rPr lang="en-US" sz="1050">
                <a:solidFill>
                  <a:schemeClr val="tx1"/>
                </a:solidFill>
              </a:rPr>
              <a:t>This presentation includes estimates of the size of the target addressable market for our products and services.  We obtain industry and market data from our own internal estimates, from industry and general publications, and from research, surveys and studies conducted by third parties.  The data on which we rely, and our assumptions, involve approximations, judgments about how to define and group product segments and markets, estimates, and risks and uncertainties, including those discussed in our most recent annual report on Form 10-K and other risks which we do not foresee that may materially, and negatively impact or fundamentally change the markets in which we compete.  Therefore, our estimates of the size of the target addressable markets for our products and services could be overstated.  Further, in a number of product segments and markets our product offerings have only recently been introduced, and we do not have an operating history establishing that our products will successfully compete in these product and market segments or successfully address the breadth and size of the market opportunity stated of implied by the industry and market data in this presentation. The information in this presentation on new products, features, or functionalities is intended to outline ServiceNow’s general product direction and should not be included in making a purchasing decision. The information on new products, features, functionalities is for informational purposes only and may not be incorporated into any contract. The information on new products is not a commitment, promise, or legal obligation to deliver any material, code or functionality. The development, release, and timing of any features or functionality described for our products remains at </a:t>
            </a:r>
            <a:r>
              <a:rPr lang="en-US" sz="1050" err="1">
                <a:solidFill>
                  <a:schemeClr val="tx1"/>
                </a:solidFill>
              </a:rPr>
              <a:t>ServiceNow’s</a:t>
            </a:r>
            <a:r>
              <a:rPr lang="en-US" sz="1050">
                <a:solidFill>
                  <a:schemeClr val="tx1"/>
                </a:solidFill>
              </a:rPr>
              <a:t> sole discretion.</a:t>
            </a:r>
          </a:p>
          <a:p>
            <a:pPr>
              <a:lnSpc>
                <a:spcPct val="95000"/>
              </a:lnSpc>
            </a:pPr>
            <a:endParaRPr lang="en-US" sz="1050">
              <a:solidFill>
                <a:schemeClr val="tx1"/>
              </a:solidFill>
            </a:endParaRPr>
          </a:p>
          <a:p>
            <a:pPr>
              <a:lnSpc>
                <a:spcPct val="95000"/>
              </a:lnSpc>
            </a:pPr>
            <a:endParaRPr lang="en-US" sz="1050">
              <a:solidFill>
                <a:schemeClr val="tx1"/>
              </a:solidFill>
            </a:endParaRPr>
          </a:p>
        </p:txBody>
      </p:sp>
    </p:spTree>
    <p:extLst>
      <p:ext uri="{BB962C8B-B14F-4D97-AF65-F5344CB8AC3E}">
        <p14:creationId xmlns:p14="http://schemas.microsoft.com/office/powerpoint/2010/main" val="3760167291"/>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dirty="0"/>
              <a:t>Click to edit Master title style</a:t>
            </a:r>
          </a:p>
        </p:txBody>
      </p:sp>
      <p:sp>
        <p:nvSpPr>
          <p:cNvPr id="6" name="Content Placeholder 5"/>
          <p:cNvSpPr>
            <a:spLocks noGrp="1"/>
          </p:cNvSpPr>
          <p:nvPr>
            <p:ph sz="quarter" idx="10"/>
          </p:nvPr>
        </p:nvSpPr>
        <p:spPr>
          <a:xfrm>
            <a:off x="475488" y="1901952"/>
            <a:ext cx="5422392" cy="4389120"/>
          </a:xfrm>
        </p:spPr>
        <p:txBody>
          <a:bodyPr/>
          <a:lstStyle>
            <a:lvl2pPr>
              <a:defRPr sz="1600"/>
            </a:lvl2pPr>
          </a:lstStyle>
          <a:p>
            <a:pPr lvl="0"/>
            <a:r>
              <a:rPr lang="en-US" dirty="0"/>
              <a:t>Click to edit Master text styles</a:t>
            </a:r>
          </a:p>
          <a:p>
            <a:pPr lvl="1"/>
            <a:r>
              <a:rPr lang="en-US" dirty="0"/>
              <a:t>Second level</a:t>
            </a:r>
          </a:p>
        </p:txBody>
      </p:sp>
      <p:sp>
        <p:nvSpPr>
          <p:cNvPr id="7" name="Content Placeholder 5"/>
          <p:cNvSpPr>
            <a:spLocks noGrp="1"/>
          </p:cNvSpPr>
          <p:nvPr>
            <p:ph sz="quarter" idx="11"/>
          </p:nvPr>
        </p:nvSpPr>
        <p:spPr>
          <a:xfrm>
            <a:off x="6227299" y="1901952"/>
            <a:ext cx="5421174" cy="4396986"/>
          </a:xfrm>
        </p:spPr>
        <p:txBody>
          <a:bodyPr/>
          <a:lstStyle>
            <a:lvl2pPr>
              <a:defRPr sz="1600"/>
            </a:lvl2pPr>
          </a:lstStyle>
          <a:p>
            <a:pPr lvl="0"/>
            <a:r>
              <a:rPr lang="en-US" dirty="0"/>
              <a:t>Click to edit Master text styles</a:t>
            </a:r>
          </a:p>
          <a:p>
            <a:pPr lvl="1"/>
            <a:r>
              <a:rPr lang="en-US" dirty="0"/>
              <a:t>Second level</a:t>
            </a:r>
          </a:p>
        </p:txBody>
      </p:sp>
      <p:sp>
        <p:nvSpPr>
          <p:cNvPr id="8" name="Text Placeholder 7">
            <a:extLst>
              <a:ext uri="{FF2B5EF4-FFF2-40B4-BE49-F238E27FC236}">
                <a16:creationId xmlns:a16="http://schemas.microsoft.com/office/drawing/2014/main" id="{0378BF09-839B-46FB-BC79-5B2AA0BC5EAB}"/>
              </a:ext>
            </a:extLst>
          </p:cNvPr>
          <p:cNvSpPr>
            <a:spLocks noGrp="1"/>
          </p:cNvSpPr>
          <p:nvPr>
            <p:ph type="body" sz="quarter" idx="12"/>
          </p:nvPr>
        </p:nvSpPr>
        <p:spPr>
          <a:xfrm>
            <a:off x="438912" y="960120"/>
            <a:ext cx="11183112" cy="448056"/>
          </a:xfrm>
        </p:spPr>
        <p:txBody>
          <a:bodyPr/>
          <a:lstStyle>
            <a:lvl1pPr marL="0" indent="0">
              <a:buNone/>
              <a:defRPr lang="en-US" sz="1899" b="0" kern="1200" dirty="0">
                <a:solidFill>
                  <a:schemeClr val="tx1"/>
                </a:solidFill>
                <a:latin typeface="+mn-lt"/>
                <a:ea typeface="Gilroy" panose="00000500000000000000" pitchFamily="50" charset="0"/>
                <a:cs typeface="Gilroy" panose="00000500000000000000" pitchFamily="50" charset="0"/>
              </a:defRPr>
            </a:lvl1pPr>
          </a:lstStyle>
          <a:p>
            <a:pPr marL="0" lvl="0" indent="0" algn="l" defTabSz="456880" rtl="0" eaLnBrk="1" latinLnBrk="0" hangingPunct="1">
              <a:lnSpc>
                <a:spcPct val="90000"/>
              </a:lnSpc>
              <a:spcBef>
                <a:spcPts val="1200"/>
              </a:spcBef>
              <a:buClr>
                <a:srgbClr val="F7F7F7"/>
              </a:buClr>
              <a:buFont typeface="Arial"/>
              <a:buNone/>
            </a:pPr>
            <a:r>
              <a:rPr lang="en-US" dirty="0"/>
              <a:t>Edit Master text styles</a:t>
            </a:r>
          </a:p>
        </p:txBody>
      </p:sp>
    </p:spTree>
    <p:extLst>
      <p:ext uri="{BB962C8B-B14F-4D97-AF65-F5344CB8AC3E}">
        <p14:creationId xmlns:p14="http://schemas.microsoft.com/office/powerpoint/2010/main" val="4043804502"/>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wo Content w headings">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dirty="0"/>
              <a:t>Click to edit Master title style</a:t>
            </a:r>
          </a:p>
        </p:txBody>
      </p:sp>
      <p:sp>
        <p:nvSpPr>
          <p:cNvPr id="6" name="Content Placeholder 5"/>
          <p:cNvSpPr>
            <a:spLocks noGrp="1"/>
          </p:cNvSpPr>
          <p:nvPr>
            <p:ph sz="quarter" idx="10" hasCustomPrompt="1"/>
          </p:nvPr>
        </p:nvSpPr>
        <p:spPr>
          <a:xfrm>
            <a:off x="475487" y="1901952"/>
            <a:ext cx="5422392" cy="4396987"/>
          </a:xfrm>
        </p:spPr>
        <p:txBody>
          <a:bodyPr/>
          <a:lstStyle>
            <a:lvl1pPr marL="0" indent="0">
              <a:buNone/>
              <a:defRPr b="1">
                <a:latin typeface="+mj-lt"/>
              </a:defRPr>
            </a:lvl1pPr>
            <a:lvl2pPr marL="228531" indent="-228531">
              <a:buFont typeface="Arial" panose="020B0604020202020204" pitchFamily="34" charset="0"/>
              <a:buChar char="•"/>
              <a:defRPr sz="1999">
                <a:latin typeface="+mn-lt"/>
              </a:defRPr>
            </a:lvl2pPr>
            <a:lvl3pPr marL="399930" indent="-171399">
              <a:buClr>
                <a:schemeClr val="tx1"/>
              </a:buClr>
              <a:buFont typeface="Avenir Book" panose="02000503020000020003" pitchFamily="2" charset="0"/>
              <a:buChar char="–"/>
              <a:defRPr sz="1600">
                <a:latin typeface="+mn-lt"/>
              </a:defRPr>
            </a:lvl3pPr>
            <a:lvl4pPr>
              <a:defRPr>
                <a:latin typeface="+mn-lt"/>
              </a:defRPr>
            </a:lvl4pPr>
            <a:lvl5pPr marL="1145372" indent="0">
              <a:buNone/>
              <a:defRPr/>
            </a:lvl5pPr>
          </a:lstStyle>
          <a:p>
            <a:pPr lvl="0"/>
            <a:r>
              <a:rPr lang="en-US" dirty="0"/>
              <a:t>Click to edit Master text styles</a:t>
            </a:r>
          </a:p>
          <a:p>
            <a:pPr lvl="1"/>
            <a:r>
              <a:rPr lang="en-US" dirty="0"/>
              <a:t>First level</a:t>
            </a:r>
          </a:p>
          <a:p>
            <a:pPr lvl="2"/>
            <a:r>
              <a:rPr lang="en-US" dirty="0"/>
              <a:t>Second level</a:t>
            </a:r>
          </a:p>
        </p:txBody>
      </p:sp>
      <p:sp>
        <p:nvSpPr>
          <p:cNvPr id="7" name="Content Placeholder 5"/>
          <p:cNvSpPr>
            <a:spLocks noGrp="1"/>
          </p:cNvSpPr>
          <p:nvPr>
            <p:ph sz="quarter" idx="11" hasCustomPrompt="1"/>
          </p:nvPr>
        </p:nvSpPr>
        <p:spPr>
          <a:xfrm>
            <a:off x="6227299" y="1901952"/>
            <a:ext cx="5421174" cy="4396986"/>
          </a:xfrm>
        </p:spPr>
        <p:txBody>
          <a:bodyPr/>
          <a:lstStyle>
            <a:lvl1pPr marL="0" indent="0">
              <a:buNone/>
              <a:defRPr b="1">
                <a:latin typeface="+mj-lt"/>
              </a:defRPr>
            </a:lvl1pPr>
            <a:lvl2pPr marL="228531" indent="-228531">
              <a:buFont typeface="Arial" panose="020B0604020202020204" pitchFamily="34" charset="0"/>
              <a:buChar char="•"/>
              <a:defRPr sz="1999"/>
            </a:lvl2pPr>
            <a:lvl3pPr marL="399930" indent="-171399">
              <a:buClr>
                <a:schemeClr val="tx1"/>
              </a:buClr>
              <a:buFont typeface="Avenir Book" panose="02000503020000020003" pitchFamily="2" charset="0"/>
              <a:buChar char="–"/>
              <a:defRPr sz="1600"/>
            </a:lvl3pPr>
          </a:lstStyle>
          <a:p>
            <a:pPr lvl="0"/>
            <a:r>
              <a:rPr lang="en-US" dirty="0"/>
              <a:t>Click to edit Master text styles</a:t>
            </a:r>
          </a:p>
          <a:p>
            <a:pPr lvl="1"/>
            <a:r>
              <a:rPr lang="en-US" dirty="0"/>
              <a:t>First level</a:t>
            </a:r>
          </a:p>
          <a:p>
            <a:pPr lvl="2"/>
            <a:r>
              <a:rPr lang="en-US" dirty="0"/>
              <a:t>Second level</a:t>
            </a:r>
          </a:p>
        </p:txBody>
      </p:sp>
      <p:sp>
        <p:nvSpPr>
          <p:cNvPr id="8" name="Text Placeholder 7">
            <a:extLst>
              <a:ext uri="{FF2B5EF4-FFF2-40B4-BE49-F238E27FC236}">
                <a16:creationId xmlns:a16="http://schemas.microsoft.com/office/drawing/2014/main" id="{0378BF09-839B-46FB-BC79-5B2AA0BC5EAB}"/>
              </a:ext>
            </a:extLst>
          </p:cNvPr>
          <p:cNvSpPr>
            <a:spLocks noGrp="1"/>
          </p:cNvSpPr>
          <p:nvPr>
            <p:ph type="body" sz="quarter" idx="12"/>
          </p:nvPr>
        </p:nvSpPr>
        <p:spPr>
          <a:xfrm>
            <a:off x="438912" y="960120"/>
            <a:ext cx="11183112" cy="448056"/>
          </a:xfrm>
        </p:spPr>
        <p:txBody>
          <a:bodyPr/>
          <a:lstStyle>
            <a:lvl1pPr marL="0" indent="0">
              <a:buNone/>
              <a:defRPr lang="en-US" sz="1899" b="0" kern="1200" dirty="0">
                <a:solidFill>
                  <a:schemeClr val="tx1"/>
                </a:solidFill>
                <a:latin typeface="+mn-lt"/>
                <a:ea typeface="Gilroy" panose="00000500000000000000" pitchFamily="50" charset="0"/>
                <a:cs typeface="Gilroy" panose="00000500000000000000" pitchFamily="50" charset="0"/>
              </a:defRPr>
            </a:lvl1pPr>
          </a:lstStyle>
          <a:p>
            <a:pPr marL="0" lvl="0" indent="0" algn="l" defTabSz="456880" rtl="0" eaLnBrk="1" latinLnBrk="0" hangingPunct="1">
              <a:lnSpc>
                <a:spcPct val="90000"/>
              </a:lnSpc>
              <a:spcBef>
                <a:spcPts val="1200"/>
              </a:spcBef>
              <a:buClr>
                <a:srgbClr val="F7F7F7"/>
              </a:buClr>
              <a:buFont typeface="Arial"/>
              <a:buNone/>
            </a:pPr>
            <a:r>
              <a:rPr lang="en-US" dirty="0"/>
              <a:t>Edit Master text styles</a:t>
            </a:r>
          </a:p>
        </p:txBody>
      </p:sp>
    </p:spTree>
    <p:extLst>
      <p:ext uri="{BB962C8B-B14F-4D97-AF65-F5344CB8AC3E}">
        <p14:creationId xmlns:p14="http://schemas.microsoft.com/office/powerpoint/2010/main" val="3441186868"/>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ontent Lef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dirty="0"/>
              <a:t>Click to edit Master title style</a:t>
            </a:r>
          </a:p>
        </p:txBody>
      </p:sp>
      <p:sp>
        <p:nvSpPr>
          <p:cNvPr id="7" name="Content Placeholder 5"/>
          <p:cNvSpPr>
            <a:spLocks noGrp="1"/>
          </p:cNvSpPr>
          <p:nvPr>
            <p:ph sz="quarter" idx="11"/>
          </p:nvPr>
        </p:nvSpPr>
        <p:spPr>
          <a:xfrm>
            <a:off x="6227299" y="1901952"/>
            <a:ext cx="5421174" cy="4396986"/>
          </a:xfrm>
        </p:spPr>
        <p:txBody>
          <a:bodyPr/>
          <a:lstStyle>
            <a:lvl2pPr>
              <a:defRPr sz="1600"/>
            </a:lvl2pPr>
          </a:lstStyle>
          <a:p>
            <a:pPr lvl="0"/>
            <a:r>
              <a:rPr lang="en-US" dirty="0"/>
              <a:t>Click to edit Master text styles</a:t>
            </a:r>
          </a:p>
          <a:p>
            <a:pPr lvl="1"/>
            <a:r>
              <a:rPr lang="en-US" dirty="0"/>
              <a:t>Second level</a:t>
            </a:r>
          </a:p>
        </p:txBody>
      </p:sp>
      <p:sp>
        <p:nvSpPr>
          <p:cNvPr id="8" name="Text Placeholder 7">
            <a:extLst>
              <a:ext uri="{FF2B5EF4-FFF2-40B4-BE49-F238E27FC236}">
                <a16:creationId xmlns:a16="http://schemas.microsoft.com/office/drawing/2014/main" id="{0378BF09-839B-46FB-BC79-5B2AA0BC5EAB}"/>
              </a:ext>
            </a:extLst>
          </p:cNvPr>
          <p:cNvSpPr>
            <a:spLocks noGrp="1"/>
          </p:cNvSpPr>
          <p:nvPr>
            <p:ph type="body" sz="quarter" idx="12"/>
          </p:nvPr>
        </p:nvSpPr>
        <p:spPr>
          <a:xfrm>
            <a:off x="438912" y="960120"/>
            <a:ext cx="11183112" cy="448056"/>
          </a:xfrm>
        </p:spPr>
        <p:txBody>
          <a:bodyPr/>
          <a:lstStyle>
            <a:lvl1pPr marL="0" indent="0">
              <a:buNone/>
              <a:defRPr lang="en-US" sz="1899" b="0" kern="1200" dirty="0">
                <a:solidFill>
                  <a:schemeClr val="tx1"/>
                </a:solidFill>
                <a:latin typeface="+mn-lt"/>
                <a:ea typeface="Gilroy" panose="00000500000000000000" pitchFamily="50" charset="0"/>
                <a:cs typeface="Gilroy" panose="00000500000000000000" pitchFamily="50" charset="0"/>
              </a:defRPr>
            </a:lvl1pPr>
          </a:lstStyle>
          <a:p>
            <a:pPr marL="0" lvl="0" indent="0" algn="l" defTabSz="456880" rtl="0" eaLnBrk="1" latinLnBrk="0" hangingPunct="1">
              <a:lnSpc>
                <a:spcPct val="90000"/>
              </a:lnSpc>
              <a:spcBef>
                <a:spcPts val="1200"/>
              </a:spcBef>
              <a:buClr>
                <a:srgbClr val="F7F7F7"/>
              </a:buClr>
              <a:buFont typeface="Arial"/>
              <a:buNone/>
            </a:pPr>
            <a:r>
              <a:rPr lang="en-US" dirty="0"/>
              <a:t>Edit Master text styles</a:t>
            </a:r>
          </a:p>
        </p:txBody>
      </p:sp>
    </p:spTree>
    <p:extLst>
      <p:ext uri="{BB962C8B-B14F-4D97-AF65-F5344CB8AC3E}">
        <p14:creationId xmlns:p14="http://schemas.microsoft.com/office/powerpoint/2010/main" val="2867304478"/>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afe Harbor">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p:txBody>
          <a:bodyPr/>
          <a:lstStyle/>
          <a:p>
            <a:r>
              <a:rPr lang="en-US" dirty="0"/>
              <a:t>Safe Harbor Notice for Forward-Looking Statements</a:t>
            </a:r>
          </a:p>
        </p:txBody>
      </p:sp>
      <p:sp>
        <p:nvSpPr>
          <p:cNvPr id="5" name="TextBox 4"/>
          <p:cNvSpPr txBox="1"/>
          <p:nvPr userDrawn="1"/>
        </p:nvSpPr>
        <p:spPr bwMode="gray">
          <a:xfrm>
            <a:off x="463106" y="1252087"/>
            <a:ext cx="11226454" cy="5311454"/>
          </a:xfrm>
          <a:prstGeom prst="rect">
            <a:avLst/>
          </a:prstGeom>
          <a:noFill/>
        </p:spPr>
        <p:txBody>
          <a:bodyPr wrap="square" rtlCol="0">
            <a:spAutoFit/>
          </a:bodyPr>
          <a:lstStyle/>
          <a:p>
            <a:pPr marL="0" indent="0">
              <a:lnSpc>
                <a:spcPct val="95000"/>
              </a:lnSpc>
              <a:buNone/>
            </a:pPr>
            <a:r>
              <a:rPr lang="en-US" sz="1050" dirty="0">
                <a:solidFill>
                  <a:schemeClr val="tx1"/>
                </a:solidFill>
              </a:rPr>
              <a:t>This presentation contains “forward‐looking” statements that are based on our management’s beliefs and assumptions and on information currently available to management. We intend for such forward‐looking statements to be covered by the safe harbor provisions for forward‐looking statements contained in the U.S. Private Securities Litigation Reform Act of 1995. Forward‐looking statements include information concerning our possible or assumed strategy, future operations, financing plans, operating model, financial position, future revenues, projected costs, competitive position, industry environment, potential growth opportunities, potential market opportunities, plans and objectives of management and the effects of competition.</a:t>
            </a:r>
          </a:p>
          <a:p>
            <a:pPr marL="0" indent="0">
              <a:lnSpc>
                <a:spcPct val="95000"/>
              </a:lnSpc>
              <a:buNone/>
            </a:pPr>
            <a:endParaRPr lang="en-US" sz="1050" dirty="0">
              <a:solidFill>
                <a:schemeClr val="tx1"/>
              </a:solidFill>
            </a:endParaRPr>
          </a:p>
          <a:p>
            <a:pPr marL="0" indent="0">
              <a:lnSpc>
                <a:spcPct val="95000"/>
              </a:lnSpc>
              <a:buNone/>
            </a:pPr>
            <a:r>
              <a:rPr lang="en-US" sz="1050" dirty="0">
                <a:solidFill>
                  <a:schemeClr val="tx1"/>
                </a:solidFill>
              </a:rPr>
              <a:t>Forward‐looking statements include all statements that are not historical facts and can be identified by terms such as “anticipates,” “believes,” “could,” “seeks,” “estimates,” “expects,” “intends,” “may,” “plans,” “potential,” “predicts,” “prospects”, “projects,” “should,” “will,” “would” or similar expressions and the negatives of those terms, although not all forward‐looking statements contain these identifying words. Forward‐looking statements involve known and unknown risks, uncertainties and other factors that may cause our actual results, performance or achievements to be materially different from any future results, performance or achievements expressed or implied by the forward‐looking statements. We cannot guarantee that we actually will achieve the plans, intentions, or expectations disclosed in our forward‐looking statements and you should not place undue reliance on our forward‐looking statements. </a:t>
            </a:r>
          </a:p>
          <a:p>
            <a:pPr marL="0" indent="0">
              <a:lnSpc>
                <a:spcPct val="95000"/>
              </a:lnSpc>
              <a:buNone/>
            </a:pPr>
            <a:endParaRPr lang="en-US" sz="1050" dirty="0">
              <a:solidFill>
                <a:schemeClr val="tx1"/>
              </a:solidFill>
            </a:endParaRPr>
          </a:p>
          <a:p>
            <a:pPr marL="0" indent="0">
              <a:lnSpc>
                <a:spcPct val="95000"/>
              </a:lnSpc>
              <a:buNone/>
            </a:pPr>
            <a:r>
              <a:rPr lang="en-US" sz="1050" dirty="0">
                <a:solidFill>
                  <a:schemeClr val="tx1"/>
                </a:solidFill>
              </a:rPr>
              <a:t>Forward-looking statements represent our management’s beliefs and assumptions only as of the date of this presentation. We undertake no obligation, and do not intend to update these forward‐looking statements, to review or confirm analysts’ expectations, or to provide interim reports or updates on the progress of the current financial quarter. Further information on these and other factors that could affect our financial results are included in our filings we make with the Securities and Exchange Commission, including those discussed in our most recent Annual Report on form 10-K.</a:t>
            </a:r>
          </a:p>
          <a:p>
            <a:pPr marL="0" indent="0">
              <a:lnSpc>
                <a:spcPct val="95000"/>
              </a:lnSpc>
              <a:buNone/>
            </a:pPr>
            <a:endParaRPr lang="en-US" sz="1050" dirty="0">
              <a:solidFill>
                <a:schemeClr val="tx1"/>
              </a:solidFill>
            </a:endParaRPr>
          </a:p>
          <a:p>
            <a:pPr marL="0" indent="0">
              <a:lnSpc>
                <a:spcPct val="95000"/>
              </a:lnSpc>
              <a:buNone/>
            </a:pPr>
            <a:r>
              <a:rPr lang="en-US" sz="1050" dirty="0">
                <a:solidFill>
                  <a:schemeClr val="tx1"/>
                </a:solidFill>
              </a:rPr>
              <a:t>This presentation includes certain non‐GAAP financial measures as defined by SEC rules. We have provided a reconciliation of those measures to the most directly comparable GAAP measures in the Appendix. Terms such as “Annual Contract Value” and “G2K Customer” shall have the meanings set forth in our filings with the SEC. </a:t>
            </a:r>
            <a:br>
              <a:rPr lang="en-US" sz="1050" dirty="0">
                <a:solidFill>
                  <a:schemeClr val="tx1"/>
                </a:solidFill>
              </a:rPr>
            </a:br>
            <a:r>
              <a:rPr lang="en-US" sz="1050" dirty="0">
                <a:solidFill>
                  <a:schemeClr val="tx1"/>
                </a:solidFill>
              </a:rPr>
              <a:t>This presentation includes estimates of the size of the target addressable market for our products and services.  We obtain industry and market data from our own internal estimates, from industry and general publications, and from research, surveys and studies conducted by third parties.  The data on which we rely, and our assumptions, involve approximations, judgments about how to define and group product segments and markets, estimates, and risks and uncertainties, including those discussed in our most recent annual report on Form 10-K and other risks which we do not foresee that may materially, and negatively impact or fundamentally change the markets in which we compete.  Therefore, our estimates of the size of the target addressable markets for our products and services could be overstated.  Further, in a number of product segments and markets our product offerings have only recently been introduced, and we do not have an operating history establishing that our products will successfully compete in these product and market segments or successfully address the breadth and size of the market opportunity stated of implied by the industry and market data in this presentation. The information in this presentation on new products, features, or functionalities is intended to outline ServiceNow’s general product direction and should not be included in making a purchasing decision. The information on new products, features, functionalities is for informational purposes only and may not be incorporated into any contract. The information on new products is not a commitment, promise, or legal obligation to deliver any material, code or functionality. The development, release, and timing of any features or functionality described for our products remains at </a:t>
            </a:r>
            <a:r>
              <a:rPr lang="en-US" sz="1050" dirty="0" err="1">
                <a:solidFill>
                  <a:schemeClr val="tx1"/>
                </a:solidFill>
              </a:rPr>
              <a:t>ServiceNow’s</a:t>
            </a:r>
            <a:r>
              <a:rPr lang="en-US" sz="1050" dirty="0">
                <a:solidFill>
                  <a:schemeClr val="tx1"/>
                </a:solidFill>
              </a:rPr>
              <a:t> sole discretion.</a:t>
            </a:r>
          </a:p>
          <a:p>
            <a:pPr>
              <a:lnSpc>
                <a:spcPct val="95000"/>
              </a:lnSpc>
            </a:pPr>
            <a:endParaRPr lang="en-US" sz="1050" dirty="0">
              <a:solidFill>
                <a:schemeClr val="tx1"/>
              </a:solidFill>
            </a:endParaRPr>
          </a:p>
          <a:p>
            <a:pPr>
              <a:lnSpc>
                <a:spcPct val="95000"/>
              </a:lnSpc>
            </a:pPr>
            <a:endParaRPr lang="en-US" sz="1050" dirty="0">
              <a:solidFill>
                <a:schemeClr val="tx1"/>
              </a:solidFill>
            </a:endParaRPr>
          </a:p>
        </p:txBody>
      </p:sp>
    </p:spTree>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dirty="0"/>
              <a:t>Click to edit Master title style</a:t>
            </a:r>
          </a:p>
        </p:txBody>
      </p:sp>
      <p:sp>
        <p:nvSpPr>
          <p:cNvPr id="6" name="Content Placeholder 5"/>
          <p:cNvSpPr>
            <a:spLocks noGrp="1"/>
          </p:cNvSpPr>
          <p:nvPr>
            <p:ph sz="quarter" idx="10"/>
          </p:nvPr>
        </p:nvSpPr>
        <p:spPr>
          <a:xfrm>
            <a:off x="439613" y="1901952"/>
            <a:ext cx="3291840" cy="4396987"/>
          </a:xfrm>
        </p:spPr>
        <p:txBody>
          <a:bodyPr/>
          <a:lstStyle>
            <a:lvl2pPr>
              <a:defRPr sz="1600"/>
            </a:lvl2pPr>
          </a:lstStyle>
          <a:p>
            <a:pPr lvl="0"/>
            <a:r>
              <a:rPr lang="en-US" dirty="0"/>
              <a:t>Click to edit Master text styles</a:t>
            </a:r>
          </a:p>
          <a:p>
            <a:pPr lvl="1"/>
            <a:r>
              <a:rPr lang="en-US" dirty="0"/>
              <a:t>Second level</a:t>
            </a:r>
          </a:p>
        </p:txBody>
      </p:sp>
      <p:sp>
        <p:nvSpPr>
          <p:cNvPr id="7" name="Content Placeholder 5"/>
          <p:cNvSpPr>
            <a:spLocks noGrp="1"/>
          </p:cNvSpPr>
          <p:nvPr>
            <p:ph sz="quarter" idx="11"/>
          </p:nvPr>
        </p:nvSpPr>
        <p:spPr>
          <a:xfrm>
            <a:off x="4398932" y="1901952"/>
            <a:ext cx="3291840" cy="4396986"/>
          </a:xfrm>
        </p:spPr>
        <p:txBody>
          <a:bodyPr/>
          <a:lstStyle>
            <a:lvl2pPr>
              <a:defRPr sz="1600"/>
            </a:lvl2pPr>
          </a:lstStyle>
          <a:p>
            <a:pPr lvl="0"/>
            <a:r>
              <a:rPr lang="en-US" dirty="0"/>
              <a:t>Click to edit Master text styles</a:t>
            </a:r>
          </a:p>
          <a:p>
            <a:pPr lvl="1"/>
            <a:r>
              <a:rPr lang="en-US" dirty="0"/>
              <a:t>Second level</a:t>
            </a:r>
          </a:p>
        </p:txBody>
      </p:sp>
      <p:sp>
        <p:nvSpPr>
          <p:cNvPr id="8" name="Text Placeholder 7">
            <a:extLst>
              <a:ext uri="{FF2B5EF4-FFF2-40B4-BE49-F238E27FC236}">
                <a16:creationId xmlns:a16="http://schemas.microsoft.com/office/drawing/2014/main" id="{0378BF09-839B-46FB-BC79-5B2AA0BC5EAB}"/>
              </a:ext>
            </a:extLst>
          </p:cNvPr>
          <p:cNvSpPr>
            <a:spLocks noGrp="1"/>
          </p:cNvSpPr>
          <p:nvPr>
            <p:ph type="body" sz="quarter" idx="12"/>
          </p:nvPr>
        </p:nvSpPr>
        <p:spPr>
          <a:xfrm>
            <a:off x="438912" y="960120"/>
            <a:ext cx="11183112" cy="448056"/>
          </a:xfrm>
        </p:spPr>
        <p:txBody>
          <a:bodyPr/>
          <a:lstStyle>
            <a:lvl1pPr marL="0" indent="0">
              <a:buNone/>
              <a:defRPr lang="en-US" sz="1899" b="0" kern="1200" dirty="0">
                <a:solidFill>
                  <a:schemeClr val="tx1"/>
                </a:solidFill>
                <a:latin typeface="+mn-lt"/>
                <a:ea typeface="Gilroy" panose="00000500000000000000" pitchFamily="50" charset="0"/>
                <a:cs typeface="Gilroy" panose="00000500000000000000" pitchFamily="50" charset="0"/>
              </a:defRPr>
            </a:lvl1pPr>
          </a:lstStyle>
          <a:p>
            <a:pPr marL="0" lvl="0" indent="0" algn="l" defTabSz="456880" rtl="0" eaLnBrk="1" latinLnBrk="0" hangingPunct="1">
              <a:lnSpc>
                <a:spcPct val="90000"/>
              </a:lnSpc>
              <a:spcBef>
                <a:spcPts val="1200"/>
              </a:spcBef>
              <a:buClr>
                <a:srgbClr val="F7F7F7"/>
              </a:buClr>
              <a:buFont typeface="Arial"/>
              <a:buNone/>
            </a:pPr>
            <a:r>
              <a:rPr lang="en-US" dirty="0"/>
              <a:t>Edit Master text styles</a:t>
            </a:r>
          </a:p>
        </p:txBody>
      </p:sp>
      <p:sp>
        <p:nvSpPr>
          <p:cNvPr id="9" name="Content Placeholder 8">
            <a:extLst>
              <a:ext uri="{FF2B5EF4-FFF2-40B4-BE49-F238E27FC236}">
                <a16:creationId xmlns:a16="http://schemas.microsoft.com/office/drawing/2014/main" id="{4BC0AA83-3E7C-45A7-A78B-876FEFF1FDA8}"/>
              </a:ext>
            </a:extLst>
          </p:cNvPr>
          <p:cNvSpPr>
            <a:spLocks noGrp="1"/>
          </p:cNvSpPr>
          <p:nvPr>
            <p:ph sz="quarter" idx="13" hasCustomPrompt="1"/>
          </p:nvPr>
        </p:nvSpPr>
        <p:spPr>
          <a:xfrm>
            <a:off x="8356633" y="1901952"/>
            <a:ext cx="3291840" cy="4396987"/>
          </a:xfrm>
        </p:spPr>
        <p:txBody>
          <a:bodyPr/>
          <a:lstStyle>
            <a:lvl1pPr>
              <a:defRPr/>
            </a:lvl1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161320774"/>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hree Content with Header">
    <p:spTree>
      <p:nvGrpSpPr>
        <p:cNvPr id="1" name=""/>
        <p:cNvGrpSpPr/>
        <p:nvPr/>
      </p:nvGrpSpPr>
      <p:grpSpPr>
        <a:xfrm>
          <a:off x="0" y="0"/>
          <a:ext cx="0" cy="0"/>
          <a:chOff x="0" y="0"/>
          <a:chExt cx="0" cy="0"/>
        </a:xfrm>
      </p:grpSpPr>
      <p:sp>
        <p:nvSpPr>
          <p:cNvPr id="11" name="Content Placeholder 5">
            <a:extLst>
              <a:ext uri="{FF2B5EF4-FFF2-40B4-BE49-F238E27FC236}">
                <a16:creationId xmlns:a16="http://schemas.microsoft.com/office/drawing/2014/main" id="{2B9B6F4E-73B9-3645-850E-B8AF5E70C964}"/>
              </a:ext>
            </a:extLst>
          </p:cNvPr>
          <p:cNvSpPr>
            <a:spLocks noGrp="1"/>
          </p:cNvSpPr>
          <p:nvPr>
            <p:ph sz="quarter" idx="10" hasCustomPrompt="1"/>
          </p:nvPr>
        </p:nvSpPr>
        <p:spPr>
          <a:xfrm>
            <a:off x="475487" y="1901952"/>
            <a:ext cx="3498805" cy="4396987"/>
          </a:xfrm>
        </p:spPr>
        <p:txBody>
          <a:bodyPr/>
          <a:lstStyle>
            <a:lvl1pPr marL="0" indent="0">
              <a:buNone/>
              <a:defRPr b="1">
                <a:latin typeface="+mj-lt"/>
              </a:defRPr>
            </a:lvl1pPr>
            <a:lvl2pPr marL="228531" indent="-228531">
              <a:buFont typeface="Arial" panose="020B0604020202020204" pitchFamily="34" charset="0"/>
              <a:buChar char="•"/>
              <a:defRPr sz="1999">
                <a:latin typeface="+mn-lt"/>
              </a:defRPr>
            </a:lvl2pPr>
            <a:lvl3pPr marL="399930" indent="-171399">
              <a:buClr>
                <a:schemeClr val="tx1"/>
              </a:buClr>
              <a:buFont typeface="Avenir Book" panose="02000503020000020003" pitchFamily="2" charset="0"/>
              <a:buChar char="–"/>
              <a:defRPr sz="1600">
                <a:latin typeface="+mn-lt"/>
              </a:defRPr>
            </a:lvl3pPr>
            <a:lvl4pPr>
              <a:defRPr>
                <a:latin typeface="+mn-lt"/>
              </a:defRPr>
            </a:lvl4pPr>
            <a:lvl5pPr marL="1145372" indent="0">
              <a:buNone/>
              <a:defRPr/>
            </a:lvl5pPr>
          </a:lstStyle>
          <a:p>
            <a:pPr lvl="0"/>
            <a:r>
              <a:rPr lang="en-US" dirty="0"/>
              <a:t>Click to edit Master text styles</a:t>
            </a:r>
          </a:p>
          <a:p>
            <a:pPr lvl="1"/>
            <a:r>
              <a:rPr lang="en-US" dirty="0"/>
              <a:t>First level</a:t>
            </a:r>
          </a:p>
          <a:p>
            <a:pPr lvl="2"/>
            <a:r>
              <a:rPr lang="en-US" dirty="0"/>
              <a:t>Second level</a:t>
            </a:r>
          </a:p>
        </p:txBody>
      </p:sp>
      <p:sp>
        <p:nvSpPr>
          <p:cNvPr id="13" name="Content Placeholder 5">
            <a:extLst>
              <a:ext uri="{FF2B5EF4-FFF2-40B4-BE49-F238E27FC236}">
                <a16:creationId xmlns:a16="http://schemas.microsoft.com/office/drawing/2014/main" id="{F9258026-21D9-9948-BD91-74F7C537A5B0}"/>
              </a:ext>
            </a:extLst>
          </p:cNvPr>
          <p:cNvSpPr>
            <a:spLocks noGrp="1"/>
          </p:cNvSpPr>
          <p:nvPr>
            <p:ph sz="quarter" idx="11" hasCustomPrompt="1"/>
          </p:nvPr>
        </p:nvSpPr>
        <p:spPr>
          <a:xfrm>
            <a:off x="8086644" y="1901952"/>
            <a:ext cx="3561829" cy="4396986"/>
          </a:xfrm>
        </p:spPr>
        <p:txBody>
          <a:bodyPr/>
          <a:lstStyle>
            <a:lvl1pPr marL="0" indent="0">
              <a:buNone/>
              <a:defRPr b="1">
                <a:latin typeface="+mj-lt"/>
              </a:defRPr>
            </a:lvl1pPr>
            <a:lvl2pPr marL="228531" indent="-228531">
              <a:buFont typeface="Arial" panose="020B0604020202020204" pitchFamily="34" charset="0"/>
              <a:buChar char="•"/>
              <a:defRPr sz="1999"/>
            </a:lvl2pPr>
            <a:lvl3pPr marL="399930" indent="-171399">
              <a:buClr>
                <a:schemeClr val="tx1"/>
              </a:buClr>
              <a:buFont typeface="Avenir Book" panose="02000503020000020003" pitchFamily="2" charset="0"/>
              <a:buChar char="–"/>
              <a:defRPr sz="1600"/>
            </a:lvl3pPr>
          </a:lstStyle>
          <a:p>
            <a:pPr lvl="0"/>
            <a:r>
              <a:rPr lang="en-US" dirty="0"/>
              <a:t>Click to edit Master text styles</a:t>
            </a:r>
          </a:p>
          <a:p>
            <a:pPr lvl="1"/>
            <a:r>
              <a:rPr lang="en-US" dirty="0"/>
              <a:t>First level</a:t>
            </a:r>
          </a:p>
          <a:p>
            <a:pPr lvl="2"/>
            <a:r>
              <a:rPr lang="en-US" dirty="0"/>
              <a:t>Second level</a:t>
            </a:r>
          </a:p>
        </p:txBody>
      </p:sp>
      <p:sp>
        <p:nvSpPr>
          <p:cNvPr id="19" name="Content Placeholder 5">
            <a:extLst>
              <a:ext uri="{FF2B5EF4-FFF2-40B4-BE49-F238E27FC236}">
                <a16:creationId xmlns:a16="http://schemas.microsoft.com/office/drawing/2014/main" id="{CC728572-097D-EC4B-BB44-34609460AE37}"/>
              </a:ext>
            </a:extLst>
          </p:cNvPr>
          <p:cNvSpPr>
            <a:spLocks noGrp="1"/>
          </p:cNvSpPr>
          <p:nvPr>
            <p:ph sz="quarter" idx="13" hasCustomPrompt="1"/>
          </p:nvPr>
        </p:nvSpPr>
        <p:spPr>
          <a:xfrm>
            <a:off x="4249553" y="1901952"/>
            <a:ext cx="3548604" cy="4396986"/>
          </a:xfrm>
        </p:spPr>
        <p:txBody>
          <a:bodyPr/>
          <a:lstStyle>
            <a:lvl1pPr marL="0" indent="0">
              <a:buNone/>
              <a:defRPr b="1">
                <a:latin typeface="+mj-lt"/>
              </a:defRPr>
            </a:lvl1pPr>
            <a:lvl2pPr marL="228531" indent="-228531">
              <a:buFont typeface="Arial" panose="020B0604020202020204" pitchFamily="34" charset="0"/>
              <a:buChar char="•"/>
              <a:defRPr sz="1999"/>
            </a:lvl2pPr>
            <a:lvl3pPr marL="399930" indent="-171399">
              <a:buClr>
                <a:schemeClr val="tx1"/>
              </a:buClr>
              <a:buFont typeface="Avenir Book" panose="02000503020000020003" pitchFamily="2" charset="0"/>
              <a:buChar char="–"/>
              <a:defRPr sz="1600"/>
            </a:lvl3pPr>
          </a:lstStyle>
          <a:p>
            <a:pPr lvl="0"/>
            <a:r>
              <a:rPr lang="en-US" dirty="0"/>
              <a:t>Click to edit Master text styles</a:t>
            </a:r>
          </a:p>
          <a:p>
            <a:pPr lvl="1"/>
            <a:r>
              <a:rPr lang="en-US" dirty="0"/>
              <a:t>First level</a:t>
            </a:r>
          </a:p>
          <a:p>
            <a:pPr lvl="2"/>
            <a:r>
              <a:rPr lang="en-US" dirty="0"/>
              <a:t>Second level</a:t>
            </a:r>
          </a:p>
        </p:txBody>
      </p:sp>
      <p:sp>
        <p:nvSpPr>
          <p:cNvPr id="2" name="Title 1"/>
          <p:cNvSpPr>
            <a:spLocks noGrp="1"/>
          </p:cNvSpPr>
          <p:nvPr>
            <p:ph type="title"/>
          </p:nvPr>
        </p:nvSpPr>
        <p:spPr bwMode="gray"/>
        <p:txBody>
          <a:body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0378BF09-839B-46FB-BC79-5B2AA0BC5EAB}"/>
              </a:ext>
            </a:extLst>
          </p:cNvPr>
          <p:cNvSpPr>
            <a:spLocks noGrp="1"/>
          </p:cNvSpPr>
          <p:nvPr>
            <p:ph type="body" sz="quarter" idx="12"/>
          </p:nvPr>
        </p:nvSpPr>
        <p:spPr>
          <a:xfrm>
            <a:off x="438912" y="960120"/>
            <a:ext cx="11183112" cy="448056"/>
          </a:xfrm>
        </p:spPr>
        <p:txBody>
          <a:bodyPr/>
          <a:lstStyle>
            <a:lvl1pPr marL="0" indent="0">
              <a:buNone/>
              <a:defRPr lang="en-US" sz="1899" b="0" kern="1200" dirty="0">
                <a:solidFill>
                  <a:schemeClr val="tx1"/>
                </a:solidFill>
                <a:latin typeface="+mn-lt"/>
                <a:ea typeface="Gilroy" panose="00000500000000000000" pitchFamily="50" charset="0"/>
                <a:cs typeface="Gilroy" panose="00000500000000000000" pitchFamily="50" charset="0"/>
              </a:defRPr>
            </a:lvl1pPr>
          </a:lstStyle>
          <a:p>
            <a:pPr marL="0" lvl="0" indent="0" algn="l" defTabSz="456880" rtl="0" eaLnBrk="1" latinLnBrk="0" hangingPunct="1">
              <a:lnSpc>
                <a:spcPct val="90000"/>
              </a:lnSpc>
              <a:spcBef>
                <a:spcPts val="1200"/>
              </a:spcBef>
              <a:buClr>
                <a:srgbClr val="F7F7F7"/>
              </a:buClr>
              <a:buFont typeface="Arial"/>
              <a:buNone/>
            </a:pPr>
            <a:r>
              <a:rPr lang="en-US" dirty="0"/>
              <a:t>Edit Master text styles</a:t>
            </a:r>
          </a:p>
        </p:txBody>
      </p:sp>
    </p:spTree>
    <p:extLst>
      <p:ext uri="{BB962C8B-B14F-4D97-AF65-F5344CB8AC3E}">
        <p14:creationId xmlns:p14="http://schemas.microsoft.com/office/powerpoint/2010/main" val="442288251"/>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41232" y="341807"/>
            <a:ext cx="5376473" cy="668692"/>
          </a:xfrm>
        </p:spPr>
        <p:txBody>
          <a:bodyPr/>
          <a:lstStyle/>
          <a:p>
            <a:r>
              <a:rPr lang="en-US" dirty="0"/>
              <a:t>Click to edit Master title style</a:t>
            </a:r>
          </a:p>
        </p:txBody>
      </p:sp>
      <p:sp>
        <p:nvSpPr>
          <p:cNvPr id="6" name="Content Placeholder 5"/>
          <p:cNvSpPr>
            <a:spLocks noGrp="1"/>
          </p:cNvSpPr>
          <p:nvPr>
            <p:ph sz="quarter" idx="10"/>
          </p:nvPr>
        </p:nvSpPr>
        <p:spPr>
          <a:xfrm>
            <a:off x="437781" y="1901952"/>
            <a:ext cx="5312787" cy="4396987"/>
          </a:xfrm>
        </p:spPr>
        <p:txBody>
          <a:bodyPr/>
          <a:lstStyle>
            <a:lvl2pPr>
              <a:defRPr sz="1600"/>
            </a:lvl2pPr>
          </a:lstStyle>
          <a:p>
            <a:pPr lvl="0"/>
            <a:r>
              <a:rPr lang="en-US" dirty="0"/>
              <a:t>Click to edit Master text styles</a:t>
            </a:r>
          </a:p>
          <a:p>
            <a:pPr lvl="1"/>
            <a:r>
              <a:rPr lang="en-US" dirty="0"/>
              <a:t>Second level</a:t>
            </a:r>
          </a:p>
        </p:txBody>
      </p:sp>
      <p:sp>
        <p:nvSpPr>
          <p:cNvPr id="8" name="Text Placeholder 7">
            <a:extLst>
              <a:ext uri="{FF2B5EF4-FFF2-40B4-BE49-F238E27FC236}">
                <a16:creationId xmlns:a16="http://schemas.microsoft.com/office/drawing/2014/main" id="{0378BF09-839B-46FB-BC79-5B2AA0BC5EAB}"/>
              </a:ext>
            </a:extLst>
          </p:cNvPr>
          <p:cNvSpPr>
            <a:spLocks noGrp="1"/>
          </p:cNvSpPr>
          <p:nvPr>
            <p:ph type="body" sz="quarter" idx="12"/>
          </p:nvPr>
        </p:nvSpPr>
        <p:spPr>
          <a:xfrm>
            <a:off x="438912" y="960120"/>
            <a:ext cx="5378792" cy="448056"/>
          </a:xfrm>
        </p:spPr>
        <p:txBody>
          <a:bodyPr/>
          <a:lstStyle>
            <a:lvl1pPr marL="0" indent="0">
              <a:buNone/>
              <a:defRPr lang="en-US" sz="1899" b="0" kern="1200" dirty="0">
                <a:solidFill>
                  <a:schemeClr val="tx1"/>
                </a:solidFill>
                <a:latin typeface="+mn-lt"/>
                <a:ea typeface="Gilroy" panose="00000500000000000000" pitchFamily="50" charset="0"/>
                <a:cs typeface="Gilroy" panose="00000500000000000000" pitchFamily="50" charset="0"/>
              </a:defRPr>
            </a:lvl1pPr>
          </a:lstStyle>
          <a:p>
            <a:pPr marL="0" lvl="0" indent="0" algn="l" defTabSz="456880" rtl="0" eaLnBrk="1" latinLnBrk="0" hangingPunct="1">
              <a:lnSpc>
                <a:spcPct val="90000"/>
              </a:lnSpc>
              <a:spcBef>
                <a:spcPts val="1200"/>
              </a:spcBef>
              <a:buClr>
                <a:srgbClr val="F7F7F7"/>
              </a:buClr>
              <a:buFont typeface="Arial"/>
              <a:buNone/>
            </a:pPr>
            <a:r>
              <a:rPr lang="en-US" dirty="0"/>
              <a:t>Edit Master text styles</a:t>
            </a:r>
          </a:p>
        </p:txBody>
      </p:sp>
      <p:sp>
        <p:nvSpPr>
          <p:cNvPr id="9" name="Picture Placeholder 8">
            <a:extLst>
              <a:ext uri="{FF2B5EF4-FFF2-40B4-BE49-F238E27FC236}">
                <a16:creationId xmlns:a16="http://schemas.microsoft.com/office/drawing/2014/main" id="{068AC82B-C3C3-469A-884C-F151849E7E5B}"/>
              </a:ext>
            </a:extLst>
          </p:cNvPr>
          <p:cNvSpPr>
            <a:spLocks noGrp="1"/>
          </p:cNvSpPr>
          <p:nvPr>
            <p:ph type="pic" sz="quarter" idx="13" hasCustomPrompt="1"/>
          </p:nvPr>
        </p:nvSpPr>
        <p:spPr>
          <a:xfrm>
            <a:off x="6094414" y="2"/>
            <a:ext cx="6094412" cy="6856413"/>
          </a:xfrm>
          <a:solidFill>
            <a:srgbClr val="F7F7F7"/>
          </a:solidFill>
        </p:spPr>
        <p:txBody>
          <a:bodyPr anchor="ctr" anchorCtr="1"/>
          <a:lstStyle>
            <a:lvl1pPr algn="ctr">
              <a:defRPr sz="1400">
                <a:solidFill>
                  <a:schemeClr val="tx1"/>
                </a:solidFill>
              </a:defRPr>
            </a:lvl1pPr>
          </a:lstStyle>
          <a:p>
            <a:r>
              <a:rPr lang="en-US"/>
              <a:t>Picture here</a:t>
            </a:r>
          </a:p>
        </p:txBody>
      </p:sp>
      <p:grpSp>
        <p:nvGrpSpPr>
          <p:cNvPr id="13" name="Group 12">
            <a:extLst>
              <a:ext uri="{FF2B5EF4-FFF2-40B4-BE49-F238E27FC236}">
                <a16:creationId xmlns:a16="http://schemas.microsoft.com/office/drawing/2014/main" id="{5B2D3ECD-87FC-41E1-A3AD-39EC6F8C655F}"/>
              </a:ext>
            </a:extLst>
          </p:cNvPr>
          <p:cNvGrpSpPr/>
          <p:nvPr userDrawn="1"/>
        </p:nvGrpSpPr>
        <p:grpSpPr bwMode="gray">
          <a:xfrm>
            <a:off x="540352" y="6347925"/>
            <a:ext cx="559991" cy="161925"/>
            <a:chOff x="4436128" y="1677988"/>
            <a:chExt cx="559991" cy="161925"/>
          </a:xfrm>
        </p:grpSpPr>
        <p:sp>
          <p:nvSpPr>
            <p:cNvPr id="14" name="Freeform 5">
              <a:extLst>
                <a:ext uri="{FF2B5EF4-FFF2-40B4-BE49-F238E27FC236}">
                  <a16:creationId xmlns:a16="http://schemas.microsoft.com/office/drawing/2014/main" id="{C82356C0-E1A7-416E-BD67-0668491D1BBA}"/>
                </a:ext>
              </a:extLst>
            </p:cNvPr>
            <p:cNvSpPr>
              <a:spLocks/>
            </p:cNvSpPr>
            <p:nvPr/>
          </p:nvSpPr>
          <p:spPr bwMode="gray">
            <a:xfrm>
              <a:off x="4748866" y="1681163"/>
              <a:ext cx="238125" cy="153988"/>
            </a:xfrm>
            <a:custGeom>
              <a:avLst/>
              <a:gdLst>
                <a:gd name="T0" fmla="*/ 55 w 150"/>
                <a:gd name="T1" fmla="*/ 97 h 97"/>
                <a:gd name="T2" fmla="*/ 38 w 150"/>
                <a:gd name="T3" fmla="*/ 97 h 97"/>
                <a:gd name="T4" fmla="*/ 0 w 150"/>
                <a:gd name="T5" fmla="*/ 0 h 97"/>
                <a:gd name="T6" fmla="*/ 25 w 150"/>
                <a:gd name="T7" fmla="*/ 0 h 97"/>
                <a:gd name="T8" fmla="*/ 46 w 150"/>
                <a:gd name="T9" fmla="*/ 55 h 97"/>
                <a:gd name="T10" fmla="*/ 65 w 150"/>
                <a:gd name="T11" fmla="*/ 0 h 97"/>
                <a:gd name="T12" fmla="*/ 86 w 150"/>
                <a:gd name="T13" fmla="*/ 0 h 97"/>
                <a:gd name="T14" fmla="*/ 105 w 150"/>
                <a:gd name="T15" fmla="*/ 55 h 97"/>
                <a:gd name="T16" fmla="*/ 125 w 150"/>
                <a:gd name="T17" fmla="*/ 0 h 97"/>
                <a:gd name="T18" fmla="*/ 150 w 150"/>
                <a:gd name="T19" fmla="*/ 0 h 97"/>
                <a:gd name="T20" fmla="*/ 114 w 150"/>
                <a:gd name="T21" fmla="*/ 97 h 97"/>
                <a:gd name="T22" fmla="*/ 95 w 150"/>
                <a:gd name="T23" fmla="*/ 97 h 97"/>
                <a:gd name="T24" fmla="*/ 75 w 150"/>
                <a:gd name="T25" fmla="*/ 42 h 97"/>
                <a:gd name="T26" fmla="*/ 55 w 150"/>
                <a:gd name="T2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97">
                  <a:moveTo>
                    <a:pt x="55" y="97"/>
                  </a:moveTo>
                  <a:lnTo>
                    <a:pt x="38" y="97"/>
                  </a:lnTo>
                  <a:lnTo>
                    <a:pt x="0" y="0"/>
                  </a:lnTo>
                  <a:lnTo>
                    <a:pt x="25" y="0"/>
                  </a:lnTo>
                  <a:lnTo>
                    <a:pt x="46" y="55"/>
                  </a:lnTo>
                  <a:lnTo>
                    <a:pt x="65" y="0"/>
                  </a:lnTo>
                  <a:lnTo>
                    <a:pt x="86" y="0"/>
                  </a:lnTo>
                  <a:lnTo>
                    <a:pt x="105" y="55"/>
                  </a:lnTo>
                  <a:lnTo>
                    <a:pt x="125" y="0"/>
                  </a:lnTo>
                  <a:lnTo>
                    <a:pt x="150" y="0"/>
                  </a:lnTo>
                  <a:lnTo>
                    <a:pt x="114" y="97"/>
                  </a:lnTo>
                  <a:lnTo>
                    <a:pt x="95" y="97"/>
                  </a:lnTo>
                  <a:lnTo>
                    <a:pt x="75" y="42"/>
                  </a:lnTo>
                  <a:lnTo>
                    <a:pt x="55" y="9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5" name="Freeform 6">
              <a:extLst>
                <a:ext uri="{FF2B5EF4-FFF2-40B4-BE49-F238E27FC236}">
                  <a16:creationId xmlns:a16="http://schemas.microsoft.com/office/drawing/2014/main" id="{113D68CF-3636-4E89-9C74-3B5A7EA6D946}"/>
                </a:ext>
              </a:extLst>
            </p:cNvPr>
            <p:cNvSpPr>
              <a:spLocks/>
            </p:cNvSpPr>
            <p:nvPr/>
          </p:nvSpPr>
          <p:spPr bwMode="gray">
            <a:xfrm>
              <a:off x="4436128" y="1677988"/>
              <a:ext cx="144463" cy="157163"/>
            </a:xfrm>
            <a:custGeom>
              <a:avLst/>
              <a:gdLst>
                <a:gd name="T0" fmla="*/ 0 w 92"/>
                <a:gd name="T1" fmla="*/ 95 h 95"/>
                <a:gd name="T2" fmla="*/ 0 w 92"/>
                <a:gd name="T3" fmla="*/ 2 h 95"/>
                <a:gd name="T4" fmla="*/ 24 w 92"/>
                <a:gd name="T5" fmla="*/ 2 h 95"/>
                <a:gd name="T6" fmla="*/ 24 w 92"/>
                <a:gd name="T7" fmla="*/ 9 h 95"/>
                <a:gd name="T8" fmla="*/ 50 w 92"/>
                <a:gd name="T9" fmla="*/ 0 h 95"/>
                <a:gd name="T10" fmla="*/ 82 w 92"/>
                <a:gd name="T11" fmla="*/ 15 h 95"/>
                <a:gd name="T12" fmla="*/ 92 w 92"/>
                <a:gd name="T13" fmla="*/ 48 h 95"/>
                <a:gd name="T14" fmla="*/ 92 w 92"/>
                <a:gd name="T15" fmla="*/ 95 h 95"/>
                <a:gd name="T16" fmla="*/ 67 w 92"/>
                <a:gd name="T17" fmla="*/ 95 h 95"/>
                <a:gd name="T18" fmla="*/ 67 w 92"/>
                <a:gd name="T19" fmla="*/ 46 h 95"/>
                <a:gd name="T20" fmla="*/ 61 w 92"/>
                <a:gd name="T21" fmla="*/ 28 h 95"/>
                <a:gd name="T22" fmla="*/ 47 w 92"/>
                <a:gd name="T23" fmla="*/ 23 h 95"/>
                <a:gd name="T24" fmla="*/ 25 w 92"/>
                <a:gd name="T25" fmla="*/ 35 h 95"/>
                <a:gd name="T26" fmla="*/ 25 w 92"/>
                <a:gd name="T27" fmla="*/ 95 h 95"/>
                <a:gd name="T28" fmla="*/ 0 w 92"/>
                <a:gd name="T29"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2" h="95">
                  <a:moveTo>
                    <a:pt x="0" y="95"/>
                  </a:moveTo>
                  <a:cubicBezTo>
                    <a:pt x="0" y="2"/>
                    <a:pt x="0" y="2"/>
                    <a:pt x="0" y="2"/>
                  </a:cubicBezTo>
                  <a:cubicBezTo>
                    <a:pt x="24" y="2"/>
                    <a:pt x="24" y="2"/>
                    <a:pt x="24" y="2"/>
                  </a:cubicBezTo>
                  <a:cubicBezTo>
                    <a:pt x="24" y="9"/>
                    <a:pt x="24" y="9"/>
                    <a:pt x="24" y="9"/>
                  </a:cubicBezTo>
                  <a:cubicBezTo>
                    <a:pt x="31" y="4"/>
                    <a:pt x="40" y="0"/>
                    <a:pt x="50" y="0"/>
                  </a:cubicBezTo>
                  <a:cubicBezTo>
                    <a:pt x="63" y="0"/>
                    <a:pt x="75" y="6"/>
                    <a:pt x="82" y="15"/>
                  </a:cubicBezTo>
                  <a:cubicBezTo>
                    <a:pt x="89" y="22"/>
                    <a:pt x="92" y="32"/>
                    <a:pt x="92" y="48"/>
                  </a:cubicBezTo>
                  <a:cubicBezTo>
                    <a:pt x="92" y="95"/>
                    <a:pt x="92" y="95"/>
                    <a:pt x="92" y="95"/>
                  </a:cubicBezTo>
                  <a:cubicBezTo>
                    <a:pt x="67" y="95"/>
                    <a:pt x="67" y="95"/>
                    <a:pt x="67" y="95"/>
                  </a:cubicBezTo>
                  <a:cubicBezTo>
                    <a:pt x="67" y="46"/>
                    <a:pt x="67" y="46"/>
                    <a:pt x="67" y="46"/>
                  </a:cubicBezTo>
                  <a:cubicBezTo>
                    <a:pt x="67" y="37"/>
                    <a:pt x="65" y="32"/>
                    <a:pt x="61" y="28"/>
                  </a:cubicBezTo>
                  <a:cubicBezTo>
                    <a:pt x="58" y="25"/>
                    <a:pt x="53" y="23"/>
                    <a:pt x="47" y="23"/>
                  </a:cubicBezTo>
                  <a:cubicBezTo>
                    <a:pt x="37" y="23"/>
                    <a:pt x="28" y="30"/>
                    <a:pt x="25" y="35"/>
                  </a:cubicBezTo>
                  <a:cubicBezTo>
                    <a:pt x="25" y="95"/>
                    <a:pt x="25" y="95"/>
                    <a:pt x="25" y="95"/>
                  </a:cubicBezTo>
                  <a:lnTo>
                    <a:pt x="0" y="9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6" name="Freeform 7">
              <a:extLst>
                <a:ext uri="{FF2B5EF4-FFF2-40B4-BE49-F238E27FC236}">
                  <a16:creationId xmlns:a16="http://schemas.microsoft.com/office/drawing/2014/main" id="{79DAB2EB-5107-4BE0-AA23-BF952F298F65}"/>
                </a:ext>
              </a:extLst>
            </p:cNvPr>
            <p:cNvSpPr>
              <a:spLocks noEditPoints="1"/>
            </p:cNvSpPr>
            <p:nvPr/>
          </p:nvSpPr>
          <p:spPr bwMode="gray">
            <a:xfrm>
              <a:off x="4594878" y="1681163"/>
              <a:ext cx="165100" cy="158750"/>
            </a:xfrm>
            <a:custGeom>
              <a:avLst/>
              <a:gdLst>
                <a:gd name="T0" fmla="*/ 53 w 106"/>
                <a:gd name="T1" fmla="*/ 0 h 96"/>
                <a:gd name="T2" fmla="*/ 0 w 106"/>
                <a:gd name="T3" fmla="*/ 53 h 96"/>
                <a:gd name="T4" fmla="*/ 16 w 106"/>
                <a:gd name="T5" fmla="*/ 92 h 96"/>
                <a:gd name="T6" fmla="*/ 30 w 106"/>
                <a:gd name="T7" fmla="*/ 93 h 96"/>
                <a:gd name="T8" fmla="*/ 53 w 106"/>
                <a:gd name="T9" fmla="*/ 86 h 96"/>
                <a:gd name="T10" fmla="*/ 76 w 106"/>
                <a:gd name="T11" fmla="*/ 93 h 96"/>
                <a:gd name="T12" fmla="*/ 90 w 106"/>
                <a:gd name="T13" fmla="*/ 92 h 96"/>
                <a:gd name="T14" fmla="*/ 106 w 106"/>
                <a:gd name="T15" fmla="*/ 53 h 96"/>
                <a:gd name="T16" fmla="*/ 53 w 106"/>
                <a:gd name="T17" fmla="*/ 0 h 96"/>
                <a:gd name="T18" fmla="*/ 53 w 106"/>
                <a:gd name="T19" fmla="*/ 80 h 96"/>
                <a:gd name="T20" fmla="*/ 26 w 106"/>
                <a:gd name="T21" fmla="*/ 53 h 96"/>
                <a:gd name="T22" fmla="*/ 53 w 106"/>
                <a:gd name="T23" fmla="*/ 27 h 96"/>
                <a:gd name="T24" fmla="*/ 80 w 106"/>
                <a:gd name="T25" fmla="*/ 53 h 96"/>
                <a:gd name="T26" fmla="*/ 53 w 106"/>
                <a:gd name="T27" fmla="*/ 8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6" h="96">
                  <a:moveTo>
                    <a:pt x="53" y="0"/>
                  </a:moveTo>
                  <a:cubicBezTo>
                    <a:pt x="24" y="0"/>
                    <a:pt x="0" y="24"/>
                    <a:pt x="0" y="53"/>
                  </a:cubicBezTo>
                  <a:cubicBezTo>
                    <a:pt x="0" y="68"/>
                    <a:pt x="6" y="83"/>
                    <a:pt x="16" y="92"/>
                  </a:cubicBezTo>
                  <a:cubicBezTo>
                    <a:pt x="20" y="96"/>
                    <a:pt x="26" y="96"/>
                    <a:pt x="30" y="93"/>
                  </a:cubicBezTo>
                  <a:cubicBezTo>
                    <a:pt x="36" y="88"/>
                    <a:pt x="44" y="86"/>
                    <a:pt x="53" y="86"/>
                  </a:cubicBezTo>
                  <a:cubicBezTo>
                    <a:pt x="62" y="86"/>
                    <a:pt x="70" y="88"/>
                    <a:pt x="76" y="93"/>
                  </a:cubicBezTo>
                  <a:cubicBezTo>
                    <a:pt x="80" y="96"/>
                    <a:pt x="86" y="96"/>
                    <a:pt x="90" y="92"/>
                  </a:cubicBezTo>
                  <a:cubicBezTo>
                    <a:pt x="100" y="83"/>
                    <a:pt x="106" y="69"/>
                    <a:pt x="106" y="53"/>
                  </a:cubicBezTo>
                  <a:cubicBezTo>
                    <a:pt x="106" y="24"/>
                    <a:pt x="83" y="0"/>
                    <a:pt x="53" y="0"/>
                  </a:cubicBezTo>
                  <a:moveTo>
                    <a:pt x="53" y="80"/>
                  </a:moveTo>
                  <a:cubicBezTo>
                    <a:pt x="37" y="80"/>
                    <a:pt x="26" y="68"/>
                    <a:pt x="26" y="53"/>
                  </a:cubicBezTo>
                  <a:cubicBezTo>
                    <a:pt x="26" y="39"/>
                    <a:pt x="37" y="27"/>
                    <a:pt x="53" y="27"/>
                  </a:cubicBezTo>
                  <a:cubicBezTo>
                    <a:pt x="69" y="27"/>
                    <a:pt x="80" y="39"/>
                    <a:pt x="80" y="53"/>
                  </a:cubicBezTo>
                  <a:cubicBezTo>
                    <a:pt x="80" y="68"/>
                    <a:pt x="69" y="80"/>
                    <a:pt x="53" y="80"/>
                  </a:cubicBezTo>
                </a:path>
              </a:pathLst>
            </a:custGeom>
            <a:solidFill>
              <a:srgbClr val="81B5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nvGrpSpPr>
            <p:cNvPr id="24" name="Group 23">
              <a:extLst>
                <a:ext uri="{FF2B5EF4-FFF2-40B4-BE49-F238E27FC236}">
                  <a16:creationId xmlns:a16="http://schemas.microsoft.com/office/drawing/2014/main" id="{C07C1736-DA3F-4400-A2B1-ED871DC8C903}"/>
                </a:ext>
              </a:extLst>
            </p:cNvPr>
            <p:cNvGrpSpPr>
              <a:grpSpLocks noChangeAspect="1"/>
            </p:cNvGrpSpPr>
            <p:nvPr/>
          </p:nvGrpSpPr>
          <p:grpSpPr bwMode="gray">
            <a:xfrm>
              <a:off x="4956831" y="1814196"/>
              <a:ext cx="39288" cy="20954"/>
              <a:chOff x="2687241" y="1822450"/>
              <a:chExt cx="23813" cy="12700"/>
            </a:xfrm>
          </p:grpSpPr>
          <p:sp>
            <p:nvSpPr>
              <p:cNvPr id="25" name="Freeform 8">
                <a:extLst>
                  <a:ext uri="{FF2B5EF4-FFF2-40B4-BE49-F238E27FC236}">
                    <a16:creationId xmlns:a16="http://schemas.microsoft.com/office/drawing/2014/main" id="{FD7C390D-DE49-4217-9822-A5EE8F9E42B3}"/>
                  </a:ext>
                </a:extLst>
              </p:cNvPr>
              <p:cNvSpPr>
                <a:spLocks/>
              </p:cNvSpPr>
              <p:nvPr/>
            </p:nvSpPr>
            <p:spPr bwMode="gray">
              <a:xfrm>
                <a:off x="2687241" y="1822450"/>
                <a:ext cx="9525" cy="12700"/>
              </a:xfrm>
              <a:custGeom>
                <a:avLst/>
                <a:gdLst>
                  <a:gd name="T0" fmla="*/ 6 w 6"/>
                  <a:gd name="T1" fmla="*/ 1 h 8"/>
                  <a:gd name="T2" fmla="*/ 3 w 6"/>
                  <a:gd name="T3" fmla="*/ 1 h 8"/>
                  <a:gd name="T4" fmla="*/ 3 w 6"/>
                  <a:gd name="T5" fmla="*/ 8 h 8"/>
                  <a:gd name="T6" fmla="*/ 2 w 6"/>
                  <a:gd name="T7" fmla="*/ 8 h 8"/>
                  <a:gd name="T8" fmla="*/ 2 w 6"/>
                  <a:gd name="T9" fmla="*/ 1 h 8"/>
                  <a:gd name="T10" fmla="*/ 0 w 6"/>
                  <a:gd name="T11" fmla="*/ 1 h 8"/>
                  <a:gd name="T12" fmla="*/ 0 w 6"/>
                  <a:gd name="T13" fmla="*/ 0 h 8"/>
                  <a:gd name="T14" fmla="*/ 6 w 6"/>
                  <a:gd name="T15" fmla="*/ 0 h 8"/>
                  <a:gd name="T16" fmla="*/ 6 w 6"/>
                  <a:gd name="T17"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6" y="1"/>
                    </a:moveTo>
                    <a:lnTo>
                      <a:pt x="3" y="1"/>
                    </a:lnTo>
                    <a:lnTo>
                      <a:pt x="3" y="8"/>
                    </a:lnTo>
                    <a:lnTo>
                      <a:pt x="2" y="8"/>
                    </a:lnTo>
                    <a:lnTo>
                      <a:pt x="2" y="1"/>
                    </a:lnTo>
                    <a:lnTo>
                      <a:pt x="0" y="1"/>
                    </a:lnTo>
                    <a:lnTo>
                      <a:pt x="0" y="0"/>
                    </a:lnTo>
                    <a:lnTo>
                      <a:pt x="6" y="0"/>
                    </a:lnTo>
                    <a:lnTo>
                      <a:pt x="6" y="1"/>
                    </a:lnTo>
                    <a:close/>
                  </a:path>
                </a:pathLst>
              </a:custGeom>
              <a:solidFill>
                <a:schemeClr val="tx1"/>
              </a:solidFill>
              <a:ln w="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799"/>
              </a:p>
            </p:txBody>
          </p:sp>
          <p:sp>
            <p:nvSpPr>
              <p:cNvPr id="26" name="Freeform 9">
                <a:extLst>
                  <a:ext uri="{FF2B5EF4-FFF2-40B4-BE49-F238E27FC236}">
                    <a16:creationId xmlns:a16="http://schemas.microsoft.com/office/drawing/2014/main" id="{0BE75A22-A12D-481C-A40F-C55E4CF6713E}"/>
                  </a:ext>
                </a:extLst>
              </p:cNvPr>
              <p:cNvSpPr>
                <a:spLocks/>
              </p:cNvSpPr>
              <p:nvPr/>
            </p:nvSpPr>
            <p:spPr bwMode="gray">
              <a:xfrm>
                <a:off x="2698354" y="1822450"/>
                <a:ext cx="12700" cy="12700"/>
              </a:xfrm>
              <a:custGeom>
                <a:avLst/>
                <a:gdLst>
                  <a:gd name="T0" fmla="*/ 8 w 8"/>
                  <a:gd name="T1" fmla="*/ 8 h 8"/>
                  <a:gd name="T2" fmla="*/ 7 w 8"/>
                  <a:gd name="T3" fmla="*/ 8 h 8"/>
                  <a:gd name="T4" fmla="*/ 7 w 8"/>
                  <a:gd name="T5" fmla="*/ 1 h 8"/>
                  <a:gd name="T6" fmla="*/ 4 w 8"/>
                  <a:gd name="T7" fmla="*/ 6 h 8"/>
                  <a:gd name="T8" fmla="*/ 4 w 8"/>
                  <a:gd name="T9" fmla="*/ 6 h 8"/>
                  <a:gd name="T10" fmla="*/ 1 w 8"/>
                  <a:gd name="T11" fmla="*/ 1 h 8"/>
                  <a:gd name="T12" fmla="*/ 1 w 8"/>
                  <a:gd name="T13" fmla="*/ 8 h 8"/>
                  <a:gd name="T14" fmla="*/ 0 w 8"/>
                  <a:gd name="T15" fmla="*/ 8 h 8"/>
                  <a:gd name="T16" fmla="*/ 0 w 8"/>
                  <a:gd name="T17" fmla="*/ 0 h 8"/>
                  <a:gd name="T18" fmla="*/ 1 w 8"/>
                  <a:gd name="T19" fmla="*/ 0 h 8"/>
                  <a:gd name="T20" fmla="*/ 4 w 8"/>
                  <a:gd name="T21" fmla="*/ 5 h 8"/>
                  <a:gd name="T22" fmla="*/ 7 w 8"/>
                  <a:gd name="T23" fmla="*/ 0 h 8"/>
                  <a:gd name="T24" fmla="*/ 8 w 8"/>
                  <a:gd name="T25" fmla="*/ 0 h 8"/>
                  <a:gd name="T26" fmla="*/ 8 w 8"/>
                  <a:gd name="T2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8">
                    <a:moveTo>
                      <a:pt x="8" y="8"/>
                    </a:moveTo>
                    <a:lnTo>
                      <a:pt x="7" y="8"/>
                    </a:lnTo>
                    <a:lnTo>
                      <a:pt x="7" y="1"/>
                    </a:lnTo>
                    <a:lnTo>
                      <a:pt x="4" y="6"/>
                    </a:lnTo>
                    <a:lnTo>
                      <a:pt x="4" y="6"/>
                    </a:lnTo>
                    <a:lnTo>
                      <a:pt x="1" y="1"/>
                    </a:lnTo>
                    <a:lnTo>
                      <a:pt x="1" y="8"/>
                    </a:lnTo>
                    <a:lnTo>
                      <a:pt x="0" y="8"/>
                    </a:lnTo>
                    <a:lnTo>
                      <a:pt x="0" y="0"/>
                    </a:lnTo>
                    <a:lnTo>
                      <a:pt x="1" y="0"/>
                    </a:lnTo>
                    <a:lnTo>
                      <a:pt x="4" y="5"/>
                    </a:lnTo>
                    <a:lnTo>
                      <a:pt x="7" y="0"/>
                    </a:lnTo>
                    <a:lnTo>
                      <a:pt x="8" y="0"/>
                    </a:lnTo>
                    <a:lnTo>
                      <a:pt x="8" y="8"/>
                    </a:lnTo>
                    <a:close/>
                  </a:path>
                </a:pathLst>
              </a:custGeom>
              <a:solidFill>
                <a:schemeClr val="tx1"/>
              </a:solidFill>
              <a:ln w="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799"/>
              </a:p>
            </p:txBody>
          </p:sp>
        </p:grpSp>
      </p:grpSp>
    </p:spTree>
    <p:extLst>
      <p:ext uri="{BB962C8B-B14F-4D97-AF65-F5344CB8AC3E}">
        <p14:creationId xmlns:p14="http://schemas.microsoft.com/office/powerpoint/2010/main" val="360518826"/>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Picture on left  with Caption">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41231" y="341807"/>
            <a:ext cx="11172591" cy="668692"/>
          </a:xfrm>
        </p:spPr>
        <p:txBody>
          <a:bodyPr/>
          <a:lstStyle/>
          <a:p>
            <a:r>
              <a:rPr lang="en-US" dirty="0"/>
              <a:t>Click to edit Master title style</a:t>
            </a:r>
          </a:p>
        </p:txBody>
      </p:sp>
      <p:sp>
        <p:nvSpPr>
          <p:cNvPr id="6" name="Content Placeholder 5"/>
          <p:cNvSpPr>
            <a:spLocks noGrp="1"/>
          </p:cNvSpPr>
          <p:nvPr>
            <p:ph sz="quarter" idx="10"/>
          </p:nvPr>
        </p:nvSpPr>
        <p:spPr>
          <a:xfrm>
            <a:off x="6308140" y="1901953"/>
            <a:ext cx="5349240" cy="4244324"/>
          </a:xfrm>
        </p:spPr>
        <p:txBody>
          <a:bodyPr/>
          <a:lstStyle>
            <a:lvl2pPr>
              <a:defRPr sz="1600"/>
            </a:lvl2pPr>
          </a:lstStyle>
          <a:p>
            <a:pPr lvl="0"/>
            <a:r>
              <a:rPr lang="en-US" dirty="0"/>
              <a:t>Click to edit Master text styles</a:t>
            </a:r>
          </a:p>
          <a:p>
            <a:pPr lvl="1"/>
            <a:r>
              <a:rPr lang="en-US" dirty="0"/>
              <a:t>Second level</a:t>
            </a:r>
          </a:p>
        </p:txBody>
      </p:sp>
      <p:sp>
        <p:nvSpPr>
          <p:cNvPr id="8" name="Text Placeholder 7">
            <a:extLst>
              <a:ext uri="{FF2B5EF4-FFF2-40B4-BE49-F238E27FC236}">
                <a16:creationId xmlns:a16="http://schemas.microsoft.com/office/drawing/2014/main" id="{0378BF09-839B-46FB-BC79-5B2AA0BC5EAB}"/>
              </a:ext>
            </a:extLst>
          </p:cNvPr>
          <p:cNvSpPr>
            <a:spLocks noGrp="1"/>
          </p:cNvSpPr>
          <p:nvPr>
            <p:ph type="body" sz="quarter" idx="12"/>
          </p:nvPr>
        </p:nvSpPr>
        <p:spPr>
          <a:xfrm>
            <a:off x="438912" y="960120"/>
            <a:ext cx="11172588" cy="448056"/>
          </a:xfrm>
        </p:spPr>
        <p:txBody>
          <a:bodyPr/>
          <a:lstStyle>
            <a:lvl1pPr marL="0" indent="0">
              <a:buNone/>
              <a:defRPr lang="en-US" sz="1899" b="0" kern="1200" dirty="0">
                <a:solidFill>
                  <a:schemeClr val="tx1"/>
                </a:solidFill>
                <a:latin typeface="+mn-lt"/>
                <a:ea typeface="Gilroy" panose="00000500000000000000" pitchFamily="50" charset="0"/>
                <a:cs typeface="Gilroy" panose="00000500000000000000" pitchFamily="50" charset="0"/>
              </a:defRPr>
            </a:lvl1pPr>
          </a:lstStyle>
          <a:p>
            <a:pPr marL="0" lvl="0" indent="0" algn="l" defTabSz="456880" rtl="0" eaLnBrk="1" latinLnBrk="0" hangingPunct="1">
              <a:lnSpc>
                <a:spcPct val="90000"/>
              </a:lnSpc>
              <a:spcBef>
                <a:spcPts val="1200"/>
              </a:spcBef>
              <a:buClr>
                <a:srgbClr val="F7F7F7"/>
              </a:buClr>
              <a:buFont typeface="Arial"/>
              <a:buNone/>
            </a:pPr>
            <a:r>
              <a:rPr lang="en-US" dirty="0"/>
              <a:t>Edit Master text styles</a:t>
            </a:r>
          </a:p>
        </p:txBody>
      </p:sp>
      <p:sp>
        <p:nvSpPr>
          <p:cNvPr id="7" name="Picture Placeholder 6">
            <a:extLst>
              <a:ext uri="{FF2B5EF4-FFF2-40B4-BE49-F238E27FC236}">
                <a16:creationId xmlns:a16="http://schemas.microsoft.com/office/drawing/2014/main" id="{AD4523B1-40E9-4B78-8229-4133B225CD99}"/>
              </a:ext>
            </a:extLst>
          </p:cNvPr>
          <p:cNvSpPr>
            <a:spLocks noGrp="1"/>
          </p:cNvSpPr>
          <p:nvPr>
            <p:ph type="pic" sz="quarter" idx="13"/>
          </p:nvPr>
        </p:nvSpPr>
        <p:spPr>
          <a:xfrm>
            <a:off x="531912" y="1901827"/>
            <a:ext cx="5394960" cy="4244975"/>
          </a:xfrm>
          <a:solidFill>
            <a:srgbClr val="F7F7F7"/>
          </a:solidFill>
        </p:spPr>
        <p:txBody>
          <a:bodyPr anchor="ctr" anchorCtr="0"/>
          <a:lstStyle>
            <a:lvl1pPr algn="ctr">
              <a:defRPr/>
            </a:lvl1pPr>
          </a:lstStyle>
          <a:p>
            <a:endParaRPr lang="en-US"/>
          </a:p>
        </p:txBody>
      </p:sp>
    </p:spTree>
    <p:extLst>
      <p:ext uri="{BB962C8B-B14F-4D97-AF65-F5344CB8AC3E}">
        <p14:creationId xmlns:p14="http://schemas.microsoft.com/office/powerpoint/2010/main" val="727419480"/>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Dual photo">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38912" y="338328"/>
            <a:ext cx="11183112" cy="668692"/>
          </a:xfrm>
        </p:spPr>
        <p:txBody>
          <a:bodyPr/>
          <a:lstStyle/>
          <a:p>
            <a:r>
              <a:rPr lang="en-US" dirty="0"/>
              <a:t>Click to edit Master title style</a:t>
            </a:r>
          </a:p>
        </p:txBody>
      </p:sp>
      <p:sp>
        <p:nvSpPr>
          <p:cNvPr id="5" name="Picture Placeholder 4"/>
          <p:cNvSpPr>
            <a:spLocks noGrp="1"/>
          </p:cNvSpPr>
          <p:nvPr>
            <p:ph type="pic" sz="quarter" idx="10"/>
          </p:nvPr>
        </p:nvSpPr>
        <p:spPr bwMode="gray">
          <a:xfrm>
            <a:off x="536400" y="1548907"/>
            <a:ext cx="5396754" cy="3758200"/>
          </a:xfrm>
          <a:prstGeom prst="roundRect">
            <a:avLst>
              <a:gd name="adj" fmla="val 0"/>
            </a:avLst>
          </a:prstGeom>
          <a:solidFill>
            <a:srgbClr val="F7F7F7"/>
          </a:solidFill>
        </p:spPr>
        <p:txBody>
          <a:bodyPr vert="horz" lIns="91440" tIns="45720" rIns="91440" bIns="45720" rtlCol="0" anchor="ctr">
            <a:noAutofit/>
          </a:bodyPr>
          <a:lstStyle>
            <a:lvl1pPr>
              <a:defRPr lang="en-US" sz="1600" dirty="0">
                <a:solidFill>
                  <a:schemeClr val="tx1"/>
                </a:solidFill>
              </a:defRPr>
            </a:lvl1pPr>
          </a:lstStyle>
          <a:p>
            <a:pPr marL="0" lvl="0" indent="0" algn="ctr">
              <a:buFontTx/>
              <a:buNone/>
            </a:pPr>
            <a:r>
              <a:rPr lang="en-US"/>
              <a:t>Drag picture to placeholder or click icon to add</a:t>
            </a:r>
          </a:p>
        </p:txBody>
      </p:sp>
      <p:sp>
        <p:nvSpPr>
          <p:cNvPr id="7" name="Picture Placeholder 4"/>
          <p:cNvSpPr>
            <a:spLocks noGrp="1"/>
          </p:cNvSpPr>
          <p:nvPr>
            <p:ph type="pic" sz="quarter" idx="11"/>
          </p:nvPr>
        </p:nvSpPr>
        <p:spPr bwMode="gray">
          <a:xfrm>
            <a:off x="6261931" y="1548907"/>
            <a:ext cx="5396754" cy="3758200"/>
          </a:xfrm>
          <a:prstGeom prst="roundRect">
            <a:avLst>
              <a:gd name="adj" fmla="val 0"/>
            </a:avLst>
          </a:prstGeom>
          <a:solidFill>
            <a:srgbClr val="F7F7F7"/>
          </a:solidFill>
        </p:spPr>
        <p:txBody>
          <a:bodyPr vert="horz" lIns="91440" tIns="45720" rIns="91440" bIns="45720" rtlCol="0" anchor="ctr">
            <a:noAutofit/>
          </a:bodyPr>
          <a:lstStyle>
            <a:lvl1pPr>
              <a:defRPr lang="en-US" sz="1600" dirty="0">
                <a:solidFill>
                  <a:schemeClr val="tx1"/>
                </a:solidFill>
              </a:defRPr>
            </a:lvl1pPr>
          </a:lstStyle>
          <a:p>
            <a:pPr marL="0" lvl="0" indent="0" algn="ctr">
              <a:buFontTx/>
              <a:buNone/>
            </a:pPr>
            <a:r>
              <a:rPr lang="en-US"/>
              <a:t>Drag picture to placeholder or click icon to add</a:t>
            </a:r>
          </a:p>
        </p:txBody>
      </p:sp>
      <p:sp>
        <p:nvSpPr>
          <p:cNvPr id="4" name="Text Placeholder 3"/>
          <p:cNvSpPr>
            <a:spLocks noGrp="1"/>
          </p:cNvSpPr>
          <p:nvPr>
            <p:ph type="body" sz="quarter" idx="12"/>
          </p:nvPr>
        </p:nvSpPr>
        <p:spPr>
          <a:xfrm>
            <a:off x="531934" y="5414963"/>
            <a:ext cx="5389562" cy="735012"/>
          </a:xfrm>
        </p:spPr>
        <p:txBody>
          <a:bodyPr/>
          <a:lstStyle>
            <a:lvl1pPr marL="0" indent="0">
              <a:buNone/>
              <a:defRPr sz="1799">
                <a:solidFill>
                  <a:schemeClr val="tx1"/>
                </a:solidFill>
              </a:defRPr>
            </a:lvl1pPr>
            <a:lvl2pPr marL="231612" indent="0">
              <a:buNone/>
              <a:defRPr sz="1600"/>
            </a:lvl2pPr>
            <a:lvl3pPr marL="569514" indent="0">
              <a:buNone/>
              <a:defRPr sz="1600"/>
            </a:lvl3pPr>
            <a:lvl4pPr marL="853477" indent="0">
              <a:buNone/>
              <a:defRPr sz="1600"/>
            </a:lvl4pPr>
            <a:lvl5pPr marL="1145372" indent="0">
              <a:buNone/>
              <a:defRPr sz="1600"/>
            </a:lvl5pPr>
          </a:lstStyle>
          <a:p>
            <a:pPr lvl="0"/>
            <a:r>
              <a:rPr lang="en-US" dirty="0"/>
              <a:t>Click to edit Master text styles</a:t>
            </a:r>
          </a:p>
        </p:txBody>
      </p:sp>
      <p:sp>
        <p:nvSpPr>
          <p:cNvPr id="8" name="Text Placeholder 3"/>
          <p:cNvSpPr>
            <a:spLocks noGrp="1"/>
          </p:cNvSpPr>
          <p:nvPr>
            <p:ph type="body" sz="quarter" idx="13"/>
          </p:nvPr>
        </p:nvSpPr>
        <p:spPr>
          <a:xfrm>
            <a:off x="6269123" y="5414963"/>
            <a:ext cx="5389562" cy="735012"/>
          </a:xfrm>
        </p:spPr>
        <p:txBody>
          <a:bodyPr/>
          <a:lstStyle>
            <a:lvl1pPr marL="0" indent="0">
              <a:buNone/>
              <a:defRPr sz="1799">
                <a:solidFill>
                  <a:schemeClr val="tx1"/>
                </a:solidFill>
              </a:defRPr>
            </a:lvl1pPr>
            <a:lvl2pPr marL="231612" indent="0">
              <a:buNone/>
              <a:defRPr sz="1600"/>
            </a:lvl2pPr>
            <a:lvl3pPr marL="569514" indent="0">
              <a:buNone/>
              <a:defRPr sz="1600"/>
            </a:lvl3pPr>
            <a:lvl4pPr marL="853477" indent="0">
              <a:buNone/>
              <a:defRPr sz="1600"/>
            </a:lvl4pPr>
            <a:lvl5pPr marL="1145372" indent="0">
              <a:buNone/>
              <a:defRPr sz="1600"/>
            </a:lvl5pPr>
          </a:lstStyle>
          <a:p>
            <a:pPr lvl="0"/>
            <a:r>
              <a:rPr lang="en-US" dirty="0"/>
              <a:t>Click to edit Master </a:t>
            </a:r>
            <a:r>
              <a:rPr lang="en-US"/>
              <a:t>text styles</a:t>
            </a:r>
            <a:endParaRPr lang="en-US" dirty="0"/>
          </a:p>
        </p:txBody>
      </p:sp>
    </p:spTree>
    <p:extLst>
      <p:ext uri="{BB962C8B-B14F-4D97-AF65-F5344CB8AC3E}">
        <p14:creationId xmlns:p14="http://schemas.microsoft.com/office/powerpoint/2010/main" val="894842074"/>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riple photo">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38912" y="338328"/>
            <a:ext cx="11183112" cy="668692"/>
          </a:xfrm>
        </p:spPr>
        <p:txBody>
          <a:bodyPr/>
          <a:lstStyle/>
          <a:p>
            <a:r>
              <a:rPr lang="en-US"/>
              <a:t>Click to edit Master title style</a:t>
            </a:r>
            <a:endParaRPr lang="en-US" dirty="0"/>
          </a:p>
        </p:txBody>
      </p:sp>
      <p:sp>
        <p:nvSpPr>
          <p:cNvPr id="5" name="Picture Placeholder 4"/>
          <p:cNvSpPr>
            <a:spLocks noGrp="1"/>
          </p:cNvSpPr>
          <p:nvPr>
            <p:ph type="pic" sz="quarter" idx="10"/>
          </p:nvPr>
        </p:nvSpPr>
        <p:spPr bwMode="gray">
          <a:xfrm>
            <a:off x="528167" y="1548907"/>
            <a:ext cx="3520440" cy="3758200"/>
          </a:xfrm>
          <a:prstGeom prst="roundRect">
            <a:avLst>
              <a:gd name="adj" fmla="val 0"/>
            </a:avLst>
          </a:prstGeom>
          <a:solidFill>
            <a:srgbClr val="F7F7F7"/>
          </a:solidFill>
        </p:spPr>
        <p:txBody>
          <a:bodyPr vert="horz" lIns="91440" tIns="45720" rIns="91440" bIns="45720" rtlCol="0" anchor="ctr">
            <a:noAutofit/>
          </a:bodyPr>
          <a:lstStyle>
            <a:lvl1pPr>
              <a:defRPr lang="en-US" sz="1600" dirty="0">
                <a:solidFill>
                  <a:schemeClr val="tx1"/>
                </a:solidFill>
              </a:defRPr>
            </a:lvl1pPr>
          </a:lstStyle>
          <a:p>
            <a:pPr marL="0" lvl="0" indent="0" algn="ctr">
              <a:buFontTx/>
              <a:buNone/>
            </a:pPr>
            <a:r>
              <a:rPr lang="en-US"/>
              <a:t>Drag picture to placeholder or click icon to add</a:t>
            </a:r>
          </a:p>
        </p:txBody>
      </p:sp>
      <p:sp>
        <p:nvSpPr>
          <p:cNvPr id="7" name="Picture Placeholder 4"/>
          <p:cNvSpPr>
            <a:spLocks noGrp="1"/>
          </p:cNvSpPr>
          <p:nvPr>
            <p:ph type="pic" sz="quarter" idx="11"/>
          </p:nvPr>
        </p:nvSpPr>
        <p:spPr bwMode="gray">
          <a:xfrm>
            <a:off x="4331846" y="1548907"/>
            <a:ext cx="3515750" cy="3758200"/>
          </a:xfrm>
          <a:prstGeom prst="roundRect">
            <a:avLst>
              <a:gd name="adj" fmla="val 0"/>
            </a:avLst>
          </a:prstGeom>
          <a:solidFill>
            <a:srgbClr val="F7F7F7"/>
          </a:solidFill>
        </p:spPr>
        <p:txBody>
          <a:bodyPr vert="horz" lIns="91440" tIns="45720" rIns="91440" bIns="45720" rtlCol="0" anchor="ctr">
            <a:noAutofit/>
          </a:bodyPr>
          <a:lstStyle>
            <a:lvl1pPr>
              <a:defRPr lang="en-US" sz="1600" dirty="0">
                <a:solidFill>
                  <a:schemeClr val="tx1"/>
                </a:solidFill>
              </a:defRPr>
            </a:lvl1pPr>
          </a:lstStyle>
          <a:p>
            <a:pPr marL="0" lvl="0" indent="0" algn="ctr">
              <a:buFontTx/>
              <a:buNone/>
            </a:pPr>
            <a:r>
              <a:rPr lang="en-US"/>
              <a:t>Drag picture to placeholder or click icon to add</a:t>
            </a:r>
          </a:p>
        </p:txBody>
      </p:sp>
      <p:sp>
        <p:nvSpPr>
          <p:cNvPr id="8" name="Picture Placeholder 4"/>
          <p:cNvSpPr>
            <a:spLocks noGrp="1"/>
          </p:cNvSpPr>
          <p:nvPr>
            <p:ph type="pic" sz="quarter" idx="12"/>
          </p:nvPr>
        </p:nvSpPr>
        <p:spPr bwMode="gray">
          <a:xfrm>
            <a:off x="8140219" y="1548907"/>
            <a:ext cx="3515750" cy="3758200"/>
          </a:xfrm>
          <a:prstGeom prst="roundRect">
            <a:avLst>
              <a:gd name="adj" fmla="val 0"/>
            </a:avLst>
          </a:prstGeom>
          <a:solidFill>
            <a:srgbClr val="F7F7F7"/>
          </a:solidFill>
        </p:spPr>
        <p:txBody>
          <a:bodyPr vert="horz" lIns="91440" tIns="45720" rIns="91440" bIns="45720" rtlCol="0" anchor="ctr">
            <a:noAutofit/>
          </a:bodyPr>
          <a:lstStyle>
            <a:lvl1pPr>
              <a:defRPr lang="en-US" sz="1600" dirty="0">
                <a:solidFill>
                  <a:schemeClr val="tx1"/>
                </a:solidFill>
              </a:defRPr>
            </a:lvl1pPr>
          </a:lstStyle>
          <a:p>
            <a:pPr marL="0" lvl="0" indent="0" algn="ctr">
              <a:buFontTx/>
              <a:buNone/>
            </a:pPr>
            <a:r>
              <a:rPr lang="en-US"/>
              <a:t>Drag picture to placeholder or click icon to add</a:t>
            </a:r>
          </a:p>
        </p:txBody>
      </p:sp>
      <p:sp>
        <p:nvSpPr>
          <p:cNvPr id="10" name="Text Placeholder 3"/>
          <p:cNvSpPr>
            <a:spLocks noGrp="1"/>
          </p:cNvSpPr>
          <p:nvPr>
            <p:ph type="body" sz="quarter" idx="13"/>
          </p:nvPr>
        </p:nvSpPr>
        <p:spPr>
          <a:xfrm>
            <a:off x="528165" y="5414963"/>
            <a:ext cx="3515750" cy="735012"/>
          </a:xfrm>
        </p:spPr>
        <p:txBody>
          <a:bodyPr/>
          <a:lstStyle>
            <a:lvl1pPr marL="0" indent="0">
              <a:buNone/>
              <a:defRPr sz="1799"/>
            </a:lvl1pPr>
            <a:lvl2pPr marL="231612" indent="0">
              <a:buNone/>
              <a:defRPr sz="1600"/>
            </a:lvl2pPr>
            <a:lvl3pPr marL="569514" indent="0">
              <a:buNone/>
              <a:defRPr sz="1600"/>
            </a:lvl3pPr>
            <a:lvl4pPr marL="853477" indent="0">
              <a:buNone/>
              <a:defRPr sz="1600"/>
            </a:lvl4pPr>
            <a:lvl5pPr marL="1145372" indent="0">
              <a:buNone/>
              <a:defRPr sz="1600"/>
            </a:lvl5pPr>
          </a:lstStyle>
          <a:p>
            <a:pPr lvl="0"/>
            <a:r>
              <a:rPr lang="en-US" dirty="0"/>
              <a:t>Click to edit Master text styles</a:t>
            </a:r>
          </a:p>
        </p:txBody>
      </p:sp>
      <p:sp>
        <p:nvSpPr>
          <p:cNvPr id="11" name="Text Placeholder 3"/>
          <p:cNvSpPr>
            <a:spLocks noGrp="1"/>
          </p:cNvSpPr>
          <p:nvPr>
            <p:ph type="body" sz="quarter" idx="14"/>
          </p:nvPr>
        </p:nvSpPr>
        <p:spPr>
          <a:xfrm>
            <a:off x="4331846" y="5414963"/>
            <a:ext cx="3515750" cy="735012"/>
          </a:xfrm>
        </p:spPr>
        <p:txBody>
          <a:bodyPr/>
          <a:lstStyle>
            <a:lvl1pPr marL="0" indent="0">
              <a:buNone/>
              <a:defRPr sz="1799"/>
            </a:lvl1pPr>
            <a:lvl2pPr marL="231612" indent="0">
              <a:buNone/>
              <a:defRPr sz="1600"/>
            </a:lvl2pPr>
            <a:lvl3pPr marL="569514" indent="0">
              <a:buNone/>
              <a:defRPr sz="1600"/>
            </a:lvl3pPr>
            <a:lvl4pPr marL="853477" indent="0">
              <a:buNone/>
              <a:defRPr sz="1600"/>
            </a:lvl4pPr>
            <a:lvl5pPr marL="1145372" indent="0">
              <a:buNone/>
              <a:defRPr sz="1600"/>
            </a:lvl5pPr>
          </a:lstStyle>
          <a:p>
            <a:pPr lvl="0"/>
            <a:r>
              <a:rPr lang="en-US" dirty="0"/>
              <a:t>Click to edit Master </a:t>
            </a:r>
            <a:r>
              <a:rPr lang="en-US"/>
              <a:t>text styles</a:t>
            </a:r>
            <a:endParaRPr lang="en-US" dirty="0"/>
          </a:p>
        </p:txBody>
      </p:sp>
      <p:sp>
        <p:nvSpPr>
          <p:cNvPr id="12" name="Text Placeholder 3"/>
          <p:cNvSpPr>
            <a:spLocks noGrp="1"/>
          </p:cNvSpPr>
          <p:nvPr>
            <p:ph type="body" sz="quarter" idx="15"/>
          </p:nvPr>
        </p:nvSpPr>
        <p:spPr>
          <a:xfrm>
            <a:off x="8122288" y="5414963"/>
            <a:ext cx="3515750" cy="735012"/>
          </a:xfrm>
        </p:spPr>
        <p:txBody>
          <a:bodyPr/>
          <a:lstStyle>
            <a:lvl1pPr marL="0" indent="0">
              <a:buNone/>
              <a:defRPr sz="1799"/>
            </a:lvl1pPr>
            <a:lvl2pPr marL="231612" indent="0">
              <a:buNone/>
              <a:defRPr sz="1600"/>
            </a:lvl2pPr>
            <a:lvl3pPr marL="569514" indent="0">
              <a:buNone/>
              <a:defRPr sz="1600"/>
            </a:lvl3pPr>
            <a:lvl4pPr marL="853477" indent="0">
              <a:buNone/>
              <a:defRPr sz="1600"/>
            </a:lvl4pPr>
            <a:lvl5pPr marL="1145372" indent="0">
              <a:buNone/>
              <a:defRPr sz="1600"/>
            </a:lvl5pPr>
          </a:lstStyle>
          <a:p>
            <a:pPr lvl="0"/>
            <a:r>
              <a:rPr lang="en-US" dirty="0"/>
              <a:t>Click to edit Master </a:t>
            </a:r>
            <a:r>
              <a:rPr lang="en-US"/>
              <a:t>text styles</a:t>
            </a:r>
            <a:endParaRPr lang="en-US" dirty="0"/>
          </a:p>
        </p:txBody>
      </p:sp>
    </p:spTree>
    <p:extLst>
      <p:ext uri="{BB962C8B-B14F-4D97-AF65-F5344CB8AC3E}">
        <p14:creationId xmlns:p14="http://schemas.microsoft.com/office/powerpoint/2010/main" val="2781104742"/>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4" name="Chart Placeholder 3"/>
          <p:cNvSpPr>
            <a:spLocks noGrp="1"/>
          </p:cNvSpPr>
          <p:nvPr>
            <p:ph type="chart" sz="quarter" idx="10" hasCustomPrompt="1"/>
          </p:nvPr>
        </p:nvSpPr>
        <p:spPr bwMode="gray">
          <a:xfrm>
            <a:off x="527900" y="1704848"/>
            <a:ext cx="11120572" cy="4270746"/>
          </a:xfrm>
        </p:spPr>
        <p:txBody>
          <a:bodyPr anchor="ctr" anchorCtr="0"/>
          <a:lstStyle>
            <a:lvl1pPr marL="0" indent="0" algn="ctr">
              <a:buNone/>
              <a:defRPr sz="2398" baseline="0">
                <a:solidFill>
                  <a:schemeClr val="tx1"/>
                </a:solidFill>
                <a:latin typeface="+mn-lt"/>
                <a:ea typeface="Gilroy" panose="00000500000000000000" pitchFamily="50" charset="0"/>
                <a:cs typeface="Gilroy" panose="00000500000000000000" pitchFamily="50" charset="0"/>
              </a:defRPr>
            </a:lvl1pPr>
          </a:lstStyle>
          <a:p>
            <a:r>
              <a:rPr lang="en-US"/>
              <a:t>Place chart here</a:t>
            </a:r>
          </a:p>
        </p:txBody>
      </p:sp>
      <p:sp>
        <p:nvSpPr>
          <p:cNvPr id="7" name="Text Placeholder 6"/>
          <p:cNvSpPr>
            <a:spLocks noGrp="1"/>
          </p:cNvSpPr>
          <p:nvPr>
            <p:ph type="body" sz="quarter" idx="17" hasCustomPrompt="1"/>
          </p:nvPr>
        </p:nvSpPr>
        <p:spPr bwMode="gray">
          <a:xfrm>
            <a:off x="457540" y="5951592"/>
            <a:ext cx="11106558" cy="260484"/>
          </a:xfrm>
        </p:spPr>
        <p:txBody>
          <a:bodyPr bIns="0" anchor="b" anchorCtr="0"/>
          <a:lstStyle>
            <a:lvl1pPr marL="0" indent="0">
              <a:buNone/>
              <a:defRPr lang="en-US" sz="800" kern="1200" baseline="0" dirty="0">
                <a:solidFill>
                  <a:schemeClr val="tx1"/>
                </a:solidFill>
                <a:latin typeface="+mn-lt"/>
                <a:ea typeface="Gilroy" panose="00000500000000000000" pitchFamily="50" charset="0"/>
                <a:cs typeface="Gilroy" panose="00000500000000000000" pitchFamily="50" charset="0"/>
              </a:defRPr>
            </a:lvl1pPr>
          </a:lstStyle>
          <a:p>
            <a:pPr marL="0" lvl="0" indent="0" algn="l" defTabSz="456880" rtl="0" eaLnBrk="1" latinLnBrk="0" hangingPunct="1">
              <a:lnSpc>
                <a:spcPct val="90000"/>
              </a:lnSpc>
              <a:spcBef>
                <a:spcPts val="1200"/>
              </a:spcBef>
              <a:buClr>
                <a:schemeClr val="tx2"/>
              </a:buClr>
              <a:buFont typeface="Arial"/>
              <a:buNone/>
            </a:pPr>
            <a:r>
              <a:rPr lang="en-US" dirty="0"/>
              <a:t>Source: Goes Here</a:t>
            </a:r>
          </a:p>
        </p:txBody>
      </p:sp>
      <p:sp>
        <p:nvSpPr>
          <p:cNvPr id="8" name="Text Placeholder 8"/>
          <p:cNvSpPr>
            <a:spLocks noGrp="1"/>
          </p:cNvSpPr>
          <p:nvPr>
            <p:ph type="body" sz="quarter" idx="13"/>
          </p:nvPr>
        </p:nvSpPr>
        <p:spPr bwMode="gray">
          <a:xfrm>
            <a:off x="527901" y="1198322"/>
            <a:ext cx="11120572" cy="446087"/>
          </a:xfrm>
        </p:spPr>
        <p:txBody>
          <a:bodyPr lIns="0" anchor="b">
            <a:noAutofit/>
          </a:bodyPr>
          <a:lstStyle>
            <a:lvl1pPr algn="ctr">
              <a:lnSpc>
                <a:spcPct val="85000"/>
              </a:lnSpc>
              <a:spcBef>
                <a:spcPts val="600"/>
              </a:spcBef>
              <a:buNone/>
              <a:defRPr sz="1799" b="1">
                <a:solidFill>
                  <a:schemeClr val="tx1"/>
                </a:solidFill>
                <a:latin typeface="+mj-lt"/>
                <a:ea typeface="Gilroy" panose="00000500000000000000" pitchFamily="50" charset="0"/>
                <a:cs typeface="Gilroy" panose="00000500000000000000" pitchFamily="50" charset="0"/>
              </a:defRPr>
            </a:lvl1pPr>
            <a:lvl2pPr>
              <a:buNone/>
              <a:defRPr/>
            </a:lvl2pPr>
            <a:lvl3pPr>
              <a:buNone/>
              <a:defRPr/>
            </a:lvl3pPr>
            <a:lvl4pPr>
              <a:buNone/>
              <a:defRPr/>
            </a:lvl4pPr>
            <a:lvl5pPr>
              <a:buNone/>
              <a:defRPr/>
            </a:lvl5pPr>
          </a:lstStyle>
          <a:p>
            <a:pPr lvl="0"/>
            <a:r>
              <a:rPr lang="en-US" dirty="0"/>
              <a:t>Click to edit Master text styles</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90773848"/>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wo Chart">
    <p:spTree>
      <p:nvGrpSpPr>
        <p:cNvPr id="1" name=""/>
        <p:cNvGrpSpPr/>
        <p:nvPr/>
      </p:nvGrpSpPr>
      <p:grpSpPr>
        <a:xfrm>
          <a:off x="0" y="0"/>
          <a:ext cx="0" cy="0"/>
          <a:chOff x="0" y="0"/>
          <a:chExt cx="0" cy="0"/>
        </a:xfrm>
      </p:grpSpPr>
      <p:sp>
        <p:nvSpPr>
          <p:cNvPr id="4" name="Chart Placeholder 3"/>
          <p:cNvSpPr>
            <a:spLocks noGrp="1"/>
          </p:cNvSpPr>
          <p:nvPr>
            <p:ph type="chart" sz="quarter" idx="10" hasCustomPrompt="1"/>
          </p:nvPr>
        </p:nvSpPr>
        <p:spPr bwMode="gray">
          <a:xfrm>
            <a:off x="534233" y="1150070"/>
            <a:ext cx="5436821" cy="4698524"/>
          </a:xfrm>
        </p:spPr>
        <p:txBody>
          <a:bodyPr anchor="ctr" anchorCtr="0"/>
          <a:lstStyle>
            <a:lvl1pPr marL="0" indent="0" algn="ctr">
              <a:buNone/>
              <a:defRPr sz="2398" baseline="0">
                <a:solidFill>
                  <a:schemeClr val="tx1"/>
                </a:solidFill>
                <a:latin typeface="+mn-lt"/>
                <a:ea typeface="Gilroy" panose="00000500000000000000" pitchFamily="50" charset="0"/>
                <a:cs typeface="Gilroy" panose="00000500000000000000" pitchFamily="50" charset="0"/>
              </a:defRPr>
            </a:lvl1pPr>
          </a:lstStyle>
          <a:p>
            <a:r>
              <a:rPr lang="en-US"/>
              <a:t>Place chart here</a:t>
            </a:r>
          </a:p>
        </p:txBody>
      </p:sp>
      <p:sp>
        <p:nvSpPr>
          <p:cNvPr id="12" name="Chart Placeholder 3"/>
          <p:cNvSpPr>
            <a:spLocks noGrp="1"/>
          </p:cNvSpPr>
          <p:nvPr>
            <p:ph type="chart" sz="quarter" idx="18" hasCustomPrompt="1"/>
          </p:nvPr>
        </p:nvSpPr>
        <p:spPr bwMode="gray">
          <a:xfrm>
            <a:off x="6217774" y="1150070"/>
            <a:ext cx="5440680" cy="4698524"/>
          </a:xfrm>
        </p:spPr>
        <p:txBody>
          <a:bodyPr anchor="ctr" anchorCtr="0"/>
          <a:lstStyle>
            <a:lvl1pPr marL="0" indent="0" algn="ctr">
              <a:buNone/>
              <a:defRPr sz="2398" baseline="0">
                <a:solidFill>
                  <a:schemeClr val="tx1"/>
                </a:solidFill>
                <a:latin typeface="+mn-lt"/>
                <a:ea typeface="Gilroy" panose="00000500000000000000" pitchFamily="50" charset="0"/>
                <a:cs typeface="Gilroy" panose="00000500000000000000" pitchFamily="50" charset="0"/>
              </a:defRPr>
            </a:lvl1pPr>
          </a:lstStyle>
          <a:p>
            <a:r>
              <a:rPr lang="en-US"/>
              <a:t>Place chart here</a:t>
            </a:r>
          </a:p>
        </p:txBody>
      </p:sp>
      <p:sp>
        <p:nvSpPr>
          <p:cNvPr id="7" name="Text Placeholder 6"/>
          <p:cNvSpPr>
            <a:spLocks noGrp="1"/>
          </p:cNvSpPr>
          <p:nvPr>
            <p:ph type="body" sz="quarter" idx="17" hasCustomPrompt="1"/>
          </p:nvPr>
        </p:nvSpPr>
        <p:spPr bwMode="gray">
          <a:xfrm>
            <a:off x="457200" y="5951594"/>
            <a:ext cx="11106558" cy="260484"/>
          </a:xfrm>
        </p:spPr>
        <p:txBody>
          <a:bodyPr bIns="0" anchor="b" anchorCtr="0"/>
          <a:lstStyle>
            <a:lvl1pPr marL="0" indent="0">
              <a:buNone/>
              <a:defRPr lang="en-US" sz="800" kern="1200" baseline="0" dirty="0">
                <a:solidFill>
                  <a:schemeClr val="tx1"/>
                </a:solidFill>
                <a:latin typeface="+mn-lt"/>
                <a:ea typeface="Gilroy" panose="00000500000000000000" pitchFamily="50" charset="0"/>
                <a:cs typeface="Gilroy" panose="00000500000000000000" pitchFamily="50" charset="0"/>
              </a:defRPr>
            </a:lvl1pPr>
          </a:lstStyle>
          <a:p>
            <a:pPr marL="0" lvl="0" indent="0" algn="l" defTabSz="456880" rtl="0" eaLnBrk="1" latinLnBrk="0" hangingPunct="1">
              <a:lnSpc>
                <a:spcPct val="90000"/>
              </a:lnSpc>
              <a:spcBef>
                <a:spcPts val="1200"/>
              </a:spcBef>
              <a:buClr>
                <a:schemeClr val="tx2"/>
              </a:buClr>
              <a:buFont typeface="Arial"/>
              <a:buNone/>
            </a:pPr>
            <a:r>
              <a:rPr lang="en-US" dirty="0"/>
              <a:t>Source: Goes Here</a:t>
            </a:r>
          </a:p>
        </p:txBody>
      </p:sp>
      <p:sp>
        <p:nvSpPr>
          <p:cNvPr id="3" name="Title 2"/>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323060003"/>
      </p:ext>
    </p:extLst>
  </p:cSld>
  <p:clrMapOvr>
    <a:masterClrMapping/>
  </p:clrMapOvr>
  <p:transition>
    <p:fade/>
  </p:transition>
  <p:hf sldNum="0" hdr="0" ftr="0" dt="0"/>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Multi Chart">
    <p:spTree>
      <p:nvGrpSpPr>
        <p:cNvPr id="1" name=""/>
        <p:cNvGrpSpPr/>
        <p:nvPr/>
      </p:nvGrpSpPr>
      <p:grpSpPr>
        <a:xfrm>
          <a:off x="0" y="0"/>
          <a:ext cx="0" cy="0"/>
          <a:chOff x="0" y="0"/>
          <a:chExt cx="0" cy="0"/>
        </a:xfrm>
      </p:grpSpPr>
      <p:sp>
        <p:nvSpPr>
          <p:cNvPr id="4" name="Chart Placeholder 3"/>
          <p:cNvSpPr>
            <a:spLocks noGrp="1"/>
          </p:cNvSpPr>
          <p:nvPr>
            <p:ph type="chart" sz="quarter" idx="10" hasCustomPrompt="1"/>
          </p:nvPr>
        </p:nvSpPr>
        <p:spPr bwMode="gray">
          <a:xfrm>
            <a:off x="528956" y="1141890"/>
            <a:ext cx="5558104" cy="2216700"/>
          </a:xfrm>
        </p:spPr>
        <p:txBody>
          <a:bodyPr anchor="ctr" anchorCtr="0"/>
          <a:lstStyle>
            <a:lvl1pPr marL="0" indent="0" algn="ctr">
              <a:buNone/>
              <a:defRPr sz="2398" baseline="0">
                <a:solidFill>
                  <a:schemeClr val="tx1"/>
                </a:solidFill>
              </a:defRPr>
            </a:lvl1pPr>
          </a:lstStyle>
          <a:p>
            <a:r>
              <a:rPr lang="en-US"/>
              <a:t>Place chart here</a:t>
            </a:r>
          </a:p>
        </p:txBody>
      </p:sp>
      <p:sp>
        <p:nvSpPr>
          <p:cNvPr id="12" name="Chart Placeholder 3"/>
          <p:cNvSpPr>
            <a:spLocks noGrp="1"/>
          </p:cNvSpPr>
          <p:nvPr>
            <p:ph type="chart" sz="quarter" idx="18" hasCustomPrompt="1"/>
          </p:nvPr>
        </p:nvSpPr>
        <p:spPr bwMode="gray">
          <a:xfrm>
            <a:off x="6096487" y="1141890"/>
            <a:ext cx="5558104" cy="2216700"/>
          </a:xfrm>
        </p:spPr>
        <p:txBody>
          <a:bodyPr anchor="ctr" anchorCtr="0"/>
          <a:lstStyle>
            <a:lvl1pPr marL="0" indent="0" algn="ctr">
              <a:buNone/>
              <a:defRPr sz="2398" baseline="0">
                <a:solidFill>
                  <a:schemeClr val="tx1"/>
                </a:solidFill>
              </a:defRPr>
            </a:lvl1pPr>
          </a:lstStyle>
          <a:p>
            <a:r>
              <a:rPr lang="en-US"/>
              <a:t>Place chart here</a:t>
            </a:r>
          </a:p>
        </p:txBody>
      </p:sp>
      <p:sp>
        <p:nvSpPr>
          <p:cNvPr id="7" name="Text Placeholder 6"/>
          <p:cNvSpPr>
            <a:spLocks noGrp="1"/>
          </p:cNvSpPr>
          <p:nvPr>
            <p:ph type="body" sz="quarter" idx="17" hasCustomPrompt="1"/>
          </p:nvPr>
        </p:nvSpPr>
        <p:spPr bwMode="gray">
          <a:xfrm>
            <a:off x="457200" y="5950986"/>
            <a:ext cx="11106558" cy="260484"/>
          </a:xfrm>
        </p:spPr>
        <p:txBody>
          <a:bodyPr bIns="0" anchor="b" anchorCtr="0"/>
          <a:lstStyle>
            <a:lvl1pPr marL="0" indent="0">
              <a:buNone/>
              <a:defRPr lang="en-US" sz="800" kern="1200" baseline="0" dirty="0">
                <a:solidFill>
                  <a:schemeClr val="tx1"/>
                </a:solidFill>
                <a:latin typeface="+mn-lt"/>
                <a:ea typeface="Gilroy" panose="00000500000000000000" pitchFamily="50" charset="0"/>
                <a:cs typeface="Gilroy" panose="00000500000000000000" pitchFamily="50" charset="0"/>
              </a:defRPr>
            </a:lvl1pPr>
          </a:lstStyle>
          <a:p>
            <a:pPr marL="0" lvl="0" indent="0" algn="l" defTabSz="456880" rtl="0" eaLnBrk="1" latinLnBrk="0" hangingPunct="1">
              <a:lnSpc>
                <a:spcPct val="90000"/>
              </a:lnSpc>
              <a:spcBef>
                <a:spcPts val="1200"/>
              </a:spcBef>
              <a:buClr>
                <a:schemeClr val="tx2"/>
              </a:buClr>
              <a:buFont typeface="Arial"/>
              <a:buNone/>
            </a:pPr>
            <a:r>
              <a:rPr lang="en-US" dirty="0"/>
              <a:t>Source: Goes Here</a:t>
            </a:r>
          </a:p>
        </p:txBody>
      </p:sp>
      <p:sp>
        <p:nvSpPr>
          <p:cNvPr id="15" name="Chart Placeholder 3"/>
          <p:cNvSpPr>
            <a:spLocks noGrp="1"/>
          </p:cNvSpPr>
          <p:nvPr>
            <p:ph type="chart" sz="quarter" idx="19" hasCustomPrompt="1"/>
          </p:nvPr>
        </p:nvSpPr>
        <p:spPr bwMode="gray">
          <a:xfrm>
            <a:off x="528956" y="3358590"/>
            <a:ext cx="5558104" cy="2216700"/>
          </a:xfrm>
        </p:spPr>
        <p:txBody>
          <a:bodyPr anchor="ctr" anchorCtr="0"/>
          <a:lstStyle>
            <a:lvl1pPr marL="0" indent="0" algn="ctr">
              <a:buNone/>
              <a:defRPr sz="2398" baseline="0">
                <a:solidFill>
                  <a:schemeClr val="tx1"/>
                </a:solidFill>
              </a:defRPr>
            </a:lvl1pPr>
          </a:lstStyle>
          <a:p>
            <a:r>
              <a:rPr lang="en-US"/>
              <a:t>Place chart here</a:t>
            </a:r>
          </a:p>
        </p:txBody>
      </p:sp>
      <p:sp>
        <p:nvSpPr>
          <p:cNvPr id="16" name="Chart Placeholder 3"/>
          <p:cNvSpPr>
            <a:spLocks noGrp="1"/>
          </p:cNvSpPr>
          <p:nvPr>
            <p:ph type="chart" sz="quarter" idx="20" hasCustomPrompt="1"/>
          </p:nvPr>
        </p:nvSpPr>
        <p:spPr bwMode="gray">
          <a:xfrm>
            <a:off x="6096487" y="3358590"/>
            <a:ext cx="5558104" cy="2216700"/>
          </a:xfrm>
        </p:spPr>
        <p:txBody>
          <a:bodyPr anchor="ctr" anchorCtr="0"/>
          <a:lstStyle>
            <a:lvl1pPr marL="0" indent="0" algn="ctr">
              <a:buNone/>
              <a:defRPr sz="2398" baseline="0">
                <a:solidFill>
                  <a:schemeClr val="tx1"/>
                </a:solidFill>
              </a:defRPr>
            </a:lvl1pPr>
          </a:lstStyle>
          <a:p>
            <a:r>
              <a:rPr lang="en-US"/>
              <a:t>Place chart here</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91742348"/>
      </p:ext>
    </p:extLst>
  </p:cSld>
  <p:clrMapOvr>
    <a:masterClrMapping/>
  </p:clrMapOvr>
  <p:transition>
    <p:fade/>
  </p:transition>
  <p:hf sldNum="0" hdr="0" ftr="0" dt="0"/>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7" name="Text Placeholder 6"/>
          <p:cNvSpPr>
            <a:spLocks noGrp="1"/>
          </p:cNvSpPr>
          <p:nvPr>
            <p:ph type="body" sz="quarter" idx="17" hasCustomPrompt="1"/>
          </p:nvPr>
        </p:nvSpPr>
        <p:spPr bwMode="gray">
          <a:xfrm>
            <a:off x="457200" y="5951218"/>
            <a:ext cx="11109960" cy="260484"/>
          </a:xfrm>
        </p:spPr>
        <p:txBody>
          <a:bodyPr bIns="0" anchor="b" anchorCtr="0"/>
          <a:lstStyle>
            <a:lvl1pPr marL="0" indent="0">
              <a:buNone/>
              <a:defRPr sz="800" baseline="0">
                <a:solidFill>
                  <a:schemeClr val="tx1"/>
                </a:solidFill>
              </a:defRPr>
            </a:lvl1pPr>
          </a:lstStyle>
          <a:p>
            <a:pPr lvl="0"/>
            <a:r>
              <a:rPr lang="en-US" dirty="0"/>
              <a:t>Source: Goes Here</a:t>
            </a:r>
          </a:p>
        </p:txBody>
      </p:sp>
      <p:sp>
        <p:nvSpPr>
          <p:cNvPr id="4" name="Table Placeholder 3"/>
          <p:cNvSpPr>
            <a:spLocks noGrp="1"/>
          </p:cNvSpPr>
          <p:nvPr>
            <p:ph type="tbl" sz="quarter" idx="18"/>
          </p:nvPr>
        </p:nvSpPr>
        <p:spPr bwMode="gray">
          <a:xfrm>
            <a:off x="538512" y="1230697"/>
            <a:ext cx="11109960" cy="4481512"/>
          </a:xfrm>
        </p:spPr>
        <p:txBody>
          <a:bodyPr anchor="ctr"/>
          <a:lstStyle>
            <a:lvl1pPr marL="0" indent="0" algn="ctr">
              <a:buNone/>
              <a:defRPr>
                <a:solidFill>
                  <a:schemeClr val="tx1"/>
                </a:solidFill>
              </a:defRPr>
            </a:lvl1pPr>
          </a:lstStyle>
          <a:p>
            <a:r>
              <a:rPr lang="en-US"/>
              <a:t>Click icon to add table</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7374456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dirty="0"/>
              <a:t>Click to edit Master title style</a:t>
            </a:r>
          </a:p>
        </p:txBody>
      </p:sp>
      <p:sp>
        <p:nvSpPr>
          <p:cNvPr id="6" name="Content Placeholder 5"/>
          <p:cNvSpPr>
            <a:spLocks noGrp="1"/>
          </p:cNvSpPr>
          <p:nvPr>
            <p:ph sz="quarter" idx="10"/>
          </p:nvPr>
        </p:nvSpPr>
        <p:spPr>
          <a:xfrm>
            <a:off x="475488" y="1901952"/>
            <a:ext cx="5422392" cy="4389120"/>
          </a:xfrm>
        </p:spPr>
        <p:txBody>
          <a:bodyPr/>
          <a:lstStyle>
            <a:lvl2pPr>
              <a:defRPr sz="1600"/>
            </a:lvl2pPr>
          </a:lstStyle>
          <a:p>
            <a:pPr lvl="0"/>
            <a:r>
              <a:rPr lang="en-US" dirty="0"/>
              <a:t>Click to edit Master text styles</a:t>
            </a:r>
          </a:p>
          <a:p>
            <a:pPr lvl="1"/>
            <a:r>
              <a:rPr lang="en-US" dirty="0"/>
              <a:t>Second level</a:t>
            </a:r>
          </a:p>
        </p:txBody>
      </p:sp>
      <p:sp>
        <p:nvSpPr>
          <p:cNvPr id="7" name="Content Placeholder 5"/>
          <p:cNvSpPr>
            <a:spLocks noGrp="1"/>
          </p:cNvSpPr>
          <p:nvPr>
            <p:ph sz="quarter" idx="11"/>
          </p:nvPr>
        </p:nvSpPr>
        <p:spPr>
          <a:xfrm>
            <a:off x="6227299" y="1901952"/>
            <a:ext cx="5421174" cy="4396986"/>
          </a:xfrm>
        </p:spPr>
        <p:txBody>
          <a:bodyPr/>
          <a:lstStyle>
            <a:lvl2pPr>
              <a:defRPr sz="1600"/>
            </a:lvl2pPr>
          </a:lstStyle>
          <a:p>
            <a:pPr lvl="0"/>
            <a:r>
              <a:rPr lang="en-US" dirty="0"/>
              <a:t>Click to edit Master text styles</a:t>
            </a:r>
          </a:p>
          <a:p>
            <a:pPr lvl="1"/>
            <a:r>
              <a:rPr lang="en-US" dirty="0"/>
              <a:t>Second level</a:t>
            </a:r>
          </a:p>
        </p:txBody>
      </p:sp>
      <p:sp>
        <p:nvSpPr>
          <p:cNvPr id="8" name="Text Placeholder 7">
            <a:extLst>
              <a:ext uri="{FF2B5EF4-FFF2-40B4-BE49-F238E27FC236}">
                <a16:creationId xmlns:a16="http://schemas.microsoft.com/office/drawing/2014/main" id="{0378BF09-839B-46FB-BC79-5B2AA0BC5EAB}"/>
              </a:ext>
            </a:extLst>
          </p:cNvPr>
          <p:cNvSpPr>
            <a:spLocks noGrp="1"/>
          </p:cNvSpPr>
          <p:nvPr>
            <p:ph type="body" sz="quarter" idx="12"/>
          </p:nvPr>
        </p:nvSpPr>
        <p:spPr>
          <a:xfrm>
            <a:off x="438912" y="960120"/>
            <a:ext cx="11183112" cy="448056"/>
          </a:xfrm>
        </p:spPr>
        <p:txBody>
          <a:bodyPr/>
          <a:lstStyle>
            <a:lvl1pPr marL="0" indent="0">
              <a:buNone/>
              <a:defRPr lang="en-US" sz="1900" b="0" kern="1200" dirty="0">
                <a:solidFill>
                  <a:schemeClr val="tx1"/>
                </a:solidFill>
                <a:latin typeface="+mn-lt"/>
                <a:ea typeface="Gilroy" panose="00000500000000000000" pitchFamily="50" charset="0"/>
                <a:cs typeface="Gilroy" panose="00000500000000000000" pitchFamily="50" charset="0"/>
              </a:defRPr>
            </a:lvl1pPr>
          </a:lstStyle>
          <a:p>
            <a:pPr marL="0" lvl="0" indent="0" algn="l" defTabSz="457017" rtl="0" eaLnBrk="1" latinLnBrk="0" hangingPunct="1">
              <a:lnSpc>
                <a:spcPct val="90000"/>
              </a:lnSpc>
              <a:spcBef>
                <a:spcPts val="1200"/>
              </a:spcBef>
              <a:buClr>
                <a:srgbClr val="F7F7F7"/>
              </a:buClr>
              <a:buFont typeface="Arial"/>
              <a:buNone/>
            </a:pPr>
            <a:r>
              <a:rPr lang="en-US" dirty="0"/>
              <a:t>Edit Master text styles</a:t>
            </a:r>
          </a:p>
        </p:txBody>
      </p:sp>
    </p:spTree>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1_Quote ">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F74C911-67DD-4DDC-A8AC-E7A528D4C20C}"/>
              </a:ext>
            </a:extLst>
          </p:cNvPr>
          <p:cNvGrpSpPr/>
          <p:nvPr userDrawn="1"/>
        </p:nvGrpSpPr>
        <p:grpSpPr>
          <a:xfrm>
            <a:off x="-7937" y="-14753"/>
            <a:ext cx="12215381" cy="6898154"/>
            <a:chOff x="-7938" y="-14753"/>
            <a:chExt cx="12215381" cy="6898154"/>
          </a:xfrm>
        </p:grpSpPr>
        <p:sp>
          <p:nvSpPr>
            <p:cNvPr id="6" name="Rectangle: Rounded Corners 5">
              <a:extLst>
                <a:ext uri="{FF2B5EF4-FFF2-40B4-BE49-F238E27FC236}">
                  <a16:creationId xmlns:a16="http://schemas.microsoft.com/office/drawing/2014/main" id="{404BEA74-4490-4A28-ACF2-254EB7DE8361}"/>
                </a:ext>
              </a:extLst>
            </p:cNvPr>
            <p:cNvSpPr/>
            <p:nvPr/>
          </p:nvSpPr>
          <p:spPr>
            <a:xfrm>
              <a:off x="0" y="0"/>
              <a:ext cx="12188824" cy="6858000"/>
            </a:xfrm>
            <a:prstGeom prst="roundRect">
              <a:avLst>
                <a:gd name="adj" fmla="val 0"/>
              </a:avLst>
            </a:prstGeom>
            <a:solidFill>
              <a:srgbClr val="293E40"/>
            </a:solidFill>
            <a:ln w="19050">
              <a:solidFill>
                <a:srgbClr val="293E4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799">
                <a:solidFill>
                  <a:srgbClr val="FFFFFF"/>
                </a:solidFill>
              </a:endParaRPr>
            </a:p>
          </p:txBody>
        </p:sp>
        <p:sp>
          <p:nvSpPr>
            <p:cNvPr id="7" name="AutoShape 3">
              <a:extLst>
                <a:ext uri="{FF2B5EF4-FFF2-40B4-BE49-F238E27FC236}">
                  <a16:creationId xmlns:a16="http://schemas.microsoft.com/office/drawing/2014/main" id="{6DE6B404-3451-40AE-9B1F-A2B1554E30A4}"/>
                </a:ext>
              </a:extLst>
            </p:cNvPr>
            <p:cNvSpPr>
              <a:spLocks noChangeAspect="1" noChangeArrowheads="1" noTextEdit="1"/>
            </p:cNvSpPr>
            <p:nvPr/>
          </p:nvSpPr>
          <p:spPr bwMode="auto">
            <a:xfrm>
              <a:off x="12700" y="0"/>
              <a:ext cx="12163426"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9" name="Freeform 6">
              <a:extLst>
                <a:ext uri="{FF2B5EF4-FFF2-40B4-BE49-F238E27FC236}">
                  <a16:creationId xmlns:a16="http://schemas.microsoft.com/office/drawing/2014/main" id="{97BCFEE5-4642-4E8C-8FCD-64FB4E52813A}"/>
                </a:ext>
              </a:extLst>
            </p:cNvPr>
            <p:cNvSpPr>
              <a:spLocks/>
            </p:cNvSpPr>
            <p:nvPr/>
          </p:nvSpPr>
          <p:spPr bwMode="auto">
            <a:xfrm>
              <a:off x="10375900" y="203200"/>
              <a:ext cx="1830388" cy="4138613"/>
            </a:xfrm>
            <a:custGeom>
              <a:avLst/>
              <a:gdLst>
                <a:gd name="T0" fmla="*/ 1175 w 1467"/>
                <a:gd name="T1" fmla="*/ 1296 h 3208"/>
                <a:gd name="T2" fmla="*/ 1055 w 1467"/>
                <a:gd name="T3" fmla="*/ 1604 h 3208"/>
                <a:gd name="T4" fmla="*/ 1175 w 1467"/>
                <a:gd name="T5" fmla="*/ 1912 h 3208"/>
                <a:gd name="T6" fmla="*/ 1467 w 1467"/>
                <a:gd name="T7" fmla="*/ 2056 h 3208"/>
                <a:gd name="T8" fmla="*/ 1467 w 1467"/>
                <a:gd name="T9" fmla="*/ 3208 h 3208"/>
                <a:gd name="T10" fmla="*/ 1446 w 1467"/>
                <a:gd name="T11" fmla="*/ 3206 h 3208"/>
                <a:gd name="T12" fmla="*/ 418 w 1467"/>
                <a:gd name="T13" fmla="*/ 2687 h 3208"/>
                <a:gd name="T14" fmla="*/ 0 w 1467"/>
                <a:gd name="T15" fmla="*/ 1604 h 3208"/>
                <a:gd name="T16" fmla="*/ 418 w 1467"/>
                <a:gd name="T17" fmla="*/ 521 h 3208"/>
                <a:gd name="T18" fmla="*/ 1446 w 1467"/>
                <a:gd name="T19" fmla="*/ 2 h 3208"/>
                <a:gd name="T20" fmla="*/ 1467 w 1467"/>
                <a:gd name="T21" fmla="*/ 0 h 3208"/>
                <a:gd name="T22" fmla="*/ 1467 w 1467"/>
                <a:gd name="T23" fmla="*/ 1152 h 3208"/>
                <a:gd name="T24" fmla="*/ 1175 w 1467"/>
                <a:gd name="T25" fmla="*/ 1296 h 3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67" h="3208">
                  <a:moveTo>
                    <a:pt x="1175" y="1296"/>
                  </a:moveTo>
                  <a:cubicBezTo>
                    <a:pt x="1098" y="1380"/>
                    <a:pt x="1055" y="1489"/>
                    <a:pt x="1055" y="1604"/>
                  </a:cubicBezTo>
                  <a:cubicBezTo>
                    <a:pt x="1055" y="1719"/>
                    <a:pt x="1098" y="1828"/>
                    <a:pt x="1175" y="1912"/>
                  </a:cubicBezTo>
                  <a:cubicBezTo>
                    <a:pt x="1252" y="1995"/>
                    <a:pt x="1355" y="2046"/>
                    <a:pt x="1467" y="2056"/>
                  </a:cubicBezTo>
                  <a:cubicBezTo>
                    <a:pt x="1467" y="3208"/>
                    <a:pt x="1467" y="3208"/>
                    <a:pt x="1467" y="3208"/>
                  </a:cubicBezTo>
                  <a:cubicBezTo>
                    <a:pt x="1446" y="3206"/>
                    <a:pt x="1446" y="3206"/>
                    <a:pt x="1446" y="3206"/>
                  </a:cubicBezTo>
                  <a:cubicBezTo>
                    <a:pt x="1051" y="3166"/>
                    <a:pt x="686" y="2982"/>
                    <a:pt x="418" y="2687"/>
                  </a:cubicBezTo>
                  <a:cubicBezTo>
                    <a:pt x="148" y="2390"/>
                    <a:pt x="0" y="2005"/>
                    <a:pt x="0" y="1604"/>
                  </a:cubicBezTo>
                  <a:cubicBezTo>
                    <a:pt x="0" y="1202"/>
                    <a:pt x="148" y="818"/>
                    <a:pt x="418" y="521"/>
                  </a:cubicBezTo>
                  <a:cubicBezTo>
                    <a:pt x="686" y="226"/>
                    <a:pt x="1051" y="42"/>
                    <a:pt x="1446" y="2"/>
                  </a:cubicBezTo>
                  <a:cubicBezTo>
                    <a:pt x="1467" y="0"/>
                    <a:pt x="1467" y="0"/>
                    <a:pt x="1467" y="0"/>
                  </a:cubicBezTo>
                  <a:cubicBezTo>
                    <a:pt x="1467" y="1152"/>
                    <a:pt x="1467" y="1152"/>
                    <a:pt x="1467" y="1152"/>
                  </a:cubicBezTo>
                  <a:cubicBezTo>
                    <a:pt x="1355" y="1162"/>
                    <a:pt x="1252" y="1213"/>
                    <a:pt x="1175" y="1296"/>
                  </a:cubicBezTo>
                  <a:close/>
                </a:path>
              </a:pathLst>
            </a:custGeom>
            <a:solidFill>
              <a:srgbClr val="68A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0" name="Freeform 7">
              <a:extLst>
                <a:ext uri="{FF2B5EF4-FFF2-40B4-BE49-F238E27FC236}">
                  <a16:creationId xmlns:a16="http://schemas.microsoft.com/office/drawing/2014/main" id="{42061B82-EE2E-4E1A-86CC-18AE878CFC33}"/>
                </a:ext>
              </a:extLst>
            </p:cNvPr>
            <p:cNvSpPr>
              <a:spLocks/>
            </p:cNvSpPr>
            <p:nvPr/>
          </p:nvSpPr>
          <p:spPr bwMode="auto">
            <a:xfrm>
              <a:off x="7380288" y="1588"/>
              <a:ext cx="1663700" cy="1816100"/>
            </a:xfrm>
            <a:custGeom>
              <a:avLst/>
              <a:gdLst>
                <a:gd name="T0" fmla="*/ 1333 w 1333"/>
                <a:gd name="T1" fmla="*/ 0 h 1408"/>
                <a:gd name="T2" fmla="*/ 435 w 1333"/>
                <a:gd name="T3" fmla="*/ 410 h 1408"/>
                <a:gd name="T4" fmla="*/ 22 w 1333"/>
                <a:gd name="T5" fmla="*/ 1408 h 1408"/>
                <a:gd name="T6" fmla="*/ 0 w 1333"/>
                <a:gd name="T7" fmla="*/ 1408 h 1408"/>
                <a:gd name="T8" fmla="*/ 420 w 1333"/>
                <a:gd name="T9" fmla="*/ 395 h 1408"/>
                <a:gd name="T10" fmla="*/ 1165 w 1333"/>
                <a:gd name="T11" fmla="*/ 0 h 1408"/>
                <a:gd name="T12" fmla="*/ 1333 w 1333"/>
                <a:gd name="T13" fmla="*/ 0 h 1408"/>
              </a:gdLst>
              <a:ahLst/>
              <a:cxnLst>
                <a:cxn ang="0">
                  <a:pos x="T0" y="T1"/>
                </a:cxn>
                <a:cxn ang="0">
                  <a:pos x="T2" y="T3"/>
                </a:cxn>
                <a:cxn ang="0">
                  <a:pos x="T4" y="T5"/>
                </a:cxn>
                <a:cxn ang="0">
                  <a:pos x="T6" y="T7"/>
                </a:cxn>
                <a:cxn ang="0">
                  <a:pos x="T8" y="T9"/>
                </a:cxn>
                <a:cxn ang="0">
                  <a:pos x="T10" y="T11"/>
                </a:cxn>
                <a:cxn ang="0">
                  <a:pos x="T12" y="T13"/>
                </a:cxn>
              </a:cxnLst>
              <a:rect l="0" t="0" r="r" b="b"/>
              <a:pathLst>
                <a:path w="1333" h="1408">
                  <a:moveTo>
                    <a:pt x="1333" y="0"/>
                  </a:moveTo>
                  <a:cubicBezTo>
                    <a:pt x="993" y="24"/>
                    <a:pt x="678" y="167"/>
                    <a:pt x="435" y="410"/>
                  </a:cubicBezTo>
                  <a:cubicBezTo>
                    <a:pt x="168" y="677"/>
                    <a:pt x="22" y="1031"/>
                    <a:pt x="22" y="1408"/>
                  </a:cubicBezTo>
                  <a:cubicBezTo>
                    <a:pt x="0" y="1408"/>
                    <a:pt x="0" y="1408"/>
                    <a:pt x="0" y="1408"/>
                  </a:cubicBezTo>
                  <a:cubicBezTo>
                    <a:pt x="0" y="1025"/>
                    <a:pt x="149" y="665"/>
                    <a:pt x="420" y="395"/>
                  </a:cubicBezTo>
                  <a:cubicBezTo>
                    <a:pt x="626" y="188"/>
                    <a:pt x="884" y="53"/>
                    <a:pt x="1165" y="0"/>
                  </a:cubicBezTo>
                  <a:lnTo>
                    <a:pt x="1333" y="0"/>
                  </a:lnTo>
                  <a:close/>
                </a:path>
              </a:pathLst>
            </a:custGeom>
            <a:solidFill>
              <a:srgbClr val="E8F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1" name="Freeform 8">
              <a:extLst>
                <a:ext uri="{FF2B5EF4-FFF2-40B4-BE49-F238E27FC236}">
                  <a16:creationId xmlns:a16="http://schemas.microsoft.com/office/drawing/2014/main" id="{0E2E3AF5-5555-461D-906F-879A531FB893}"/>
                </a:ext>
              </a:extLst>
            </p:cNvPr>
            <p:cNvSpPr>
              <a:spLocks/>
            </p:cNvSpPr>
            <p:nvPr/>
          </p:nvSpPr>
          <p:spPr bwMode="auto">
            <a:xfrm>
              <a:off x="9293225" y="1588"/>
              <a:ext cx="1662113" cy="1816100"/>
            </a:xfrm>
            <a:custGeom>
              <a:avLst/>
              <a:gdLst>
                <a:gd name="T0" fmla="*/ 1332 w 1332"/>
                <a:gd name="T1" fmla="*/ 1408 h 1408"/>
                <a:gd name="T2" fmla="*/ 1311 w 1332"/>
                <a:gd name="T3" fmla="*/ 1408 h 1408"/>
                <a:gd name="T4" fmla="*/ 897 w 1332"/>
                <a:gd name="T5" fmla="*/ 410 h 1408"/>
                <a:gd name="T6" fmla="*/ 0 w 1332"/>
                <a:gd name="T7" fmla="*/ 0 h 1408"/>
                <a:gd name="T8" fmla="*/ 167 w 1332"/>
                <a:gd name="T9" fmla="*/ 0 h 1408"/>
                <a:gd name="T10" fmla="*/ 912 w 1332"/>
                <a:gd name="T11" fmla="*/ 395 h 1408"/>
                <a:gd name="T12" fmla="*/ 1332 w 1332"/>
                <a:gd name="T13" fmla="*/ 1408 h 1408"/>
              </a:gdLst>
              <a:ahLst/>
              <a:cxnLst>
                <a:cxn ang="0">
                  <a:pos x="T0" y="T1"/>
                </a:cxn>
                <a:cxn ang="0">
                  <a:pos x="T2" y="T3"/>
                </a:cxn>
                <a:cxn ang="0">
                  <a:pos x="T4" y="T5"/>
                </a:cxn>
                <a:cxn ang="0">
                  <a:pos x="T6" y="T7"/>
                </a:cxn>
                <a:cxn ang="0">
                  <a:pos x="T8" y="T9"/>
                </a:cxn>
                <a:cxn ang="0">
                  <a:pos x="T10" y="T11"/>
                </a:cxn>
                <a:cxn ang="0">
                  <a:pos x="T12" y="T13"/>
                </a:cxn>
              </a:cxnLst>
              <a:rect l="0" t="0" r="r" b="b"/>
              <a:pathLst>
                <a:path w="1332" h="1408">
                  <a:moveTo>
                    <a:pt x="1332" y="1408"/>
                  </a:moveTo>
                  <a:cubicBezTo>
                    <a:pt x="1311" y="1408"/>
                    <a:pt x="1311" y="1408"/>
                    <a:pt x="1311" y="1408"/>
                  </a:cubicBezTo>
                  <a:cubicBezTo>
                    <a:pt x="1311" y="1031"/>
                    <a:pt x="1164" y="677"/>
                    <a:pt x="897" y="410"/>
                  </a:cubicBezTo>
                  <a:cubicBezTo>
                    <a:pt x="654" y="167"/>
                    <a:pt x="339" y="24"/>
                    <a:pt x="0" y="0"/>
                  </a:cubicBezTo>
                  <a:cubicBezTo>
                    <a:pt x="167" y="0"/>
                    <a:pt x="167" y="0"/>
                    <a:pt x="167" y="0"/>
                  </a:cubicBezTo>
                  <a:cubicBezTo>
                    <a:pt x="448" y="53"/>
                    <a:pt x="706" y="188"/>
                    <a:pt x="912" y="395"/>
                  </a:cubicBezTo>
                  <a:cubicBezTo>
                    <a:pt x="1183" y="665"/>
                    <a:pt x="1332" y="1025"/>
                    <a:pt x="1332" y="1408"/>
                  </a:cubicBezTo>
                  <a:close/>
                </a:path>
              </a:pathLst>
            </a:custGeom>
            <a:solidFill>
              <a:srgbClr val="E8F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2" name="Freeform 9">
              <a:extLst>
                <a:ext uri="{FF2B5EF4-FFF2-40B4-BE49-F238E27FC236}">
                  <a16:creationId xmlns:a16="http://schemas.microsoft.com/office/drawing/2014/main" id="{C32BEA32-0236-44C1-B761-A57C4037E958}"/>
                </a:ext>
              </a:extLst>
            </p:cNvPr>
            <p:cNvSpPr>
              <a:spLocks/>
            </p:cNvSpPr>
            <p:nvPr/>
          </p:nvSpPr>
          <p:spPr bwMode="auto">
            <a:xfrm>
              <a:off x="7493000" y="85725"/>
              <a:ext cx="3349625" cy="1731963"/>
            </a:xfrm>
            <a:custGeom>
              <a:avLst/>
              <a:gdLst>
                <a:gd name="T0" fmla="*/ 1343 w 2686"/>
                <a:gd name="T1" fmla="*/ 0 h 1343"/>
                <a:gd name="T2" fmla="*/ 2293 w 2686"/>
                <a:gd name="T3" fmla="*/ 393 h 1343"/>
                <a:gd name="T4" fmla="*/ 2686 w 2686"/>
                <a:gd name="T5" fmla="*/ 1343 h 1343"/>
                <a:gd name="T6" fmla="*/ 2664 w 2686"/>
                <a:gd name="T7" fmla="*/ 1343 h 1343"/>
                <a:gd name="T8" fmla="*/ 2277 w 2686"/>
                <a:gd name="T9" fmla="*/ 409 h 1343"/>
                <a:gd name="T10" fmla="*/ 1343 w 2686"/>
                <a:gd name="T11" fmla="*/ 22 h 1343"/>
                <a:gd name="T12" fmla="*/ 409 w 2686"/>
                <a:gd name="T13" fmla="*/ 409 h 1343"/>
                <a:gd name="T14" fmla="*/ 22 w 2686"/>
                <a:gd name="T15" fmla="*/ 1343 h 1343"/>
                <a:gd name="T16" fmla="*/ 0 w 2686"/>
                <a:gd name="T17" fmla="*/ 1343 h 1343"/>
                <a:gd name="T18" fmla="*/ 394 w 2686"/>
                <a:gd name="T19" fmla="*/ 393 h 1343"/>
                <a:gd name="T20" fmla="*/ 1343 w 2686"/>
                <a:gd name="T21" fmla="*/ 0 h 1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86" h="1343">
                  <a:moveTo>
                    <a:pt x="1343" y="0"/>
                  </a:moveTo>
                  <a:cubicBezTo>
                    <a:pt x="1702" y="0"/>
                    <a:pt x="2039" y="140"/>
                    <a:pt x="2293" y="393"/>
                  </a:cubicBezTo>
                  <a:cubicBezTo>
                    <a:pt x="2546" y="647"/>
                    <a:pt x="2686" y="984"/>
                    <a:pt x="2686" y="1343"/>
                  </a:cubicBezTo>
                  <a:cubicBezTo>
                    <a:pt x="2664" y="1343"/>
                    <a:pt x="2664" y="1343"/>
                    <a:pt x="2664" y="1343"/>
                  </a:cubicBezTo>
                  <a:cubicBezTo>
                    <a:pt x="2664" y="990"/>
                    <a:pt x="2527" y="658"/>
                    <a:pt x="2277" y="409"/>
                  </a:cubicBezTo>
                  <a:cubicBezTo>
                    <a:pt x="2028" y="159"/>
                    <a:pt x="1696" y="22"/>
                    <a:pt x="1343" y="22"/>
                  </a:cubicBezTo>
                  <a:cubicBezTo>
                    <a:pt x="990" y="22"/>
                    <a:pt x="658" y="159"/>
                    <a:pt x="409" y="409"/>
                  </a:cubicBezTo>
                  <a:cubicBezTo>
                    <a:pt x="159" y="658"/>
                    <a:pt x="22" y="990"/>
                    <a:pt x="22" y="1343"/>
                  </a:cubicBezTo>
                  <a:cubicBezTo>
                    <a:pt x="0" y="1343"/>
                    <a:pt x="0" y="1343"/>
                    <a:pt x="0" y="1343"/>
                  </a:cubicBezTo>
                  <a:cubicBezTo>
                    <a:pt x="0" y="984"/>
                    <a:pt x="140" y="647"/>
                    <a:pt x="394" y="393"/>
                  </a:cubicBezTo>
                  <a:cubicBezTo>
                    <a:pt x="647" y="140"/>
                    <a:pt x="984" y="0"/>
                    <a:pt x="1343" y="0"/>
                  </a:cubicBezTo>
                  <a:close/>
                </a:path>
              </a:pathLst>
            </a:custGeom>
            <a:solidFill>
              <a:srgbClr val="E8F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3" name="Freeform 10">
              <a:extLst>
                <a:ext uri="{FF2B5EF4-FFF2-40B4-BE49-F238E27FC236}">
                  <a16:creationId xmlns:a16="http://schemas.microsoft.com/office/drawing/2014/main" id="{FAA2EFAE-CB40-4890-8625-E49A91D78213}"/>
                </a:ext>
              </a:extLst>
            </p:cNvPr>
            <p:cNvSpPr>
              <a:spLocks/>
            </p:cNvSpPr>
            <p:nvPr/>
          </p:nvSpPr>
          <p:spPr bwMode="auto">
            <a:xfrm>
              <a:off x="7605713" y="201613"/>
              <a:ext cx="3125788" cy="1616075"/>
            </a:xfrm>
            <a:custGeom>
              <a:avLst/>
              <a:gdLst>
                <a:gd name="T0" fmla="*/ 1253 w 2506"/>
                <a:gd name="T1" fmla="*/ 0 h 1253"/>
                <a:gd name="T2" fmla="*/ 2139 w 2506"/>
                <a:gd name="T3" fmla="*/ 367 h 1253"/>
                <a:gd name="T4" fmla="*/ 2506 w 2506"/>
                <a:gd name="T5" fmla="*/ 1253 h 1253"/>
                <a:gd name="T6" fmla="*/ 2484 w 2506"/>
                <a:gd name="T7" fmla="*/ 1253 h 1253"/>
                <a:gd name="T8" fmla="*/ 2124 w 2506"/>
                <a:gd name="T9" fmla="*/ 382 h 1253"/>
                <a:gd name="T10" fmla="*/ 1253 w 2506"/>
                <a:gd name="T11" fmla="*/ 22 h 1253"/>
                <a:gd name="T12" fmla="*/ 382 w 2506"/>
                <a:gd name="T13" fmla="*/ 382 h 1253"/>
                <a:gd name="T14" fmla="*/ 22 w 2506"/>
                <a:gd name="T15" fmla="*/ 1253 h 1253"/>
                <a:gd name="T16" fmla="*/ 0 w 2506"/>
                <a:gd name="T17" fmla="*/ 1253 h 1253"/>
                <a:gd name="T18" fmla="*/ 367 w 2506"/>
                <a:gd name="T19" fmla="*/ 367 h 1253"/>
                <a:gd name="T20" fmla="*/ 1253 w 2506"/>
                <a:gd name="T21" fmla="*/ 0 h 1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06" h="1253">
                  <a:moveTo>
                    <a:pt x="1253" y="0"/>
                  </a:moveTo>
                  <a:cubicBezTo>
                    <a:pt x="1588" y="0"/>
                    <a:pt x="1902" y="131"/>
                    <a:pt x="2139" y="367"/>
                  </a:cubicBezTo>
                  <a:cubicBezTo>
                    <a:pt x="2376" y="604"/>
                    <a:pt x="2506" y="918"/>
                    <a:pt x="2506" y="1253"/>
                  </a:cubicBezTo>
                  <a:cubicBezTo>
                    <a:pt x="2484" y="1253"/>
                    <a:pt x="2484" y="1253"/>
                    <a:pt x="2484" y="1253"/>
                  </a:cubicBezTo>
                  <a:cubicBezTo>
                    <a:pt x="2484" y="924"/>
                    <a:pt x="2356" y="615"/>
                    <a:pt x="2124" y="382"/>
                  </a:cubicBezTo>
                  <a:cubicBezTo>
                    <a:pt x="1891" y="150"/>
                    <a:pt x="1582" y="22"/>
                    <a:pt x="1253" y="22"/>
                  </a:cubicBezTo>
                  <a:cubicBezTo>
                    <a:pt x="924" y="22"/>
                    <a:pt x="615" y="150"/>
                    <a:pt x="382" y="382"/>
                  </a:cubicBezTo>
                  <a:cubicBezTo>
                    <a:pt x="150" y="615"/>
                    <a:pt x="22" y="924"/>
                    <a:pt x="22" y="1253"/>
                  </a:cubicBezTo>
                  <a:cubicBezTo>
                    <a:pt x="0" y="1253"/>
                    <a:pt x="0" y="1253"/>
                    <a:pt x="0" y="1253"/>
                  </a:cubicBezTo>
                  <a:cubicBezTo>
                    <a:pt x="0" y="918"/>
                    <a:pt x="131" y="604"/>
                    <a:pt x="367" y="367"/>
                  </a:cubicBezTo>
                  <a:cubicBezTo>
                    <a:pt x="604" y="131"/>
                    <a:pt x="918" y="0"/>
                    <a:pt x="1253" y="0"/>
                  </a:cubicBezTo>
                  <a:close/>
                </a:path>
              </a:pathLst>
            </a:custGeom>
            <a:solidFill>
              <a:srgbClr val="E8F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4" name="Freeform 11">
              <a:extLst>
                <a:ext uri="{FF2B5EF4-FFF2-40B4-BE49-F238E27FC236}">
                  <a16:creationId xmlns:a16="http://schemas.microsoft.com/office/drawing/2014/main" id="{52D8CAB8-ED4D-41A5-BF4B-D6BE53278C41}"/>
                </a:ext>
              </a:extLst>
            </p:cNvPr>
            <p:cNvSpPr>
              <a:spLocks/>
            </p:cNvSpPr>
            <p:nvPr/>
          </p:nvSpPr>
          <p:spPr bwMode="auto">
            <a:xfrm>
              <a:off x="7716838" y="317500"/>
              <a:ext cx="2901950" cy="1500188"/>
            </a:xfrm>
            <a:custGeom>
              <a:avLst/>
              <a:gdLst>
                <a:gd name="T0" fmla="*/ 1163 w 2326"/>
                <a:gd name="T1" fmla="*/ 0 h 1163"/>
                <a:gd name="T2" fmla="*/ 1985 w 2326"/>
                <a:gd name="T3" fmla="*/ 341 h 1163"/>
                <a:gd name="T4" fmla="*/ 2326 w 2326"/>
                <a:gd name="T5" fmla="*/ 1163 h 1163"/>
                <a:gd name="T6" fmla="*/ 2304 w 2326"/>
                <a:gd name="T7" fmla="*/ 1163 h 1163"/>
                <a:gd name="T8" fmla="*/ 1970 w 2326"/>
                <a:gd name="T9" fmla="*/ 356 h 1163"/>
                <a:gd name="T10" fmla="*/ 1163 w 2326"/>
                <a:gd name="T11" fmla="*/ 22 h 1163"/>
                <a:gd name="T12" fmla="*/ 356 w 2326"/>
                <a:gd name="T13" fmla="*/ 356 h 1163"/>
                <a:gd name="T14" fmla="*/ 22 w 2326"/>
                <a:gd name="T15" fmla="*/ 1163 h 1163"/>
                <a:gd name="T16" fmla="*/ 0 w 2326"/>
                <a:gd name="T17" fmla="*/ 1163 h 1163"/>
                <a:gd name="T18" fmla="*/ 341 w 2326"/>
                <a:gd name="T19" fmla="*/ 341 h 1163"/>
                <a:gd name="T20" fmla="*/ 1163 w 2326"/>
                <a:gd name="T21" fmla="*/ 0 h 1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26" h="1163">
                  <a:moveTo>
                    <a:pt x="1163" y="0"/>
                  </a:moveTo>
                  <a:cubicBezTo>
                    <a:pt x="1474" y="0"/>
                    <a:pt x="1766" y="121"/>
                    <a:pt x="1985" y="341"/>
                  </a:cubicBezTo>
                  <a:cubicBezTo>
                    <a:pt x="2205" y="560"/>
                    <a:pt x="2326" y="852"/>
                    <a:pt x="2326" y="1163"/>
                  </a:cubicBezTo>
                  <a:cubicBezTo>
                    <a:pt x="2304" y="1163"/>
                    <a:pt x="2304" y="1163"/>
                    <a:pt x="2304" y="1163"/>
                  </a:cubicBezTo>
                  <a:cubicBezTo>
                    <a:pt x="2304" y="858"/>
                    <a:pt x="2186" y="572"/>
                    <a:pt x="1970" y="356"/>
                  </a:cubicBezTo>
                  <a:cubicBezTo>
                    <a:pt x="1755" y="140"/>
                    <a:pt x="1468" y="22"/>
                    <a:pt x="1163" y="22"/>
                  </a:cubicBezTo>
                  <a:cubicBezTo>
                    <a:pt x="858" y="22"/>
                    <a:pt x="572" y="140"/>
                    <a:pt x="356" y="356"/>
                  </a:cubicBezTo>
                  <a:cubicBezTo>
                    <a:pt x="141" y="572"/>
                    <a:pt x="22" y="858"/>
                    <a:pt x="22" y="1163"/>
                  </a:cubicBezTo>
                  <a:cubicBezTo>
                    <a:pt x="0" y="1163"/>
                    <a:pt x="0" y="1163"/>
                    <a:pt x="0" y="1163"/>
                  </a:cubicBezTo>
                  <a:cubicBezTo>
                    <a:pt x="0" y="852"/>
                    <a:pt x="121" y="560"/>
                    <a:pt x="341" y="341"/>
                  </a:cubicBezTo>
                  <a:cubicBezTo>
                    <a:pt x="561" y="121"/>
                    <a:pt x="853" y="0"/>
                    <a:pt x="1163" y="0"/>
                  </a:cubicBezTo>
                  <a:close/>
                </a:path>
              </a:pathLst>
            </a:custGeom>
            <a:solidFill>
              <a:srgbClr val="E8F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5" name="Freeform 12">
              <a:extLst>
                <a:ext uri="{FF2B5EF4-FFF2-40B4-BE49-F238E27FC236}">
                  <a16:creationId xmlns:a16="http://schemas.microsoft.com/office/drawing/2014/main" id="{3A89A786-6EF0-4B5E-9484-721BC69BFCAE}"/>
                </a:ext>
              </a:extLst>
            </p:cNvPr>
            <p:cNvSpPr>
              <a:spLocks/>
            </p:cNvSpPr>
            <p:nvPr/>
          </p:nvSpPr>
          <p:spPr bwMode="auto">
            <a:xfrm>
              <a:off x="7831138" y="433388"/>
              <a:ext cx="2674938" cy="1384300"/>
            </a:xfrm>
            <a:custGeom>
              <a:avLst/>
              <a:gdLst>
                <a:gd name="T0" fmla="*/ 1072 w 2145"/>
                <a:gd name="T1" fmla="*/ 0 h 1073"/>
                <a:gd name="T2" fmla="*/ 1830 w 2145"/>
                <a:gd name="T3" fmla="*/ 315 h 1073"/>
                <a:gd name="T4" fmla="*/ 2145 w 2145"/>
                <a:gd name="T5" fmla="*/ 1073 h 1073"/>
                <a:gd name="T6" fmla="*/ 2123 w 2145"/>
                <a:gd name="T7" fmla="*/ 1073 h 1073"/>
                <a:gd name="T8" fmla="*/ 1815 w 2145"/>
                <a:gd name="T9" fmla="*/ 330 h 1073"/>
                <a:gd name="T10" fmla="*/ 1072 w 2145"/>
                <a:gd name="T11" fmla="*/ 22 h 1073"/>
                <a:gd name="T12" fmla="*/ 329 w 2145"/>
                <a:gd name="T13" fmla="*/ 330 h 1073"/>
                <a:gd name="T14" fmla="*/ 21 w 2145"/>
                <a:gd name="T15" fmla="*/ 1073 h 1073"/>
                <a:gd name="T16" fmla="*/ 0 w 2145"/>
                <a:gd name="T17" fmla="*/ 1073 h 1073"/>
                <a:gd name="T18" fmla="*/ 314 w 2145"/>
                <a:gd name="T19" fmla="*/ 315 h 1073"/>
                <a:gd name="T20" fmla="*/ 1072 w 2145"/>
                <a:gd name="T21" fmla="*/ 0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45" h="1073">
                  <a:moveTo>
                    <a:pt x="1072" y="0"/>
                  </a:moveTo>
                  <a:cubicBezTo>
                    <a:pt x="1359" y="0"/>
                    <a:pt x="1628" y="112"/>
                    <a:pt x="1830" y="315"/>
                  </a:cubicBezTo>
                  <a:cubicBezTo>
                    <a:pt x="2033" y="517"/>
                    <a:pt x="2145" y="787"/>
                    <a:pt x="2145" y="1073"/>
                  </a:cubicBezTo>
                  <a:cubicBezTo>
                    <a:pt x="2123" y="1073"/>
                    <a:pt x="2123" y="1073"/>
                    <a:pt x="2123" y="1073"/>
                  </a:cubicBezTo>
                  <a:cubicBezTo>
                    <a:pt x="2123" y="792"/>
                    <a:pt x="2014" y="528"/>
                    <a:pt x="1815" y="330"/>
                  </a:cubicBezTo>
                  <a:cubicBezTo>
                    <a:pt x="1617" y="131"/>
                    <a:pt x="1353" y="22"/>
                    <a:pt x="1072" y="22"/>
                  </a:cubicBezTo>
                  <a:cubicBezTo>
                    <a:pt x="791" y="22"/>
                    <a:pt x="527" y="131"/>
                    <a:pt x="329" y="330"/>
                  </a:cubicBezTo>
                  <a:cubicBezTo>
                    <a:pt x="130" y="528"/>
                    <a:pt x="21" y="792"/>
                    <a:pt x="21" y="1073"/>
                  </a:cubicBezTo>
                  <a:cubicBezTo>
                    <a:pt x="0" y="1073"/>
                    <a:pt x="0" y="1073"/>
                    <a:pt x="0" y="1073"/>
                  </a:cubicBezTo>
                  <a:cubicBezTo>
                    <a:pt x="0" y="787"/>
                    <a:pt x="111" y="517"/>
                    <a:pt x="314" y="315"/>
                  </a:cubicBezTo>
                  <a:cubicBezTo>
                    <a:pt x="516" y="112"/>
                    <a:pt x="786" y="0"/>
                    <a:pt x="1072" y="0"/>
                  </a:cubicBezTo>
                  <a:close/>
                </a:path>
              </a:pathLst>
            </a:custGeom>
            <a:solidFill>
              <a:srgbClr val="E8F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6" name="Freeform 13">
              <a:extLst>
                <a:ext uri="{FF2B5EF4-FFF2-40B4-BE49-F238E27FC236}">
                  <a16:creationId xmlns:a16="http://schemas.microsoft.com/office/drawing/2014/main" id="{BA42FF38-9338-40F2-B405-283A169D703A}"/>
                </a:ext>
              </a:extLst>
            </p:cNvPr>
            <p:cNvSpPr>
              <a:spLocks/>
            </p:cNvSpPr>
            <p:nvPr/>
          </p:nvSpPr>
          <p:spPr bwMode="auto">
            <a:xfrm>
              <a:off x="7943850" y="550863"/>
              <a:ext cx="2449513" cy="1266825"/>
            </a:xfrm>
            <a:custGeom>
              <a:avLst/>
              <a:gdLst>
                <a:gd name="T0" fmla="*/ 982 w 1965"/>
                <a:gd name="T1" fmla="*/ 0 h 982"/>
                <a:gd name="T2" fmla="*/ 1677 w 1965"/>
                <a:gd name="T3" fmla="*/ 287 h 982"/>
                <a:gd name="T4" fmla="*/ 1965 w 1965"/>
                <a:gd name="T5" fmla="*/ 982 h 982"/>
                <a:gd name="T6" fmla="*/ 1943 w 1965"/>
                <a:gd name="T7" fmla="*/ 982 h 982"/>
                <a:gd name="T8" fmla="*/ 1662 w 1965"/>
                <a:gd name="T9" fmla="*/ 302 h 982"/>
                <a:gd name="T10" fmla="*/ 982 w 1965"/>
                <a:gd name="T11" fmla="*/ 21 h 982"/>
                <a:gd name="T12" fmla="*/ 303 w 1965"/>
                <a:gd name="T13" fmla="*/ 302 h 982"/>
                <a:gd name="T14" fmla="*/ 21 w 1965"/>
                <a:gd name="T15" fmla="*/ 982 h 982"/>
                <a:gd name="T16" fmla="*/ 0 w 1965"/>
                <a:gd name="T17" fmla="*/ 982 h 982"/>
                <a:gd name="T18" fmla="*/ 287 w 1965"/>
                <a:gd name="T19" fmla="*/ 287 h 982"/>
                <a:gd name="T20" fmla="*/ 982 w 1965"/>
                <a:gd name="T21" fmla="*/ 0 h 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65" h="982">
                  <a:moveTo>
                    <a:pt x="982" y="0"/>
                  </a:moveTo>
                  <a:cubicBezTo>
                    <a:pt x="1244" y="0"/>
                    <a:pt x="1491" y="102"/>
                    <a:pt x="1677" y="287"/>
                  </a:cubicBezTo>
                  <a:cubicBezTo>
                    <a:pt x="1862" y="473"/>
                    <a:pt x="1965" y="720"/>
                    <a:pt x="1965" y="982"/>
                  </a:cubicBezTo>
                  <a:cubicBezTo>
                    <a:pt x="1943" y="982"/>
                    <a:pt x="1943" y="982"/>
                    <a:pt x="1943" y="982"/>
                  </a:cubicBezTo>
                  <a:cubicBezTo>
                    <a:pt x="1943" y="725"/>
                    <a:pt x="1843" y="484"/>
                    <a:pt x="1662" y="302"/>
                  </a:cubicBezTo>
                  <a:cubicBezTo>
                    <a:pt x="1480" y="121"/>
                    <a:pt x="1239" y="21"/>
                    <a:pt x="982" y="21"/>
                  </a:cubicBezTo>
                  <a:cubicBezTo>
                    <a:pt x="725" y="21"/>
                    <a:pt x="484" y="121"/>
                    <a:pt x="303" y="302"/>
                  </a:cubicBezTo>
                  <a:cubicBezTo>
                    <a:pt x="121" y="484"/>
                    <a:pt x="21" y="725"/>
                    <a:pt x="21" y="982"/>
                  </a:cubicBezTo>
                  <a:cubicBezTo>
                    <a:pt x="0" y="982"/>
                    <a:pt x="0" y="982"/>
                    <a:pt x="0" y="982"/>
                  </a:cubicBezTo>
                  <a:cubicBezTo>
                    <a:pt x="0" y="720"/>
                    <a:pt x="102" y="473"/>
                    <a:pt x="287" y="287"/>
                  </a:cubicBezTo>
                  <a:cubicBezTo>
                    <a:pt x="473" y="102"/>
                    <a:pt x="720" y="0"/>
                    <a:pt x="982" y="0"/>
                  </a:cubicBezTo>
                  <a:close/>
                </a:path>
              </a:pathLst>
            </a:custGeom>
            <a:solidFill>
              <a:srgbClr val="E8F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7" name="Rectangle 14">
              <a:extLst>
                <a:ext uri="{FF2B5EF4-FFF2-40B4-BE49-F238E27FC236}">
                  <a16:creationId xmlns:a16="http://schemas.microsoft.com/office/drawing/2014/main" id="{EABC0D97-D694-4501-80AA-330A203C9911}"/>
                </a:ext>
              </a:extLst>
            </p:cNvPr>
            <p:cNvSpPr>
              <a:spLocks noChangeArrowheads="1"/>
            </p:cNvSpPr>
            <p:nvPr/>
          </p:nvSpPr>
          <p:spPr bwMode="auto">
            <a:xfrm>
              <a:off x="2633662" y="6772276"/>
              <a:ext cx="222250" cy="14288"/>
            </a:xfrm>
            <a:prstGeom prst="rect">
              <a:avLst/>
            </a:prstGeom>
            <a:solidFill>
              <a:srgbClr val="8585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8" name="Rectangle 15">
              <a:extLst>
                <a:ext uri="{FF2B5EF4-FFF2-40B4-BE49-F238E27FC236}">
                  <a16:creationId xmlns:a16="http://schemas.microsoft.com/office/drawing/2014/main" id="{6A891196-5145-4930-90C6-082C46F1DD1A}"/>
                </a:ext>
              </a:extLst>
            </p:cNvPr>
            <p:cNvSpPr>
              <a:spLocks noChangeArrowheads="1"/>
            </p:cNvSpPr>
            <p:nvPr/>
          </p:nvSpPr>
          <p:spPr bwMode="auto">
            <a:xfrm>
              <a:off x="3079750" y="6324601"/>
              <a:ext cx="222250" cy="14288"/>
            </a:xfrm>
            <a:prstGeom prst="rect">
              <a:avLst/>
            </a:prstGeom>
            <a:solidFill>
              <a:srgbClr val="8585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9" name="Oval 16">
              <a:extLst>
                <a:ext uri="{FF2B5EF4-FFF2-40B4-BE49-F238E27FC236}">
                  <a16:creationId xmlns:a16="http://schemas.microsoft.com/office/drawing/2014/main" id="{3C9E9BAB-8995-43EA-844F-601E9F20B91D}"/>
                </a:ext>
              </a:extLst>
            </p:cNvPr>
            <p:cNvSpPr>
              <a:spLocks noChangeArrowheads="1"/>
            </p:cNvSpPr>
            <p:nvPr/>
          </p:nvSpPr>
          <p:spPr bwMode="auto">
            <a:xfrm>
              <a:off x="2778125" y="6697663"/>
              <a:ext cx="155575" cy="161925"/>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0" name="Oval 17">
              <a:extLst>
                <a:ext uri="{FF2B5EF4-FFF2-40B4-BE49-F238E27FC236}">
                  <a16:creationId xmlns:a16="http://schemas.microsoft.com/office/drawing/2014/main" id="{1BF92852-C722-4C40-9C37-A6AB8342087B}"/>
                </a:ext>
              </a:extLst>
            </p:cNvPr>
            <p:cNvSpPr>
              <a:spLocks noChangeArrowheads="1"/>
            </p:cNvSpPr>
            <p:nvPr/>
          </p:nvSpPr>
          <p:spPr bwMode="auto">
            <a:xfrm>
              <a:off x="2778125" y="6475413"/>
              <a:ext cx="155575" cy="160338"/>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1" name="Oval 18">
              <a:extLst>
                <a:ext uri="{FF2B5EF4-FFF2-40B4-BE49-F238E27FC236}">
                  <a16:creationId xmlns:a16="http://schemas.microsoft.com/office/drawing/2014/main" id="{2341BF4D-5ECD-4F36-98C9-DCF0777960A2}"/>
                </a:ext>
              </a:extLst>
            </p:cNvPr>
            <p:cNvSpPr>
              <a:spLocks noChangeArrowheads="1"/>
            </p:cNvSpPr>
            <p:nvPr/>
          </p:nvSpPr>
          <p:spPr bwMode="auto">
            <a:xfrm>
              <a:off x="2778125" y="6253163"/>
              <a:ext cx="155575" cy="160338"/>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2" name="Oval 19">
              <a:extLst>
                <a:ext uri="{FF2B5EF4-FFF2-40B4-BE49-F238E27FC236}">
                  <a16:creationId xmlns:a16="http://schemas.microsoft.com/office/drawing/2014/main" id="{FF925A76-8A93-4507-8C3A-077EB0ACF3E8}"/>
                </a:ext>
              </a:extLst>
            </p:cNvPr>
            <p:cNvSpPr>
              <a:spLocks noChangeArrowheads="1"/>
            </p:cNvSpPr>
            <p:nvPr/>
          </p:nvSpPr>
          <p:spPr bwMode="auto">
            <a:xfrm>
              <a:off x="3000375" y="6475413"/>
              <a:ext cx="157163" cy="160338"/>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3" name="Oval 20">
              <a:extLst>
                <a:ext uri="{FF2B5EF4-FFF2-40B4-BE49-F238E27FC236}">
                  <a16:creationId xmlns:a16="http://schemas.microsoft.com/office/drawing/2014/main" id="{41BB0318-B901-4E1D-8777-217A7FC30A5C}"/>
                </a:ext>
              </a:extLst>
            </p:cNvPr>
            <p:cNvSpPr>
              <a:spLocks noChangeArrowheads="1"/>
            </p:cNvSpPr>
            <p:nvPr/>
          </p:nvSpPr>
          <p:spPr bwMode="auto">
            <a:xfrm>
              <a:off x="3000375" y="6253163"/>
              <a:ext cx="157163" cy="160338"/>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4" name="Oval 21">
              <a:extLst>
                <a:ext uri="{FF2B5EF4-FFF2-40B4-BE49-F238E27FC236}">
                  <a16:creationId xmlns:a16="http://schemas.microsoft.com/office/drawing/2014/main" id="{94489618-1B96-469F-81D2-13F36628B0CE}"/>
                </a:ext>
              </a:extLst>
            </p:cNvPr>
            <p:cNvSpPr>
              <a:spLocks noChangeArrowheads="1"/>
            </p:cNvSpPr>
            <p:nvPr/>
          </p:nvSpPr>
          <p:spPr bwMode="auto">
            <a:xfrm>
              <a:off x="3232150" y="6253163"/>
              <a:ext cx="153988" cy="160338"/>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5" name="Oval 22">
              <a:extLst>
                <a:ext uri="{FF2B5EF4-FFF2-40B4-BE49-F238E27FC236}">
                  <a16:creationId xmlns:a16="http://schemas.microsoft.com/office/drawing/2014/main" id="{DD19A392-C0F1-4597-8002-B78E9A1998D0}"/>
                </a:ext>
              </a:extLst>
            </p:cNvPr>
            <p:cNvSpPr>
              <a:spLocks noChangeArrowheads="1"/>
            </p:cNvSpPr>
            <p:nvPr/>
          </p:nvSpPr>
          <p:spPr bwMode="auto">
            <a:xfrm>
              <a:off x="2554287" y="6697663"/>
              <a:ext cx="155575" cy="161925"/>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6" name="Rectangle 23">
              <a:extLst>
                <a:ext uri="{FF2B5EF4-FFF2-40B4-BE49-F238E27FC236}">
                  <a16:creationId xmlns:a16="http://schemas.microsoft.com/office/drawing/2014/main" id="{33D93F9F-7DFE-4FFB-B7B2-3F4CCDE57C68}"/>
                </a:ext>
              </a:extLst>
            </p:cNvPr>
            <p:cNvSpPr>
              <a:spLocks noChangeArrowheads="1"/>
            </p:cNvSpPr>
            <p:nvPr/>
          </p:nvSpPr>
          <p:spPr bwMode="auto">
            <a:xfrm>
              <a:off x="3321050" y="6772276"/>
              <a:ext cx="223838" cy="14288"/>
            </a:xfrm>
            <a:prstGeom prst="rect">
              <a:avLst/>
            </a:prstGeom>
            <a:solidFill>
              <a:srgbClr val="8585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7" name="Rectangle 24">
              <a:extLst>
                <a:ext uri="{FF2B5EF4-FFF2-40B4-BE49-F238E27FC236}">
                  <a16:creationId xmlns:a16="http://schemas.microsoft.com/office/drawing/2014/main" id="{7E108BF1-8E95-4C13-8615-0687366BA8B8}"/>
                </a:ext>
              </a:extLst>
            </p:cNvPr>
            <p:cNvSpPr>
              <a:spLocks noChangeArrowheads="1"/>
            </p:cNvSpPr>
            <p:nvPr/>
          </p:nvSpPr>
          <p:spPr bwMode="auto">
            <a:xfrm>
              <a:off x="3767137" y="6324601"/>
              <a:ext cx="223838" cy="14288"/>
            </a:xfrm>
            <a:prstGeom prst="rect">
              <a:avLst/>
            </a:prstGeom>
            <a:solidFill>
              <a:srgbClr val="8585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8" name="Oval 25">
              <a:extLst>
                <a:ext uri="{FF2B5EF4-FFF2-40B4-BE49-F238E27FC236}">
                  <a16:creationId xmlns:a16="http://schemas.microsoft.com/office/drawing/2014/main" id="{005BA49C-1933-48E2-A670-DFFF9E30257F}"/>
                </a:ext>
              </a:extLst>
            </p:cNvPr>
            <p:cNvSpPr>
              <a:spLocks noChangeArrowheads="1"/>
            </p:cNvSpPr>
            <p:nvPr/>
          </p:nvSpPr>
          <p:spPr bwMode="auto">
            <a:xfrm>
              <a:off x="3465512" y="6697663"/>
              <a:ext cx="157163" cy="161925"/>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9" name="Oval 26">
              <a:extLst>
                <a:ext uri="{FF2B5EF4-FFF2-40B4-BE49-F238E27FC236}">
                  <a16:creationId xmlns:a16="http://schemas.microsoft.com/office/drawing/2014/main" id="{72213996-CC46-409F-9599-2D5DF336AD90}"/>
                </a:ext>
              </a:extLst>
            </p:cNvPr>
            <p:cNvSpPr>
              <a:spLocks noChangeArrowheads="1"/>
            </p:cNvSpPr>
            <p:nvPr/>
          </p:nvSpPr>
          <p:spPr bwMode="auto">
            <a:xfrm>
              <a:off x="3465512" y="6475413"/>
              <a:ext cx="157163" cy="160338"/>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30" name="Oval 27">
              <a:extLst>
                <a:ext uri="{FF2B5EF4-FFF2-40B4-BE49-F238E27FC236}">
                  <a16:creationId xmlns:a16="http://schemas.microsoft.com/office/drawing/2014/main" id="{86EF3470-FE9F-4451-AB40-9C873CA02A5E}"/>
                </a:ext>
              </a:extLst>
            </p:cNvPr>
            <p:cNvSpPr>
              <a:spLocks noChangeArrowheads="1"/>
            </p:cNvSpPr>
            <p:nvPr/>
          </p:nvSpPr>
          <p:spPr bwMode="auto">
            <a:xfrm>
              <a:off x="3465512" y="6253163"/>
              <a:ext cx="157163" cy="160338"/>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31" name="Oval 28">
              <a:extLst>
                <a:ext uri="{FF2B5EF4-FFF2-40B4-BE49-F238E27FC236}">
                  <a16:creationId xmlns:a16="http://schemas.microsoft.com/office/drawing/2014/main" id="{D55872E0-B894-4469-8ADB-AA81913C34CE}"/>
                </a:ext>
              </a:extLst>
            </p:cNvPr>
            <p:cNvSpPr>
              <a:spLocks noChangeArrowheads="1"/>
            </p:cNvSpPr>
            <p:nvPr/>
          </p:nvSpPr>
          <p:spPr bwMode="auto">
            <a:xfrm>
              <a:off x="3689350" y="6475413"/>
              <a:ext cx="155575" cy="160338"/>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32" name="Oval 29">
              <a:extLst>
                <a:ext uri="{FF2B5EF4-FFF2-40B4-BE49-F238E27FC236}">
                  <a16:creationId xmlns:a16="http://schemas.microsoft.com/office/drawing/2014/main" id="{7266F5E3-31A8-44BE-9E49-7183649E39F9}"/>
                </a:ext>
              </a:extLst>
            </p:cNvPr>
            <p:cNvSpPr>
              <a:spLocks noChangeArrowheads="1"/>
            </p:cNvSpPr>
            <p:nvPr/>
          </p:nvSpPr>
          <p:spPr bwMode="auto">
            <a:xfrm>
              <a:off x="3689350" y="6253163"/>
              <a:ext cx="155575" cy="160338"/>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33" name="Oval 30">
              <a:extLst>
                <a:ext uri="{FF2B5EF4-FFF2-40B4-BE49-F238E27FC236}">
                  <a16:creationId xmlns:a16="http://schemas.microsoft.com/office/drawing/2014/main" id="{0E68D307-27C1-42A5-A64A-8D79560EFA0B}"/>
                </a:ext>
              </a:extLst>
            </p:cNvPr>
            <p:cNvSpPr>
              <a:spLocks noChangeArrowheads="1"/>
            </p:cNvSpPr>
            <p:nvPr/>
          </p:nvSpPr>
          <p:spPr bwMode="auto">
            <a:xfrm>
              <a:off x="3919537" y="6253163"/>
              <a:ext cx="155575" cy="160338"/>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34" name="Oval 31">
              <a:extLst>
                <a:ext uri="{FF2B5EF4-FFF2-40B4-BE49-F238E27FC236}">
                  <a16:creationId xmlns:a16="http://schemas.microsoft.com/office/drawing/2014/main" id="{09D544FF-B528-4BCA-9DB1-23CB97BE4CC5}"/>
                </a:ext>
              </a:extLst>
            </p:cNvPr>
            <p:cNvSpPr>
              <a:spLocks noChangeArrowheads="1"/>
            </p:cNvSpPr>
            <p:nvPr/>
          </p:nvSpPr>
          <p:spPr bwMode="auto">
            <a:xfrm>
              <a:off x="3243262" y="6697663"/>
              <a:ext cx="153988" cy="161925"/>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35" name="Rectangle 32">
              <a:extLst>
                <a:ext uri="{FF2B5EF4-FFF2-40B4-BE49-F238E27FC236}">
                  <a16:creationId xmlns:a16="http://schemas.microsoft.com/office/drawing/2014/main" id="{3C4D40E0-937B-44FF-B389-689E7841543A}"/>
                </a:ext>
              </a:extLst>
            </p:cNvPr>
            <p:cNvSpPr>
              <a:spLocks noChangeArrowheads="1"/>
            </p:cNvSpPr>
            <p:nvPr/>
          </p:nvSpPr>
          <p:spPr bwMode="auto">
            <a:xfrm>
              <a:off x="5056187" y="6750325"/>
              <a:ext cx="3679825" cy="31750"/>
            </a:xfrm>
            <a:prstGeom prst="rect">
              <a:avLst/>
            </a:prstGeom>
            <a:solidFill>
              <a:srgbClr val="E8F4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36" name="Rectangle 33">
              <a:extLst>
                <a:ext uri="{FF2B5EF4-FFF2-40B4-BE49-F238E27FC236}">
                  <a16:creationId xmlns:a16="http://schemas.microsoft.com/office/drawing/2014/main" id="{3131A70B-12D7-4EF9-8845-251AA150C90D}"/>
                </a:ext>
              </a:extLst>
            </p:cNvPr>
            <p:cNvSpPr>
              <a:spLocks noChangeArrowheads="1"/>
            </p:cNvSpPr>
            <p:nvPr/>
          </p:nvSpPr>
          <p:spPr bwMode="auto">
            <a:xfrm>
              <a:off x="5056187" y="6589988"/>
              <a:ext cx="3679825" cy="31750"/>
            </a:xfrm>
            <a:prstGeom prst="rect">
              <a:avLst/>
            </a:prstGeom>
            <a:solidFill>
              <a:srgbClr val="E8F4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37" name="Rectangle 34">
              <a:extLst>
                <a:ext uri="{FF2B5EF4-FFF2-40B4-BE49-F238E27FC236}">
                  <a16:creationId xmlns:a16="http://schemas.microsoft.com/office/drawing/2014/main" id="{4746C1B6-AC6C-4CA0-ADD3-ED00C3315AE9}"/>
                </a:ext>
              </a:extLst>
            </p:cNvPr>
            <p:cNvSpPr>
              <a:spLocks noChangeArrowheads="1"/>
            </p:cNvSpPr>
            <p:nvPr/>
          </p:nvSpPr>
          <p:spPr bwMode="auto">
            <a:xfrm>
              <a:off x="5056187" y="6429650"/>
              <a:ext cx="3679825" cy="31750"/>
            </a:xfrm>
            <a:prstGeom prst="rect">
              <a:avLst/>
            </a:prstGeom>
            <a:solidFill>
              <a:srgbClr val="E8F4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38" name="Rectangle 35">
              <a:extLst>
                <a:ext uri="{FF2B5EF4-FFF2-40B4-BE49-F238E27FC236}">
                  <a16:creationId xmlns:a16="http://schemas.microsoft.com/office/drawing/2014/main" id="{7C4EE773-B4FB-4E54-A06B-74550B3019AD}"/>
                </a:ext>
              </a:extLst>
            </p:cNvPr>
            <p:cNvSpPr>
              <a:spLocks noChangeArrowheads="1"/>
            </p:cNvSpPr>
            <p:nvPr/>
          </p:nvSpPr>
          <p:spPr bwMode="auto">
            <a:xfrm>
              <a:off x="5056187" y="6197601"/>
              <a:ext cx="3679825" cy="30163"/>
            </a:xfrm>
            <a:prstGeom prst="rect">
              <a:avLst/>
            </a:prstGeom>
            <a:solidFill>
              <a:srgbClr val="E8F4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39" name="Rectangle 36">
              <a:extLst>
                <a:ext uri="{FF2B5EF4-FFF2-40B4-BE49-F238E27FC236}">
                  <a16:creationId xmlns:a16="http://schemas.microsoft.com/office/drawing/2014/main" id="{75DD0CCD-575D-4AA0-8241-E1DD0608C4E9}"/>
                </a:ext>
              </a:extLst>
            </p:cNvPr>
            <p:cNvSpPr>
              <a:spLocks noChangeArrowheads="1"/>
            </p:cNvSpPr>
            <p:nvPr/>
          </p:nvSpPr>
          <p:spPr bwMode="auto">
            <a:xfrm>
              <a:off x="5056187" y="6037263"/>
              <a:ext cx="3679825" cy="31750"/>
            </a:xfrm>
            <a:prstGeom prst="rect">
              <a:avLst/>
            </a:prstGeom>
            <a:solidFill>
              <a:srgbClr val="E8F4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40" name="Freeform 37">
              <a:extLst>
                <a:ext uri="{FF2B5EF4-FFF2-40B4-BE49-F238E27FC236}">
                  <a16:creationId xmlns:a16="http://schemas.microsoft.com/office/drawing/2014/main" id="{9C7ACAAE-CB3D-4F7F-BBD2-C9ADAC09ADE2}"/>
                </a:ext>
              </a:extLst>
            </p:cNvPr>
            <p:cNvSpPr>
              <a:spLocks/>
            </p:cNvSpPr>
            <p:nvPr/>
          </p:nvSpPr>
          <p:spPr bwMode="auto">
            <a:xfrm>
              <a:off x="7407222" y="5212977"/>
              <a:ext cx="2468563" cy="1570038"/>
            </a:xfrm>
            <a:custGeom>
              <a:avLst/>
              <a:gdLst>
                <a:gd name="T0" fmla="*/ 1979 w 1979"/>
                <a:gd name="T1" fmla="*/ 0 h 1217"/>
                <a:gd name="T2" fmla="*/ 1979 w 1979"/>
                <a:gd name="T3" fmla="*/ 1217 h 1217"/>
                <a:gd name="T4" fmla="*/ 0 w 1979"/>
                <a:gd name="T5" fmla="*/ 1217 h 1217"/>
                <a:gd name="T6" fmla="*/ 23 w 1979"/>
                <a:gd name="T7" fmla="*/ 1191 h 1217"/>
                <a:gd name="T8" fmla="*/ 46 w 1979"/>
                <a:gd name="T9" fmla="*/ 1166 h 1217"/>
                <a:gd name="T10" fmla="*/ 135 w 1979"/>
                <a:gd name="T11" fmla="*/ 1067 h 1217"/>
                <a:gd name="T12" fmla="*/ 158 w 1979"/>
                <a:gd name="T13" fmla="*/ 1042 h 1217"/>
                <a:gd name="T14" fmla="*/ 247 w 1979"/>
                <a:gd name="T15" fmla="*/ 942 h 1217"/>
                <a:gd name="T16" fmla="*/ 269 w 1979"/>
                <a:gd name="T17" fmla="*/ 918 h 1217"/>
                <a:gd name="T18" fmla="*/ 359 w 1979"/>
                <a:gd name="T19" fmla="*/ 818 h 1217"/>
                <a:gd name="T20" fmla="*/ 381 w 1979"/>
                <a:gd name="T21" fmla="*/ 793 h 1217"/>
                <a:gd name="T22" fmla="*/ 471 w 1979"/>
                <a:gd name="T23" fmla="*/ 694 h 1217"/>
                <a:gd name="T24" fmla="*/ 493 w 1979"/>
                <a:gd name="T25" fmla="*/ 669 h 1217"/>
                <a:gd name="T26" fmla="*/ 578 w 1979"/>
                <a:gd name="T27" fmla="*/ 575 h 1217"/>
                <a:gd name="T28" fmla="*/ 729 w 1979"/>
                <a:gd name="T29" fmla="*/ 431 h 1217"/>
                <a:gd name="T30" fmla="*/ 1979 w 1979"/>
                <a:gd name="T31" fmla="*/ 0 h 1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79" h="1217">
                  <a:moveTo>
                    <a:pt x="1979" y="0"/>
                  </a:moveTo>
                  <a:cubicBezTo>
                    <a:pt x="1979" y="1217"/>
                    <a:pt x="1979" y="1217"/>
                    <a:pt x="1979" y="1217"/>
                  </a:cubicBezTo>
                  <a:cubicBezTo>
                    <a:pt x="0" y="1217"/>
                    <a:pt x="0" y="1217"/>
                    <a:pt x="0" y="1217"/>
                  </a:cubicBezTo>
                  <a:cubicBezTo>
                    <a:pt x="23" y="1191"/>
                    <a:pt x="23" y="1191"/>
                    <a:pt x="23" y="1191"/>
                  </a:cubicBezTo>
                  <a:cubicBezTo>
                    <a:pt x="46" y="1166"/>
                    <a:pt x="46" y="1166"/>
                    <a:pt x="46" y="1166"/>
                  </a:cubicBezTo>
                  <a:cubicBezTo>
                    <a:pt x="135" y="1067"/>
                    <a:pt x="135" y="1067"/>
                    <a:pt x="135" y="1067"/>
                  </a:cubicBezTo>
                  <a:cubicBezTo>
                    <a:pt x="158" y="1042"/>
                    <a:pt x="158" y="1042"/>
                    <a:pt x="158" y="1042"/>
                  </a:cubicBezTo>
                  <a:cubicBezTo>
                    <a:pt x="247" y="942"/>
                    <a:pt x="247" y="942"/>
                    <a:pt x="247" y="942"/>
                  </a:cubicBezTo>
                  <a:cubicBezTo>
                    <a:pt x="269" y="918"/>
                    <a:pt x="269" y="918"/>
                    <a:pt x="269" y="918"/>
                  </a:cubicBezTo>
                  <a:cubicBezTo>
                    <a:pt x="359" y="818"/>
                    <a:pt x="359" y="818"/>
                    <a:pt x="359" y="818"/>
                  </a:cubicBezTo>
                  <a:cubicBezTo>
                    <a:pt x="381" y="793"/>
                    <a:pt x="381" y="793"/>
                    <a:pt x="381" y="793"/>
                  </a:cubicBezTo>
                  <a:cubicBezTo>
                    <a:pt x="471" y="694"/>
                    <a:pt x="471" y="694"/>
                    <a:pt x="471" y="694"/>
                  </a:cubicBezTo>
                  <a:cubicBezTo>
                    <a:pt x="493" y="669"/>
                    <a:pt x="493" y="669"/>
                    <a:pt x="493" y="669"/>
                  </a:cubicBezTo>
                  <a:cubicBezTo>
                    <a:pt x="578" y="575"/>
                    <a:pt x="578" y="575"/>
                    <a:pt x="578" y="575"/>
                  </a:cubicBezTo>
                  <a:cubicBezTo>
                    <a:pt x="578" y="575"/>
                    <a:pt x="714" y="469"/>
                    <a:pt x="729" y="431"/>
                  </a:cubicBezTo>
                  <a:cubicBezTo>
                    <a:pt x="745" y="393"/>
                    <a:pt x="1979" y="0"/>
                    <a:pt x="1979" y="0"/>
                  </a:cubicBezTo>
                  <a:close/>
                </a:path>
              </a:pathLst>
            </a:custGeom>
            <a:solidFill>
              <a:srgbClr val="293E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41" name="Freeform 38">
              <a:extLst>
                <a:ext uri="{FF2B5EF4-FFF2-40B4-BE49-F238E27FC236}">
                  <a16:creationId xmlns:a16="http://schemas.microsoft.com/office/drawing/2014/main" id="{06B06749-8728-4A80-888F-6679113A02B1}"/>
                </a:ext>
              </a:extLst>
            </p:cNvPr>
            <p:cNvSpPr>
              <a:spLocks/>
            </p:cNvSpPr>
            <p:nvPr/>
          </p:nvSpPr>
          <p:spPr bwMode="auto">
            <a:xfrm>
              <a:off x="3938587" y="-8777"/>
              <a:ext cx="808038" cy="701675"/>
            </a:xfrm>
            <a:custGeom>
              <a:avLst/>
              <a:gdLst>
                <a:gd name="T0" fmla="*/ 0 w 509"/>
                <a:gd name="T1" fmla="*/ 0 h 442"/>
                <a:gd name="T2" fmla="*/ 33 w 509"/>
                <a:gd name="T3" fmla="*/ 0 h 442"/>
                <a:gd name="T4" fmla="*/ 509 w 509"/>
                <a:gd name="T5" fmla="*/ 425 h 442"/>
                <a:gd name="T6" fmla="*/ 495 w 509"/>
                <a:gd name="T7" fmla="*/ 442 h 442"/>
                <a:gd name="T8" fmla="*/ 0 w 509"/>
                <a:gd name="T9" fmla="*/ 0 h 442"/>
              </a:gdLst>
              <a:ahLst/>
              <a:cxnLst>
                <a:cxn ang="0">
                  <a:pos x="T0" y="T1"/>
                </a:cxn>
                <a:cxn ang="0">
                  <a:pos x="T2" y="T3"/>
                </a:cxn>
                <a:cxn ang="0">
                  <a:pos x="T4" y="T5"/>
                </a:cxn>
                <a:cxn ang="0">
                  <a:pos x="T6" y="T7"/>
                </a:cxn>
                <a:cxn ang="0">
                  <a:pos x="T8" y="T9"/>
                </a:cxn>
              </a:cxnLst>
              <a:rect l="0" t="0" r="r" b="b"/>
              <a:pathLst>
                <a:path w="509" h="442">
                  <a:moveTo>
                    <a:pt x="0" y="0"/>
                  </a:moveTo>
                  <a:lnTo>
                    <a:pt x="33" y="0"/>
                  </a:lnTo>
                  <a:lnTo>
                    <a:pt x="509" y="425"/>
                  </a:lnTo>
                  <a:lnTo>
                    <a:pt x="495" y="442"/>
                  </a:lnTo>
                  <a:lnTo>
                    <a:pt x="0" y="0"/>
                  </a:lnTo>
                  <a:close/>
                </a:path>
              </a:pathLst>
            </a:custGeom>
            <a:solidFill>
              <a:srgbClr val="E8F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42" name="Freeform 39">
              <a:extLst>
                <a:ext uri="{FF2B5EF4-FFF2-40B4-BE49-F238E27FC236}">
                  <a16:creationId xmlns:a16="http://schemas.microsoft.com/office/drawing/2014/main" id="{30E66F7E-2283-40D5-A01E-FC3F2F14EDA0}"/>
                </a:ext>
              </a:extLst>
            </p:cNvPr>
            <p:cNvSpPr>
              <a:spLocks/>
            </p:cNvSpPr>
            <p:nvPr/>
          </p:nvSpPr>
          <p:spPr bwMode="auto">
            <a:xfrm>
              <a:off x="3689350" y="-8777"/>
              <a:ext cx="1058863" cy="930275"/>
            </a:xfrm>
            <a:custGeom>
              <a:avLst/>
              <a:gdLst>
                <a:gd name="T0" fmla="*/ 0 w 667"/>
                <a:gd name="T1" fmla="*/ 0 h 586"/>
                <a:gd name="T2" fmla="*/ 33 w 667"/>
                <a:gd name="T3" fmla="*/ 0 h 586"/>
                <a:gd name="T4" fmla="*/ 667 w 667"/>
                <a:gd name="T5" fmla="*/ 569 h 586"/>
                <a:gd name="T6" fmla="*/ 653 w 667"/>
                <a:gd name="T7" fmla="*/ 586 h 586"/>
                <a:gd name="T8" fmla="*/ 0 w 667"/>
                <a:gd name="T9" fmla="*/ 0 h 586"/>
              </a:gdLst>
              <a:ahLst/>
              <a:cxnLst>
                <a:cxn ang="0">
                  <a:pos x="T0" y="T1"/>
                </a:cxn>
                <a:cxn ang="0">
                  <a:pos x="T2" y="T3"/>
                </a:cxn>
                <a:cxn ang="0">
                  <a:pos x="T4" y="T5"/>
                </a:cxn>
                <a:cxn ang="0">
                  <a:pos x="T6" y="T7"/>
                </a:cxn>
                <a:cxn ang="0">
                  <a:pos x="T8" y="T9"/>
                </a:cxn>
              </a:cxnLst>
              <a:rect l="0" t="0" r="r" b="b"/>
              <a:pathLst>
                <a:path w="667" h="586">
                  <a:moveTo>
                    <a:pt x="0" y="0"/>
                  </a:moveTo>
                  <a:lnTo>
                    <a:pt x="33" y="0"/>
                  </a:lnTo>
                  <a:lnTo>
                    <a:pt x="667" y="569"/>
                  </a:lnTo>
                  <a:lnTo>
                    <a:pt x="653" y="586"/>
                  </a:lnTo>
                  <a:lnTo>
                    <a:pt x="0" y="0"/>
                  </a:lnTo>
                  <a:close/>
                </a:path>
              </a:pathLst>
            </a:custGeom>
            <a:solidFill>
              <a:srgbClr val="E8F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43" name="Freeform 40">
              <a:extLst>
                <a:ext uri="{FF2B5EF4-FFF2-40B4-BE49-F238E27FC236}">
                  <a16:creationId xmlns:a16="http://schemas.microsoft.com/office/drawing/2014/main" id="{37AB891A-FBD1-4F78-8B95-9CA55CA4A72A}"/>
                </a:ext>
              </a:extLst>
            </p:cNvPr>
            <p:cNvSpPr>
              <a:spLocks/>
            </p:cNvSpPr>
            <p:nvPr/>
          </p:nvSpPr>
          <p:spPr bwMode="auto">
            <a:xfrm>
              <a:off x="3441700" y="-8777"/>
              <a:ext cx="1308100" cy="1158875"/>
            </a:xfrm>
            <a:custGeom>
              <a:avLst/>
              <a:gdLst>
                <a:gd name="T0" fmla="*/ 0 w 824"/>
                <a:gd name="T1" fmla="*/ 0 h 730"/>
                <a:gd name="T2" fmla="*/ 33 w 824"/>
                <a:gd name="T3" fmla="*/ 0 h 730"/>
                <a:gd name="T4" fmla="*/ 824 w 824"/>
                <a:gd name="T5" fmla="*/ 713 h 730"/>
                <a:gd name="T6" fmla="*/ 810 w 824"/>
                <a:gd name="T7" fmla="*/ 730 h 730"/>
                <a:gd name="T8" fmla="*/ 0 w 824"/>
                <a:gd name="T9" fmla="*/ 0 h 730"/>
              </a:gdLst>
              <a:ahLst/>
              <a:cxnLst>
                <a:cxn ang="0">
                  <a:pos x="T0" y="T1"/>
                </a:cxn>
                <a:cxn ang="0">
                  <a:pos x="T2" y="T3"/>
                </a:cxn>
                <a:cxn ang="0">
                  <a:pos x="T4" y="T5"/>
                </a:cxn>
                <a:cxn ang="0">
                  <a:pos x="T6" y="T7"/>
                </a:cxn>
                <a:cxn ang="0">
                  <a:pos x="T8" y="T9"/>
                </a:cxn>
              </a:cxnLst>
              <a:rect l="0" t="0" r="r" b="b"/>
              <a:pathLst>
                <a:path w="824" h="730">
                  <a:moveTo>
                    <a:pt x="0" y="0"/>
                  </a:moveTo>
                  <a:lnTo>
                    <a:pt x="33" y="0"/>
                  </a:lnTo>
                  <a:lnTo>
                    <a:pt x="824" y="713"/>
                  </a:lnTo>
                  <a:lnTo>
                    <a:pt x="810" y="730"/>
                  </a:lnTo>
                  <a:lnTo>
                    <a:pt x="0" y="0"/>
                  </a:lnTo>
                  <a:close/>
                </a:path>
              </a:pathLst>
            </a:custGeom>
            <a:solidFill>
              <a:srgbClr val="E8F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44" name="Freeform 41">
              <a:extLst>
                <a:ext uri="{FF2B5EF4-FFF2-40B4-BE49-F238E27FC236}">
                  <a16:creationId xmlns:a16="http://schemas.microsoft.com/office/drawing/2014/main" id="{1A27AC83-8817-4925-B1C3-909BDF921323}"/>
                </a:ext>
              </a:extLst>
            </p:cNvPr>
            <p:cNvSpPr>
              <a:spLocks/>
            </p:cNvSpPr>
            <p:nvPr/>
          </p:nvSpPr>
          <p:spPr bwMode="auto">
            <a:xfrm>
              <a:off x="3197225" y="-8777"/>
              <a:ext cx="1554163" cy="1387475"/>
            </a:xfrm>
            <a:custGeom>
              <a:avLst/>
              <a:gdLst>
                <a:gd name="T0" fmla="*/ 0 w 979"/>
                <a:gd name="T1" fmla="*/ 0 h 874"/>
                <a:gd name="T2" fmla="*/ 32 w 979"/>
                <a:gd name="T3" fmla="*/ 0 h 874"/>
                <a:gd name="T4" fmla="*/ 979 w 979"/>
                <a:gd name="T5" fmla="*/ 857 h 874"/>
                <a:gd name="T6" fmla="*/ 964 w 979"/>
                <a:gd name="T7" fmla="*/ 874 h 874"/>
                <a:gd name="T8" fmla="*/ 0 w 979"/>
                <a:gd name="T9" fmla="*/ 0 h 874"/>
              </a:gdLst>
              <a:ahLst/>
              <a:cxnLst>
                <a:cxn ang="0">
                  <a:pos x="T0" y="T1"/>
                </a:cxn>
                <a:cxn ang="0">
                  <a:pos x="T2" y="T3"/>
                </a:cxn>
                <a:cxn ang="0">
                  <a:pos x="T4" y="T5"/>
                </a:cxn>
                <a:cxn ang="0">
                  <a:pos x="T6" y="T7"/>
                </a:cxn>
                <a:cxn ang="0">
                  <a:pos x="T8" y="T9"/>
                </a:cxn>
              </a:cxnLst>
              <a:rect l="0" t="0" r="r" b="b"/>
              <a:pathLst>
                <a:path w="979" h="874">
                  <a:moveTo>
                    <a:pt x="0" y="0"/>
                  </a:moveTo>
                  <a:lnTo>
                    <a:pt x="32" y="0"/>
                  </a:lnTo>
                  <a:lnTo>
                    <a:pt x="979" y="857"/>
                  </a:lnTo>
                  <a:lnTo>
                    <a:pt x="964" y="874"/>
                  </a:lnTo>
                  <a:lnTo>
                    <a:pt x="0" y="0"/>
                  </a:lnTo>
                  <a:close/>
                </a:path>
              </a:pathLst>
            </a:custGeom>
            <a:solidFill>
              <a:srgbClr val="E8F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45" name="Freeform 42">
              <a:extLst>
                <a:ext uri="{FF2B5EF4-FFF2-40B4-BE49-F238E27FC236}">
                  <a16:creationId xmlns:a16="http://schemas.microsoft.com/office/drawing/2014/main" id="{C18D9E0D-0150-4D97-A2D4-AF1E717D5B5C}"/>
                </a:ext>
              </a:extLst>
            </p:cNvPr>
            <p:cNvSpPr>
              <a:spLocks/>
            </p:cNvSpPr>
            <p:nvPr/>
          </p:nvSpPr>
          <p:spPr bwMode="auto">
            <a:xfrm>
              <a:off x="2947987" y="-8777"/>
              <a:ext cx="1803400" cy="1616075"/>
            </a:xfrm>
            <a:custGeom>
              <a:avLst/>
              <a:gdLst>
                <a:gd name="T0" fmla="*/ 0 w 1447"/>
                <a:gd name="T1" fmla="*/ 0 h 1252"/>
                <a:gd name="T2" fmla="*/ 43 w 1447"/>
                <a:gd name="T3" fmla="*/ 0 h 1252"/>
                <a:gd name="T4" fmla="*/ 118 w 1447"/>
                <a:gd name="T5" fmla="*/ 64 h 1252"/>
                <a:gd name="T6" fmla="*/ 1447 w 1447"/>
                <a:gd name="T7" fmla="*/ 1231 h 1252"/>
                <a:gd name="T8" fmla="*/ 1428 w 1447"/>
                <a:gd name="T9" fmla="*/ 1252 h 1252"/>
                <a:gd name="T10" fmla="*/ 99 w 1447"/>
                <a:gd name="T11" fmla="*/ 84 h 1252"/>
                <a:gd name="T12" fmla="*/ 0 w 1447"/>
                <a:gd name="T13" fmla="*/ 0 h 1252"/>
              </a:gdLst>
              <a:ahLst/>
              <a:cxnLst>
                <a:cxn ang="0">
                  <a:pos x="T0" y="T1"/>
                </a:cxn>
                <a:cxn ang="0">
                  <a:pos x="T2" y="T3"/>
                </a:cxn>
                <a:cxn ang="0">
                  <a:pos x="T4" y="T5"/>
                </a:cxn>
                <a:cxn ang="0">
                  <a:pos x="T6" y="T7"/>
                </a:cxn>
                <a:cxn ang="0">
                  <a:pos x="T8" y="T9"/>
                </a:cxn>
                <a:cxn ang="0">
                  <a:pos x="T10" y="T11"/>
                </a:cxn>
                <a:cxn ang="0">
                  <a:pos x="T12" y="T13"/>
                </a:cxn>
              </a:cxnLst>
              <a:rect l="0" t="0" r="r" b="b"/>
              <a:pathLst>
                <a:path w="1447" h="1252">
                  <a:moveTo>
                    <a:pt x="0" y="0"/>
                  </a:moveTo>
                  <a:cubicBezTo>
                    <a:pt x="43" y="0"/>
                    <a:pt x="43" y="0"/>
                    <a:pt x="43" y="0"/>
                  </a:cubicBezTo>
                  <a:cubicBezTo>
                    <a:pt x="68" y="20"/>
                    <a:pt x="92" y="41"/>
                    <a:pt x="118" y="64"/>
                  </a:cubicBezTo>
                  <a:cubicBezTo>
                    <a:pt x="1447" y="1231"/>
                    <a:pt x="1447" y="1231"/>
                    <a:pt x="1447" y="1231"/>
                  </a:cubicBezTo>
                  <a:cubicBezTo>
                    <a:pt x="1428" y="1252"/>
                    <a:pt x="1428" y="1252"/>
                    <a:pt x="1428" y="1252"/>
                  </a:cubicBezTo>
                  <a:cubicBezTo>
                    <a:pt x="99" y="84"/>
                    <a:pt x="99" y="84"/>
                    <a:pt x="99" y="84"/>
                  </a:cubicBezTo>
                  <a:cubicBezTo>
                    <a:pt x="65" y="54"/>
                    <a:pt x="32" y="26"/>
                    <a:pt x="0" y="0"/>
                  </a:cubicBezTo>
                  <a:close/>
                </a:path>
              </a:pathLst>
            </a:custGeom>
            <a:solidFill>
              <a:srgbClr val="E8F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46" name="Freeform 43">
              <a:extLst>
                <a:ext uri="{FF2B5EF4-FFF2-40B4-BE49-F238E27FC236}">
                  <a16:creationId xmlns:a16="http://schemas.microsoft.com/office/drawing/2014/main" id="{5C1E3401-8111-48CE-A179-44A64B4178E9}"/>
                </a:ext>
              </a:extLst>
            </p:cNvPr>
            <p:cNvSpPr>
              <a:spLocks/>
            </p:cNvSpPr>
            <p:nvPr/>
          </p:nvSpPr>
          <p:spPr bwMode="auto">
            <a:xfrm>
              <a:off x="2670175" y="-14753"/>
              <a:ext cx="2082800" cy="1844675"/>
            </a:xfrm>
            <a:custGeom>
              <a:avLst/>
              <a:gdLst>
                <a:gd name="T0" fmla="*/ 0 w 1670"/>
                <a:gd name="T1" fmla="*/ 0 h 1429"/>
                <a:gd name="T2" fmla="*/ 50 w 1670"/>
                <a:gd name="T3" fmla="*/ 0 h 1429"/>
                <a:gd name="T4" fmla="*/ 274 w 1670"/>
                <a:gd name="T5" fmla="*/ 178 h 1429"/>
                <a:gd name="T6" fmla="*/ 1670 w 1670"/>
                <a:gd name="T7" fmla="*/ 1409 h 1429"/>
                <a:gd name="T8" fmla="*/ 1651 w 1670"/>
                <a:gd name="T9" fmla="*/ 1429 h 1429"/>
                <a:gd name="T10" fmla="*/ 255 w 1670"/>
                <a:gd name="T11" fmla="*/ 198 h 1429"/>
                <a:gd name="T12" fmla="*/ 0 w 1670"/>
                <a:gd name="T13" fmla="*/ 0 h 1429"/>
              </a:gdLst>
              <a:ahLst/>
              <a:cxnLst>
                <a:cxn ang="0">
                  <a:pos x="T0" y="T1"/>
                </a:cxn>
                <a:cxn ang="0">
                  <a:pos x="T2" y="T3"/>
                </a:cxn>
                <a:cxn ang="0">
                  <a:pos x="T4" y="T5"/>
                </a:cxn>
                <a:cxn ang="0">
                  <a:pos x="T6" y="T7"/>
                </a:cxn>
                <a:cxn ang="0">
                  <a:pos x="T8" y="T9"/>
                </a:cxn>
                <a:cxn ang="0">
                  <a:pos x="T10" y="T11"/>
                </a:cxn>
                <a:cxn ang="0">
                  <a:pos x="T12" y="T13"/>
                </a:cxn>
              </a:cxnLst>
              <a:rect l="0" t="0" r="r" b="b"/>
              <a:pathLst>
                <a:path w="1670" h="1429">
                  <a:moveTo>
                    <a:pt x="0" y="0"/>
                  </a:moveTo>
                  <a:cubicBezTo>
                    <a:pt x="50" y="0"/>
                    <a:pt x="50" y="0"/>
                    <a:pt x="50" y="0"/>
                  </a:cubicBezTo>
                  <a:cubicBezTo>
                    <a:pt x="120" y="48"/>
                    <a:pt x="194" y="107"/>
                    <a:pt x="274" y="178"/>
                  </a:cubicBezTo>
                  <a:cubicBezTo>
                    <a:pt x="1670" y="1409"/>
                    <a:pt x="1670" y="1409"/>
                    <a:pt x="1670" y="1409"/>
                  </a:cubicBezTo>
                  <a:cubicBezTo>
                    <a:pt x="1651" y="1429"/>
                    <a:pt x="1651" y="1429"/>
                    <a:pt x="1651" y="1429"/>
                  </a:cubicBezTo>
                  <a:cubicBezTo>
                    <a:pt x="255" y="198"/>
                    <a:pt x="255" y="198"/>
                    <a:pt x="255" y="198"/>
                  </a:cubicBezTo>
                  <a:cubicBezTo>
                    <a:pt x="163" y="117"/>
                    <a:pt x="79" y="51"/>
                    <a:pt x="0" y="0"/>
                  </a:cubicBezTo>
                  <a:close/>
                </a:path>
              </a:pathLst>
            </a:custGeom>
            <a:solidFill>
              <a:srgbClr val="E8F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47" name="Rectangle 44">
              <a:extLst>
                <a:ext uri="{FF2B5EF4-FFF2-40B4-BE49-F238E27FC236}">
                  <a16:creationId xmlns:a16="http://schemas.microsoft.com/office/drawing/2014/main" id="{5F14428A-3437-495F-98B1-4CFAA2DF76FE}"/>
                </a:ext>
              </a:extLst>
            </p:cNvPr>
            <p:cNvSpPr>
              <a:spLocks noChangeArrowheads="1"/>
            </p:cNvSpPr>
            <p:nvPr/>
          </p:nvSpPr>
          <p:spPr bwMode="auto">
            <a:xfrm>
              <a:off x="11604193" y="5594351"/>
              <a:ext cx="19050" cy="311150"/>
            </a:xfrm>
            <a:prstGeom prst="rect">
              <a:avLst/>
            </a:prstGeom>
            <a:solidFill>
              <a:srgbClr val="8585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48" name="Rectangle 45">
              <a:extLst>
                <a:ext uri="{FF2B5EF4-FFF2-40B4-BE49-F238E27FC236}">
                  <a16:creationId xmlns:a16="http://schemas.microsoft.com/office/drawing/2014/main" id="{A1F76DA3-6A84-4405-8E02-10AE64827A97}"/>
                </a:ext>
              </a:extLst>
            </p:cNvPr>
            <p:cNvSpPr>
              <a:spLocks noChangeArrowheads="1"/>
            </p:cNvSpPr>
            <p:nvPr/>
          </p:nvSpPr>
          <p:spPr bwMode="auto">
            <a:xfrm>
              <a:off x="11896293" y="5594351"/>
              <a:ext cx="19050" cy="311150"/>
            </a:xfrm>
            <a:prstGeom prst="rect">
              <a:avLst/>
            </a:prstGeom>
            <a:solidFill>
              <a:srgbClr val="8585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49" name="Rectangle 46">
              <a:extLst>
                <a:ext uri="{FF2B5EF4-FFF2-40B4-BE49-F238E27FC236}">
                  <a16:creationId xmlns:a16="http://schemas.microsoft.com/office/drawing/2014/main" id="{E45130C6-5116-45C6-9A8B-E40623DA152B}"/>
                </a:ext>
              </a:extLst>
            </p:cNvPr>
            <p:cNvSpPr>
              <a:spLocks noChangeArrowheads="1"/>
            </p:cNvSpPr>
            <p:nvPr/>
          </p:nvSpPr>
          <p:spPr bwMode="auto">
            <a:xfrm>
              <a:off x="12188393" y="5283201"/>
              <a:ext cx="19050" cy="311150"/>
            </a:xfrm>
            <a:prstGeom prst="rect">
              <a:avLst/>
            </a:prstGeom>
            <a:solidFill>
              <a:srgbClr val="8585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0" name="Rectangle 47">
              <a:extLst>
                <a:ext uri="{FF2B5EF4-FFF2-40B4-BE49-F238E27FC236}">
                  <a16:creationId xmlns:a16="http://schemas.microsoft.com/office/drawing/2014/main" id="{D23EF63F-7A04-4A3F-B477-BCD5E9769BC5}"/>
                </a:ext>
              </a:extLst>
            </p:cNvPr>
            <p:cNvSpPr>
              <a:spLocks noChangeArrowheads="1"/>
            </p:cNvSpPr>
            <p:nvPr/>
          </p:nvSpPr>
          <p:spPr bwMode="auto">
            <a:xfrm>
              <a:off x="12188393" y="6218238"/>
              <a:ext cx="19050" cy="312738"/>
            </a:xfrm>
            <a:prstGeom prst="rect">
              <a:avLst/>
            </a:prstGeom>
            <a:solidFill>
              <a:srgbClr val="8585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1" name="Rectangle 48">
              <a:extLst>
                <a:ext uri="{FF2B5EF4-FFF2-40B4-BE49-F238E27FC236}">
                  <a16:creationId xmlns:a16="http://schemas.microsoft.com/office/drawing/2014/main" id="{69EEB48B-BC6E-4945-A5EC-A354E8FF5039}"/>
                </a:ext>
              </a:extLst>
            </p:cNvPr>
            <p:cNvSpPr>
              <a:spLocks noChangeArrowheads="1"/>
            </p:cNvSpPr>
            <p:nvPr/>
          </p:nvSpPr>
          <p:spPr bwMode="auto">
            <a:xfrm>
              <a:off x="11596255" y="4956176"/>
              <a:ext cx="300038" cy="19050"/>
            </a:xfrm>
            <a:prstGeom prst="rect">
              <a:avLst/>
            </a:prstGeom>
            <a:solidFill>
              <a:srgbClr val="8585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2" name="Oval 49">
              <a:extLst>
                <a:ext uri="{FF2B5EF4-FFF2-40B4-BE49-F238E27FC236}">
                  <a16:creationId xmlns:a16="http://schemas.microsoft.com/office/drawing/2014/main" id="{DCF8834B-57A9-4297-B8B9-296315B8871C}"/>
                </a:ext>
              </a:extLst>
            </p:cNvPr>
            <p:cNvSpPr>
              <a:spLocks noChangeArrowheads="1"/>
            </p:cNvSpPr>
            <p:nvPr/>
          </p:nvSpPr>
          <p:spPr bwMode="auto">
            <a:xfrm>
              <a:off x="11510530" y="4862513"/>
              <a:ext cx="209550" cy="215900"/>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3" name="Oval 50">
              <a:extLst>
                <a:ext uri="{FF2B5EF4-FFF2-40B4-BE49-F238E27FC236}">
                  <a16:creationId xmlns:a16="http://schemas.microsoft.com/office/drawing/2014/main" id="{B3E55DE1-550D-42BB-BB21-1D6407AE4E21}"/>
                </a:ext>
              </a:extLst>
            </p:cNvPr>
            <p:cNvSpPr>
              <a:spLocks noChangeArrowheads="1"/>
            </p:cNvSpPr>
            <p:nvPr/>
          </p:nvSpPr>
          <p:spPr bwMode="auto">
            <a:xfrm>
              <a:off x="11801043" y="4862513"/>
              <a:ext cx="209550" cy="215900"/>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4" name="Freeform 51">
              <a:extLst>
                <a:ext uri="{FF2B5EF4-FFF2-40B4-BE49-F238E27FC236}">
                  <a16:creationId xmlns:a16="http://schemas.microsoft.com/office/drawing/2014/main" id="{FFDDD0C8-DDCA-40B1-B4FA-1A93420BC53E}"/>
                </a:ext>
              </a:extLst>
            </p:cNvPr>
            <p:cNvSpPr>
              <a:spLocks/>
            </p:cNvSpPr>
            <p:nvPr/>
          </p:nvSpPr>
          <p:spPr bwMode="auto">
            <a:xfrm>
              <a:off x="12093143" y="4862513"/>
              <a:ext cx="104775" cy="215900"/>
            </a:xfrm>
            <a:custGeom>
              <a:avLst/>
              <a:gdLst>
                <a:gd name="T0" fmla="*/ 84 w 84"/>
                <a:gd name="T1" fmla="*/ 0 h 168"/>
                <a:gd name="T2" fmla="*/ 84 w 84"/>
                <a:gd name="T3" fmla="*/ 0 h 168"/>
                <a:gd name="T4" fmla="*/ 84 w 84"/>
                <a:gd name="T5" fmla="*/ 168 h 168"/>
                <a:gd name="T6" fmla="*/ 84 w 84"/>
                <a:gd name="T7" fmla="*/ 168 h 168"/>
                <a:gd name="T8" fmla="*/ 0 w 84"/>
                <a:gd name="T9" fmla="*/ 84 h 168"/>
                <a:gd name="T10" fmla="*/ 84 w 84"/>
                <a:gd name="T11" fmla="*/ 0 h 168"/>
              </a:gdLst>
              <a:ahLst/>
              <a:cxnLst>
                <a:cxn ang="0">
                  <a:pos x="T0" y="T1"/>
                </a:cxn>
                <a:cxn ang="0">
                  <a:pos x="T2" y="T3"/>
                </a:cxn>
                <a:cxn ang="0">
                  <a:pos x="T4" y="T5"/>
                </a:cxn>
                <a:cxn ang="0">
                  <a:pos x="T6" y="T7"/>
                </a:cxn>
                <a:cxn ang="0">
                  <a:pos x="T8" y="T9"/>
                </a:cxn>
                <a:cxn ang="0">
                  <a:pos x="T10" y="T11"/>
                </a:cxn>
              </a:cxnLst>
              <a:rect l="0" t="0" r="r" b="b"/>
              <a:pathLst>
                <a:path w="84" h="168">
                  <a:moveTo>
                    <a:pt x="84" y="0"/>
                  </a:moveTo>
                  <a:cubicBezTo>
                    <a:pt x="84" y="0"/>
                    <a:pt x="84" y="0"/>
                    <a:pt x="84" y="0"/>
                  </a:cubicBezTo>
                  <a:cubicBezTo>
                    <a:pt x="84" y="168"/>
                    <a:pt x="84" y="168"/>
                    <a:pt x="84" y="168"/>
                  </a:cubicBezTo>
                  <a:cubicBezTo>
                    <a:pt x="84" y="168"/>
                    <a:pt x="84" y="168"/>
                    <a:pt x="84" y="168"/>
                  </a:cubicBezTo>
                  <a:cubicBezTo>
                    <a:pt x="37" y="168"/>
                    <a:pt x="0" y="130"/>
                    <a:pt x="0" y="84"/>
                  </a:cubicBezTo>
                  <a:cubicBezTo>
                    <a:pt x="0" y="37"/>
                    <a:pt x="37" y="0"/>
                    <a:pt x="84" y="0"/>
                  </a:cubicBezTo>
                  <a:close/>
                </a:path>
              </a:pathLst>
            </a:cu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5" name="Oval 52">
              <a:extLst>
                <a:ext uri="{FF2B5EF4-FFF2-40B4-BE49-F238E27FC236}">
                  <a16:creationId xmlns:a16="http://schemas.microsoft.com/office/drawing/2014/main" id="{8EBF059F-1931-4918-B62E-8AAAB05E761B}"/>
                </a:ext>
              </a:extLst>
            </p:cNvPr>
            <p:cNvSpPr>
              <a:spLocks noChangeArrowheads="1"/>
            </p:cNvSpPr>
            <p:nvPr/>
          </p:nvSpPr>
          <p:spPr bwMode="auto">
            <a:xfrm>
              <a:off x="11510530" y="5173663"/>
              <a:ext cx="209550" cy="215900"/>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6" name="Oval 53">
              <a:extLst>
                <a:ext uri="{FF2B5EF4-FFF2-40B4-BE49-F238E27FC236}">
                  <a16:creationId xmlns:a16="http://schemas.microsoft.com/office/drawing/2014/main" id="{BBE37596-B2DC-40F4-9136-031B681D6141}"/>
                </a:ext>
              </a:extLst>
            </p:cNvPr>
            <p:cNvSpPr>
              <a:spLocks noChangeArrowheads="1"/>
            </p:cNvSpPr>
            <p:nvPr/>
          </p:nvSpPr>
          <p:spPr bwMode="auto">
            <a:xfrm>
              <a:off x="11801043" y="5173663"/>
              <a:ext cx="209550" cy="215900"/>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7" name="Freeform 54">
              <a:extLst>
                <a:ext uri="{FF2B5EF4-FFF2-40B4-BE49-F238E27FC236}">
                  <a16:creationId xmlns:a16="http://schemas.microsoft.com/office/drawing/2014/main" id="{5903F037-754E-405A-8834-4B86BFF8AC59}"/>
                </a:ext>
              </a:extLst>
            </p:cNvPr>
            <p:cNvSpPr>
              <a:spLocks/>
            </p:cNvSpPr>
            <p:nvPr/>
          </p:nvSpPr>
          <p:spPr bwMode="auto">
            <a:xfrm>
              <a:off x="12093143" y="5173663"/>
              <a:ext cx="114300" cy="215900"/>
            </a:xfrm>
            <a:custGeom>
              <a:avLst/>
              <a:gdLst>
                <a:gd name="T0" fmla="*/ 84 w 92"/>
                <a:gd name="T1" fmla="*/ 0 h 168"/>
                <a:gd name="T2" fmla="*/ 84 w 92"/>
                <a:gd name="T3" fmla="*/ 0 h 168"/>
                <a:gd name="T4" fmla="*/ 88 w 92"/>
                <a:gd name="T5" fmla="*/ 85 h 168"/>
                <a:gd name="T6" fmla="*/ 92 w 92"/>
                <a:gd name="T7" fmla="*/ 168 h 168"/>
                <a:gd name="T8" fmla="*/ 84 w 92"/>
                <a:gd name="T9" fmla="*/ 168 h 168"/>
                <a:gd name="T10" fmla="*/ 84 w 92"/>
                <a:gd name="T11" fmla="*/ 168 h 168"/>
                <a:gd name="T12" fmla="*/ 77 w 92"/>
                <a:gd name="T13" fmla="*/ 168 h 168"/>
                <a:gd name="T14" fmla="*/ 0 w 92"/>
                <a:gd name="T15" fmla="*/ 84 h 168"/>
                <a:gd name="T16" fmla="*/ 84 w 92"/>
                <a:gd name="T1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168">
                  <a:moveTo>
                    <a:pt x="84" y="0"/>
                  </a:moveTo>
                  <a:cubicBezTo>
                    <a:pt x="84" y="0"/>
                    <a:pt x="84" y="0"/>
                    <a:pt x="84" y="0"/>
                  </a:cubicBezTo>
                  <a:cubicBezTo>
                    <a:pt x="88" y="85"/>
                    <a:pt x="88" y="85"/>
                    <a:pt x="88" y="85"/>
                  </a:cubicBezTo>
                  <a:cubicBezTo>
                    <a:pt x="92" y="168"/>
                    <a:pt x="92" y="168"/>
                    <a:pt x="92" y="168"/>
                  </a:cubicBezTo>
                  <a:cubicBezTo>
                    <a:pt x="90" y="168"/>
                    <a:pt x="87" y="168"/>
                    <a:pt x="84" y="168"/>
                  </a:cubicBezTo>
                  <a:cubicBezTo>
                    <a:pt x="84" y="168"/>
                    <a:pt x="84" y="168"/>
                    <a:pt x="84" y="168"/>
                  </a:cubicBezTo>
                  <a:cubicBezTo>
                    <a:pt x="82" y="168"/>
                    <a:pt x="79" y="168"/>
                    <a:pt x="77" y="168"/>
                  </a:cubicBezTo>
                  <a:cubicBezTo>
                    <a:pt x="34" y="165"/>
                    <a:pt x="0" y="129"/>
                    <a:pt x="0" y="84"/>
                  </a:cubicBezTo>
                  <a:cubicBezTo>
                    <a:pt x="0" y="38"/>
                    <a:pt x="37" y="0"/>
                    <a:pt x="84" y="0"/>
                  </a:cubicBezTo>
                  <a:close/>
                </a:path>
              </a:pathLst>
            </a:cu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8" name="Oval 55">
              <a:extLst>
                <a:ext uri="{FF2B5EF4-FFF2-40B4-BE49-F238E27FC236}">
                  <a16:creationId xmlns:a16="http://schemas.microsoft.com/office/drawing/2014/main" id="{D71C60C1-5A3A-46CC-86A6-EFC464CF06A4}"/>
                </a:ext>
              </a:extLst>
            </p:cNvPr>
            <p:cNvSpPr>
              <a:spLocks noChangeArrowheads="1"/>
            </p:cNvSpPr>
            <p:nvPr/>
          </p:nvSpPr>
          <p:spPr bwMode="auto">
            <a:xfrm>
              <a:off x="11510530" y="5484813"/>
              <a:ext cx="209550" cy="217488"/>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9" name="Oval 56">
              <a:extLst>
                <a:ext uri="{FF2B5EF4-FFF2-40B4-BE49-F238E27FC236}">
                  <a16:creationId xmlns:a16="http://schemas.microsoft.com/office/drawing/2014/main" id="{15B11D13-2124-4AE1-9109-37C35900690F}"/>
                </a:ext>
              </a:extLst>
            </p:cNvPr>
            <p:cNvSpPr>
              <a:spLocks noChangeArrowheads="1"/>
            </p:cNvSpPr>
            <p:nvPr/>
          </p:nvSpPr>
          <p:spPr bwMode="auto">
            <a:xfrm>
              <a:off x="11801043" y="5484813"/>
              <a:ext cx="209550" cy="217488"/>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60" name="Freeform 57">
              <a:extLst>
                <a:ext uri="{FF2B5EF4-FFF2-40B4-BE49-F238E27FC236}">
                  <a16:creationId xmlns:a16="http://schemas.microsoft.com/office/drawing/2014/main" id="{39A353DA-331C-469D-9888-6E24A6A0D369}"/>
                </a:ext>
              </a:extLst>
            </p:cNvPr>
            <p:cNvSpPr>
              <a:spLocks/>
            </p:cNvSpPr>
            <p:nvPr/>
          </p:nvSpPr>
          <p:spPr bwMode="auto">
            <a:xfrm>
              <a:off x="12093143" y="5484813"/>
              <a:ext cx="114300" cy="217488"/>
            </a:xfrm>
            <a:custGeom>
              <a:avLst/>
              <a:gdLst>
                <a:gd name="T0" fmla="*/ 84 w 92"/>
                <a:gd name="T1" fmla="*/ 0 h 168"/>
                <a:gd name="T2" fmla="*/ 84 w 92"/>
                <a:gd name="T3" fmla="*/ 0 h 168"/>
                <a:gd name="T4" fmla="*/ 92 w 92"/>
                <a:gd name="T5" fmla="*/ 0 h 168"/>
                <a:gd name="T6" fmla="*/ 88 w 92"/>
                <a:gd name="T7" fmla="*/ 85 h 168"/>
                <a:gd name="T8" fmla="*/ 84 w 92"/>
                <a:gd name="T9" fmla="*/ 168 h 168"/>
                <a:gd name="T10" fmla="*/ 84 w 92"/>
                <a:gd name="T11" fmla="*/ 168 h 168"/>
                <a:gd name="T12" fmla="*/ 0 w 92"/>
                <a:gd name="T13" fmla="*/ 84 h 168"/>
                <a:gd name="T14" fmla="*/ 77 w 92"/>
                <a:gd name="T15" fmla="*/ 0 h 168"/>
                <a:gd name="T16" fmla="*/ 84 w 92"/>
                <a:gd name="T1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168">
                  <a:moveTo>
                    <a:pt x="84" y="0"/>
                  </a:moveTo>
                  <a:cubicBezTo>
                    <a:pt x="84" y="0"/>
                    <a:pt x="84" y="0"/>
                    <a:pt x="84" y="0"/>
                  </a:cubicBezTo>
                  <a:cubicBezTo>
                    <a:pt x="87" y="0"/>
                    <a:pt x="90" y="0"/>
                    <a:pt x="92" y="0"/>
                  </a:cubicBezTo>
                  <a:cubicBezTo>
                    <a:pt x="88" y="85"/>
                    <a:pt x="88" y="85"/>
                    <a:pt x="88" y="85"/>
                  </a:cubicBezTo>
                  <a:cubicBezTo>
                    <a:pt x="84" y="168"/>
                    <a:pt x="84" y="168"/>
                    <a:pt x="84" y="168"/>
                  </a:cubicBezTo>
                  <a:cubicBezTo>
                    <a:pt x="84" y="168"/>
                    <a:pt x="84" y="168"/>
                    <a:pt x="84" y="168"/>
                  </a:cubicBezTo>
                  <a:cubicBezTo>
                    <a:pt x="37" y="168"/>
                    <a:pt x="0" y="130"/>
                    <a:pt x="0" y="84"/>
                  </a:cubicBezTo>
                  <a:cubicBezTo>
                    <a:pt x="0" y="39"/>
                    <a:pt x="34" y="3"/>
                    <a:pt x="77" y="0"/>
                  </a:cubicBezTo>
                  <a:cubicBezTo>
                    <a:pt x="79" y="0"/>
                    <a:pt x="82" y="0"/>
                    <a:pt x="84" y="0"/>
                  </a:cubicBezTo>
                  <a:close/>
                </a:path>
              </a:pathLst>
            </a:cu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61" name="Oval 58">
              <a:extLst>
                <a:ext uri="{FF2B5EF4-FFF2-40B4-BE49-F238E27FC236}">
                  <a16:creationId xmlns:a16="http://schemas.microsoft.com/office/drawing/2014/main" id="{7F1BD4FC-6A72-44F7-9B1D-40DDC59F6F3B}"/>
                </a:ext>
              </a:extLst>
            </p:cNvPr>
            <p:cNvSpPr>
              <a:spLocks noChangeArrowheads="1"/>
            </p:cNvSpPr>
            <p:nvPr/>
          </p:nvSpPr>
          <p:spPr bwMode="auto">
            <a:xfrm>
              <a:off x="11510530" y="5795963"/>
              <a:ext cx="209550" cy="217488"/>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62" name="Oval 59">
              <a:extLst>
                <a:ext uri="{FF2B5EF4-FFF2-40B4-BE49-F238E27FC236}">
                  <a16:creationId xmlns:a16="http://schemas.microsoft.com/office/drawing/2014/main" id="{0BC4B30C-30D3-40DE-A973-093233379FF9}"/>
                </a:ext>
              </a:extLst>
            </p:cNvPr>
            <p:cNvSpPr>
              <a:spLocks noChangeArrowheads="1"/>
            </p:cNvSpPr>
            <p:nvPr/>
          </p:nvSpPr>
          <p:spPr bwMode="auto">
            <a:xfrm>
              <a:off x="11801043" y="5795963"/>
              <a:ext cx="209550" cy="217488"/>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63" name="Freeform 60">
              <a:extLst>
                <a:ext uri="{FF2B5EF4-FFF2-40B4-BE49-F238E27FC236}">
                  <a16:creationId xmlns:a16="http://schemas.microsoft.com/office/drawing/2014/main" id="{5359E00B-05DF-42E2-9376-173ED05F7A9F}"/>
                </a:ext>
              </a:extLst>
            </p:cNvPr>
            <p:cNvSpPr>
              <a:spLocks/>
            </p:cNvSpPr>
            <p:nvPr/>
          </p:nvSpPr>
          <p:spPr bwMode="auto">
            <a:xfrm>
              <a:off x="12093143" y="5795963"/>
              <a:ext cx="104775" cy="217488"/>
            </a:xfrm>
            <a:custGeom>
              <a:avLst/>
              <a:gdLst>
                <a:gd name="T0" fmla="*/ 84 w 84"/>
                <a:gd name="T1" fmla="*/ 0 h 168"/>
                <a:gd name="T2" fmla="*/ 84 w 84"/>
                <a:gd name="T3" fmla="*/ 0 h 168"/>
                <a:gd name="T4" fmla="*/ 84 w 84"/>
                <a:gd name="T5" fmla="*/ 168 h 168"/>
                <a:gd name="T6" fmla="*/ 84 w 84"/>
                <a:gd name="T7" fmla="*/ 168 h 168"/>
                <a:gd name="T8" fmla="*/ 0 w 84"/>
                <a:gd name="T9" fmla="*/ 84 h 168"/>
                <a:gd name="T10" fmla="*/ 84 w 84"/>
                <a:gd name="T11" fmla="*/ 0 h 168"/>
              </a:gdLst>
              <a:ahLst/>
              <a:cxnLst>
                <a:cxn ang="0">
                  <a:pos x="T0" y="T1"/>
                </a:cxn>
                <a:cxn ang="0">
                  <a:pos x="T2" y="T3"/>
                </a:cxn>
                <a:cxn ang="0">
                  <a:pos x="T4" y="T5"/>
                </a:cxn>
                <a:cxn ang="0">
                  <a:pos x="T6" y="T7"/>
                </a:cxn>
                <a:cxn ang="0">
                  <a:pos x="T8" y="T9"/>
                </a:cxn>
                <a:cxn ang="0">
                  <a:pos x="T10" y="T11"/>
                </a:cxn>
              </a:cxnLst>
              <a:rect l="0" t="0" r="r" b="b"/>
              <a:pathLst>
                <a:path w="84" h="168">
                  <a:moveTo>
                    <a:pt x="84" y="0"/>
                  </a:moveTo>
                  <a:cubicBezTo>
                    <a:pt x="84" y="0"/>
                    <a:pt x="84" y="0"/>
                    <a:pt x="84" y="0"/>
                  </a:cubicBezTo>
                  <a:cubicBezTo>
                    <a:pt x="84" y="168"/>
                    <a:pt x="84" y="168"/>
                    <a:pt x="84" y="168"/>
                  </a:cubicBezTo>
                  <a:cubicBezTo>
                    <a:pt x="84" y="168"/>
                    <a:pt x="84" y="168"/>
                    <a:pt x="84" y="168"/>
                  </a:cubicBezTo>
                  <a:cubicBezTo>
                    <a:pt x="37" y="168"/>
                    <a:pt x="0" y="131"/>
                    <a:pt x="0" y="84"/>
                  </a:cubicBezTo>
                  <a:cubicBezTo>
                    <a:pt x="0" y="38"/>
                    <a:pt x="37" y="0"/>
                    <a:pt x="84" y="0"/>
                  </a:cubicBezTo>
                  <a:close/>
                </a:path>
              </a:pathLst>
            </a:cu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64" name="Oval 61">
              <a:extLst>
                <a:ext uri="{FF2B5EF4-FFF2-40B4-BE49-F238E27FC236}">
                  <a16:creationId xmlns:a16="http://schemas.microsoft.com/office/drawing/2014/main" id="{9894B2CF-3278-4093-9C41-D33D8F4DDBB5}"/>
                </a:ext>
              </a:extLst>
            </p:cNvPr>
            <p:cNvSpPr>
              <a:spLocks noChangeArrowheads="1"/>
            </p:cNvSpPr>
            <p:nvPr/>
          </p:nvSpPr>
          <p:spPr bwMode="auto">
            <a:xfrm>
              <a:off x="11801043" y="6108701"/>
              <a:ext cx="209550" cy="215900"/>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65" name="Freeform 62">
              <a:extLst>
                <a:ext uri="{FF2B5EF4-FFF2-40B4-BE49-F238E27FC236}">
                  <a16:creationId xmlns:a16="http://schemas.microsoft.com/office/drawing/2014/main" id="{2DAE2B9B-2B55-45EC-BB6D-8AA7E45673C3}"/>
                </a:ext>
              </a:extLst>
            </p:cNvPr>
            <p:cNvSpPr>
              <a:spLocks/>
            </p:cNvSpPr>
            <p:nvPr/>
          </p:nvSpPr>
          <p:spPr bwMode="auto">
            <a:xfrm>
              <a:off x="12093143" y="6108701"/>
              <a:ext cx="114300" cy="215900"/>
            </a:xfrm>
            <a:custGeom>
              <a:avLst/>
              <a:gdLst>
                <a:gd name="T0" fmla="*/ 84 w 92"/>
                <a:gd name="T1" fmla="*/ 0 h 168"/>
                <a:gd name="T2" fmla="*/ 84 w 92"/>
                <a:gd name="T3" fmla="*/ 0 h 168"/>
                <a:gd name="T4" fmla="*/ 84 w 92"/>
                <a:gd name="T5" fmla="*/ 85 h 168"/>
                <a:gd name="T6" fmla="*/ 92 w 92"/>
                <a:gd name="T7" fmla="*/ 85 h 168"/>
                <a:gd name="T8" fmla="*/ 92 w 92"/>
                <a:gd name="T9" fmla="*/ 168 h 168"/>
                <a:gd name="T10" fmla="*/ 84 w 92"/>
                <a:gd name="T11" fmla="*/ 168 h 168"/>
                <a:gd name="T12" fmla="*/ 84 w 92"/>
                <a:gd name="T13" fmla="*/ 168 h 168"/>
                <a:gd name="T14" fmla="*/ 77 w 92"/>
                <a:gd name="T15" fmla="*/ 168 h 168"/>
                <a:gd name="T16" fmla="*/ 0 w 92"/>
                <a:gd name="T17" fmla="*/ 84 h 168"/>
                <a:gd name="T18" fmla="*/ 84 w 92"/>
                <a:gd name="T19"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168">
                  <a:moveTo>
                    <a:pt x="84" y="0"/>
                  </a:moveTo>
                  <a:cubicBezTo>
                    <a:pt x="84" y="0"/>
                    <a:pt x="84" y="0"/>
                    <a:pt x="84" y="0"/>
                  </a:cubicBezTo>
                  <a:cubicBezTo>
                    <a:pt x="84" y="85"/>
                    <a:pt x="84" y="85"/>
                    <a:pt x="84" y="85"/>
                  </a:cubicBezTo>
                  <a:cubicBezTo>
                    <a:pt x="92" y="85"/>
                    <a:pt x="92" y="85"/>
                    <a:pt x="92" y="85"/>
                  </a:cubicBezTo>
                  <a:cubicBezTo>
                    <a:pt x="92" y="168"/>
                    <a:pt x="92" y="168"/>
                    <a:pt x="92" y="168"/>
                  </a:cubicBezTo>
                  <a:cubicBezTo>
                    <a:pt x="90" y="168"/>
                    <a:pt x="87" y="168"/>
                    <a:pt x="84" y="168"/>
                  </a:cubicBezTo>
                  <a:cubicBezTo>
                    <a:pt x="84" y="168"/>
                    <a:pt x="84" y="168"/>
                    <a:pt x="84" y="168"/>
                  </a:cubicBezTo>
                  <a:cubicBezTo>
                    <a:pt x="82" y="168"/>
                    <a:pt x="79" y="168"/>
                    <a:pt x="77" y="168"/>
                  </a:cubicBezTo>
                  <a:cubicBezTo>
                    <a:pt x="34" y="165"/>
                    <a:pt x="0" y="128"/>
                    <a:pt x="0" y="84"/>
                  </a:cubicBezTo>
                  <a:cubicBezTo>
                    <a:pt x="0" y="37"/>
                    <a:pt x="37" y="0"/>
                    <a:pt x="84" y="0"/>
                  </a:cubicBezTo>
                  <a:close/>
                </a:path>
              </a:pathLst>
            </a:cu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66" name="Freeform 63">
              <a:extLst>
                <a:ext uri="{FF2B5EF4-FFF2-40B4-BE49-F238E27FC236}">
                  <a16:creationId xmlns:a16="http://schemas.microsoft.com/office/drawing/2014/main" id="{7BFD6CED-33D4-471F-AE2A-0A7E88254880}"/>
                </a:ext>
              </a:extLst>
            </p:cNvPr>
            <p:cNvSpPr>
              <a:spLocks/>
            </p:cNvSpPr>
            <p:nvPr/>
          </p:nvSpPr>
          <p:spPr bwMode="auto">
            <a:xfrm>
              <a:off x="12093143" y="6429376"/>
              <a:ext cx="114300" cy="217488"/>
            </a:xfrm>
            <a:custGeom>
              <a:avLst/>
              <a:gdLst>
                <a:gd name="T0" fmla="*/ 84 w 92"/>
                <a:gd name="T1" fmla="*/ 0 h 168"/>
                <a:gd name="T2" fmla="*/ 84 w 92"/>
                <a:gd name="T3" fmla="*/ 0 h 168"/>
                <a:gd name="T4" fmla="*/ 92 w 92"/>
                <a:gd name="T5" fmla="*/ 0 h 168"/>
                <a:gd name="T6" fmla="*/ 92 w 92"/>
                <a:gd name="T7" fmla="*/ 78 h 168"/>
                <a:gd name="T8" fmla="*/ 84 w 92"/>
                <a:gd name="T9" fmla="*/ 78 h 168"/>
                <a:gd name="T10" fmla="*/ 84 w 92"/>
                <a:gd name="T11" fmla="*/ 168 h 168"/>
                <a:gd name="T12" fmla="*/ 84 w 92"/>
                <a:gd name="T13" fmla="*/ 168 h 168"/>
                <a:gd name="T14" fmla="*/ 0 w 92"/>
                <a:gd name="T15" fmla="*/ 84 h 168"/>
                <a:gd name="T16" fmla="*/ 77 w 92"/>
                <a:gd name="T17" fmla="*/ 0 h 168"/>
                <a:gd name="T18" fmla="*/ 84 w 92"/>
                <a:gd name="T19"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168">
                  <a:moveTo>
                    <a:pt x="84" y="0"/>
                  </a:moveTo>
                  <a:cubicBezTo>
                    <a:pt x="84" y="0"/>
                    <a:pt x="84" y="0"/>
                    <a:pt x="84" y="0"/>
                  </a:cubicBezTo>
                  <a:cubicBezTo>
                    <a:pt x="87" y="0"/>
                    <a:pt x="90" y="0"/>
                    <a:pt x="92" y="0"/>
                  </a:cubicBezTo>
                  <a:cubicBezTo>
                    <a:pt x="92" y="78"/>
                    <a:pt x="92" y="78"/>
                    <a:pt x="92" y="78"/>
                  </a:cubicBezTo>
                  <a:cubicBezTo>
                    <a:pt x="84" y="78"/>
                    <a:pt x="84" y="78"/>
                    <a:pt x="84" y="78"/>
                  </a:cubicBezTo>
                  <a:cubicBezTo>
                    <a:pt x="84" y="168"/>
                    <a:pt x="84" y="168"/>
                    <a:pt x="84" y="168"/>
                  </a:cubicBezTo>
                  <a:cubicBezTo>
                    <a:pt x="84" y="168"/>
                    <a:pt x="84" y="168"/>
                    <a:pt x="84" y="168"/>
                  </a:cubicBezTo>
                  <a:cubicBezTo>
                    <a:pt x="37" y="168"/>
                    <a:pt x="0" y="131"/>
                    <a:pt x="0" y="84"/>
                  </a:cubicBezTo>
                  <a:cubicBezTo>
                    <a:pt x="0" y="40"/>
                    <a:pt x="34" y="3"/>
                    <a:pt x="77" y="0"/>
                  </a:cubicBezTo>
                  <a:cubicBezTo>
                    <a:pt x="79" y="0"/>
                    <a:pt x="82" y="0"/>
                    <a:pt x="84" y="0"/>
                  </a:cubicBezTo>
                  <a:close/>
                </a:path>
              </a:pathLst>
            </a:cu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67" name="Freeform 64">
              <a:extLst>
                <a:ext uri="{FF2B5EF4-FFF2-40B4-BE49-F238E27FC236}">
                  <a16:creationId xmlns:a16="http://schemas.microsoft.com/office/drawing/2014/main" id="{F29628CC-909C-4F6E-B776-3F7D23F38A5C}"/>
                </a:ext>
              </a:extLst>
            </p:cNvPr>
            <p:cNvSpPr>
              <a:spLocks/>
            </p:cNvSpPr>
            <p:nvPr/>
          </p:nvSpPr>
          <p:spPr bwMode="auto">
            <a:xfrm>
              <a:off x="8682038" y="5702301"/>
              <a:ext cx="1612900" cy="1171575"/>
            </a:xfrm>
            <a:custGeom>
              <a:avLst/>
              <a:gdLst>
                <a:gd name="T0" fmla="*/ 647 w 1294"/>
                <a:gd name="T1" fmla="*/ 0 h 908"/>
                <a:gd name="T2" fmla="*/ 1294 w 1294"/>
                <a:gd name="T3" fmla="*/ 647 h 908"/>
                <a:gd name="T4" fmla="*/ 1239 w 1294"/>
                <a:gd name="T5" fmla="*/ 908 h 908"/>
                <a:gd name="T6" fmla="*/ 55 w 1294"/>
                <a:gd name="T7" fmla="*/ 908 h 908"/>
                <a:gd name="T8" fmla="*/ 0 w 1294"/>
                <a:gd name="T9" fmla="*/ 647 h 908"/>
                <a:gd name="T10" fmla="*/ 647 w 1294"/>
                <a:gd name="T11" fmla="*/ 0 h 908"/>
              </a:gdLst>
              <a:ahLst/>
              <a:cxnLst>
                <a:cxn ang="0">
                  <a:pos x="T0" y="T1"/>
                </a:cxn>
                <a:cxn ang="0">
                  <a:pos x="T2" y="T3"/>
                </a:cxn>
                <a:cxn ang="0">
                  <a:pos x="T4" y="T5"/>
                </a:cxn>
                <a:cxn ang="0">
                  <a:pos x="T6" y="T7"/>
                </a:cxn>
                <a:cxn ang="0">
                  <a:pos x="T8" y="T9"/>
                </a:cxn>
                <a:cxn ang="0">
                  <a:pos x="T10" y="T11"/>
                </a:cxn>
              </a:cxnLst>
              <a:rect l="0" t="0" r="r" b="b"/>
              <a:pathLst>
                <a:path w="1294" h="908">
                  <a:moveTo>
                    <a:pt x="647" y="0"/>
                  </a:moveTo>
                  <a:cubicBezTo>
                    <a:pt x="1003" y="0"/>
                    <a:pt x="1294" y="290"/>
                    <a:pt x="1294" y="647"/>
                  </a:cubicBezTo>
                  <a:cubicBezTo>
                    <a:pt x="1294" y="740"/>
                    <a:pt x="1274" y="828"/>
                    <a:pt x="1239" y="908"/>
                  </a:cubicBezTo>
                  <a:cubicBezTo>
                    <a:pt x="55" y="908"/>
                    <a:pt x="55" y="908"/>
                    <a:pt x="55" y="908"/>
                  </a:cubicBezTo>
                  <a:cubicBezTo>
                    <a:pt x="19" y="828"/>
                    <a:pt x="0" y="740"/>
                    <a:pt x="0" y="647"/>
                  </a:cubicBezTo>
                  <a:cubicBezTo>
                    <a:pt x="0" y="290"/>
                    <a:pt x="290" y="0"/>
                    <a:pt x="647" y="0"/>
                  </a:cubicBezTo>
                  <a:close/>
                </a:path>
              </a:pathLst>
            </a:custGeom>
            <a:solidFill>
              <a:srgbClr val="68A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68" name="Freeform 65">
              <a:extLst>
                <a:ext uri="{FF2B5EF4-FFF2-40B4-BE49-F238E27FC236}">
                  <a16:creationId xmlns:a16="http://schemas.microsoft.com/office/drawing/2014/main" id="{83A05219-2DE5-4123-B185-08FCF26584EA}"/>
                </a:ext>
              </a:extLst>
            </p:cNvPr>
            <p:cNvSpPr>
              <a:spLocks/>
            </p:cNvSpPr>
            <p:nvPr/>
          </p:nvSpPr>
          <p:spPr bwMode="auto">
            <a:xfrm>
              <a:off x="-7938" y="5510213"/>
              <a:ext cx="1325563" cy="1373188"/>
            </a:xfrm>
            <a:custGeom>
              <a:avLst/>
              <a:gdLst>
                <a:gd name="T0" fmla="*/ 0 w 1063"/>
                <a:gd name="T1" fmla="*/ 1064 h 1064"/>
                <a:gd name="T2" fmla="*/ 0 w 1063"/>
                <a:gd name="T3" fmla="*/ 0 h 1064"/>
                <a:gd name="T4" fmla="*/ 99 w 1063"/>
                <a:gd name="T5" fmla="*/ 0 h 1064"/>
                <a:gd name="T6" fmla="*/ 1063 w 1063"/>
                <a:gd name="T7" fmla="*/ 964 h 1064"/>
                <a:gd name="T8" fmla="*/ 1063 w 1063"/>
                <a:gd name="T9" fmla="*/ 1064 h 1064"/>
                <a:gd name="T10" fmla="*/ 0 w 1063"/>
                <a:gd name="T11" fmla="*/ 1064 h 1064"/>
              </a:gdLst>
              <a:ahLst/>
              <a:cxnLst>
                <a:cxn ang="0">
                  <a:pos x="T0" y="T1"/>
                </a:cxn>
                <a:cxn ang="0">
                  <a:pos x="T2" y="T3"/>
                </a:cxn>
                <a:cxn ang="0">
                  <a:pos x="T4" y="T5"/>
                </a:cxn>
                <a:cxn ang="0">
                  <a:pos x="T6" y="T7"/>
                </a:cxn>
                <a:cxn ang="0">
                  <a:pos x="T8" y="T9"/>
                </a:cxn>
                <a:cxn ang="0">
                  <a:pos x="T10" y="T11"/>
                </a:cxn>
              </a:cxnLst>
              <a:rect l="0" t="0" r="r" b="b"/>
              <a:pathLst>
                <a:path w="1063" h="1064">
                  <a:moveTo>
                    <a:pt x="0" y="1064"/>
                  </a:moveTo>
                  <a:cubicBezTo>
                    <a:pt x="0" y="0"/>
                    <a:pt x="0" y="0"/>
                    <a:pt x="0" y="0"/>
                  </a:cubicBezTo>
                  <a:cubicBezTo>
                    <a:pt x="99" y="0"/>
                    <a:pt x="99" y="0"/>
                    <a:pt x="99" y="0"/>
                  </a:cubicBezTo>
                  <a:cubicBezTo>
                    <a:pt x="631" y="0"/>
                    <a:pt x="1063" y="433"/>
                    <a:pt x="1063" y="964"/>
                  </a:cubicBezTo>
                  <a:cubicBezTo>
                    <a:pt x="1063" y="1064"/>
                    <a:pt x="1063" y="1064"/>
                    <a:pt x="1063" y="1064"/>
                  </a:cubicBezTo>
                  <a:lnTo>
                    <a:pt x="0" y="1064"/>
                  </a:lnTo>
                  <a:close/>
                </a:path>
              </a:pathLst>
            </a:custGeom>
            <a:solidFill>
              <a:srgbClr val="81B5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69" name="Freeform 66">
              <a:extLst>
                <a:ext uri="{FF2B5EF4-FFF2-40B4-BE49-F238E27FC236}">
                  <a16:creationId xmlns:a16="http://schemas.microsoft.com/office/drawing/2014/main" id="{6B3143D0-5CB9-4C46-B421-AD62125ECDEC}"/>
                </a:ext>
              </a:extLst>
            </p:cNvPr>
            <p:cNvSpPr>
              <a:spLocks/>
            </p:cNvSpPr>
            <p:nvPr/>
          </p:nvSpPr>
          <p:spPr bwMode="auto">
            <a:xfrm>
              <a:off x="-7938" y="-8777"/>
              <a:ext cx="1784350" cy="2216150"/>
            </a:xfrm>
            <a:custGeom>
              <a:avLst/>
              <a:gdLst>
                <a:gd name="T0" fmla="*/ 0 w 1431"/>
                <a:gd name="T1" fmla="*/ 0 h 1717"/>
                <a:gd name="T2" fmla="*/ 1233 w 1431"/>
                <a:gd name="T3" fmla="*/ 0 h 1717"/>
                <a:gd name="T4" fmla="*/ 1430 w 1431"/>
                <a:gd name="T5" fmla="*/ 631 h 1717"/>
                <a:gd name="T6" fmla="*/ 333 w 1431"/>
                <a:gd name="T7" fmla="*/ 1713 h 1717"/>
                <a:gd name="T8" fmla="*/ 0 w 1431"/>
                <a:gd name="T9" fmla="*/ 1659 h 1717"/>
                <a:gd name="T10" fmla="*/ 0 w 1431"/>
                <a:gd name="T11" fmla="*/ 0 h 1717"/>
              </a:gdLst>
              <a:ahLst/>
              <a:cxnLst>
                <a:cxn ang="0">
                  <a:pos x="T0" y="T1"/>
                </a:cxn>
                <a:cxn ang="0">
                  <a:pos x="T2" y="T3"/>
                </a:cxn>
                <a:cxn ang="0">
                  <a:pos x="T4" y="T5"/>
                </a:cxn>
                <a:cxn ang="0">
                  <a:pos x="T6" y="T7"/>
                </a:cxn>
                <a:cxn ang="0">
                  <a:pos x="T8" y="T9"/>
                </a:cxn>
                <a:cxn ang="0">
                  <a:pos x="T10" y="T11"/>
                </a:cxn>
              </a:cxnLst>
              <a:rect l="0" t="0" r="r" b="b"/>
              <a:pathLst>
                <a:path w="1431" h="1717">
                  <a:moveTo>
                    <a:pt x="0" y="0"/>
                  </a:moveTo>
                  <a:cubicBezTo>
                    <a:pt x="1233" y="0"/>
                    <a:pt x="1233" y="0"/>
                    <a:pt x="1233" y="0"/>
                  </a:cubicBezTo>
                  <a:cubicBezTo>
                    <a:pt x="1358" y="179"/>
                    <a:pt x="1431" y="397"/>
                    <a:pt x="1430" y="631"/>
                  </a:cubicBezTo>
                  <a:cubicBezTo>
                    <a:pt x="1426" y="1233"/>
                    <a:pt x="935" y="1717"/>
                    <a:pt x="333" y="1713"/>
                  </a:cubicBezTo>
                  <a:cubicBezTo>
                    <a:pt x="217" y="1712"/>
                    <a:pt x="105" y="1693"/>
                    <a:pt x="0" y="1659"/>
                  </a:cubicBezTo>
                  <a:lnTo>
                    <a:pt x="0" y="0"/>
                  </a:lnTo>
                  <a:close/>
                </a:path>
              </a:pathLst>
            </a:cu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70" name="Freeform 67">
              <a:extLst>
                <a:ext uri="{FF2B5EF4-FFF2-40B4-BE49-F238E27FC236}">
                  <a16:creationId xmlns:a16="http://schemas.microsoft.com/office/drawing/2014/main" id="{7AED7B13-EE91-4B2D-BBC3-159309BEC86B}"/>
                </a:ext>
              </a:extLst>
            </p:cNvPr>
            <p:cNvSpPr>
              <a:spLocks/>
            </p:cNvSpPr>
            <p:nvPr/>
          </p:nvSpPr>
          <p:spPr bwMode="auto">
            <a:xfrm>
              <a:off x="4943475" y="-2801"/>
              <a:ext cx="2306638" cy="1200150"/>
            </a:xfrm>
            <a:custGeom>
              <a:avLst/>
              <a:gdLst>
                <a:gd name="T0" fmla="*/ 0 w 1453"/>
                <a:gd name="T1" fmla="*/ 0 h 756"/>
                <a:gd name="T2" fmla="*/ 1453 w 1453"/>
                <a:gd name="T3" fmla="*/ 0 h 756"/>
                <a:gd name="T4" fmla="*/ 717 w 1453"/>
                <a:gd name="T5" fmla="*/ 756 h 756"/>
                <a:gd name="T6" fmla="*/ 0 w 1453"/>
                <a:gd name="T7" fmla="*/ 0 h 756"/>
              </a:gdLst>
              <a:ahLst/>
              <a:cxnLst>
                <a:cxn ang="0">
                  <a:pos x="T0" y="T1"/>
                </a:cxn>
                <a:cxn ang="0">
                  <a:pos x="T2" y="T3"/>
                </a:cxn>
                <a:cxn ang="0">
                  <a:pos x="T4" y="T5"/>
                </a:cxn>
                <a:cxn ang="0">
                  <a:pos x="T6" y="T7"/>
                </a:cxn>
              </a:cxnLst>
              <a:rect l="0" t="0" r="r" b="b"/>
              <a:pathLst>
                <a:path w="1453" h="756">
                  <a:moveTo>
                    <a:pt x="0" y="0"/>
                  </a:moveTo>
                  <a:lnTo>
                    <a:pt x="1453" y="0"/>
                  </a:lnTo>
                  <a:lnTo>
                    <a:pt x="717" y="756"/>
                  </a:lnTo>
                  <a:lnTo>
                    <a:pt x="0" y="0"/>
                  </a:lnTo>
                  <a:close/>
                </a:path>
              </a:pathLst>
            </a:custGeom>
            <a:solidFill>
              <a:srgbClr val="81B5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71" name="Freeform 68">
              <a:extLst>
                <a:ext uri="{FF2B5EF4-FFF2-40B4-BE49-F238E27FC236}">
                  <a16:creationId xmlns:a16="http://schemas.microsoft.com/office/drawing/2014/main" id="{2CCF4555-730B-4D2B-BE20-A77987E1F514}"/>
                </a:ext>
              </a:extLst>
            </p:cNvPr>
            <p:cNvSpPr>
              <a:spLocks/>
            </p:cNvSpPr>
            <p:nvPr/>
          </p:nvSpPr>
          <p:spPr bwMode="auto">
            <a:xfrm>
              <a:off x="4765675" y="-2801"/>
              <a:ext cx="2665413" cy="1385888"/>
            </a:xfrm>
            <a:custGeom>
              <a:avLst/>
              <a:gdLst>
                <a:gd name="T0" fmla="*/ 46 w 1679"/>
                <a:gd name="T1" fmla="*/ 49 h 873"/>
                <a:gd name="T2" fmla="*/ 715 w 1679"/>
                <a:gd name="T3" fmla="*/ 755 h 873"/>
                <a:gd name="T4" fmla="*/ 828 w 1679"/>
                <a:gd name="T5" fmla="*/ 873 h 873"/>
                <a:gd name="T6" fmla="*/ 942 w 1679"/>
                <a:gd name="T7" fmla="*/ 756 h 873"/>
                <a:gd name="T8" fmla="*/ 1620 w 1679"/>
                <a:gd name="T9" fmla="*/ 61 h 873"/>
                <a:gd name="T10" fmla="*/ 1679 w 1679"/>
                <a:gd name="T11" fmla="*/ 0 h 873"/>
                <a:gd name="T12" fmla="*/ 1452 w 1679"/>
                <a:gd name="T13" fmla="*/ 0 h 873"/>
                <a:gd name="T14" fmla="*/ 830 w 1679"/>
                <a:gd name="T15" fmla="*/ 638 h 873"/>
                <a:gd name="T16" fmla="*/ 224 w 1679"/>
                <a:gd name="T17" fmla="*/ 0 h 873"/>
                <a:gd name="T18" fmla="*/ 0 w 1679"/>
                <a:gd name="T19" fmla="*/ 0 h 873"/>
                <a:gd name="T20" fmla="*/ 46 w 1679"/>
                <a:gd name="T21" fmla="*/ 49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79" h="873">
                  <a:moveTo>
                    <a:pt x="46" y="49"/>
                  </a:moveTo>
                  <a:lnTo>
                    <a:pt x="715" y="755"/>
                  </a:lnTo>
                  <a:lnTo>
                    <a:pt x="828" y="873"/>
                  </a:lnTo>
                  <a:lnTo>
                    <a:pt x="942" y="756"/>
                  </a:lnTo>
                  <a:lnTo>
                    <a:pt x="1620" y="61"/>
                  </a:lnTo>
                  <a:lnTo>
                    <a:pt x="1679" y="0"/>
                  </a:lnTo>
                  <a:lnTo>
                    <a:pt x="1452" y="0"/>
                  </a:lnTo>
                  <a:lnTo>
                    <a:pt x="830" y="638"/>
                  </a:lnTo>
                  <a:lnTo>
                    <a:pt x="224" y="0"/>
                  </a:lnTo>
                  <a:lnTo>
                    <a:pt x="0" y="0"/>
                  </a:lnTo>
                  <a:lnTo>
                    <a:pt x="46" y="49"/>
                  </a:lnTo>
                  <a:close/>
                </a:path>
              </a:pathLst>
            </a:custGeom>
            <a:solidFill>
              <a:srgbClr val="293E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72" name="Freeform 69">
              <a:extLst>
                <a:ext uri="{FF2B5EF4-FFF2-40B4-BE49-F238E27FC236}">
                  <a16:creationId xmlns:a16="http://schemas.microsoft.com/office/drawing/2014/main" id="{7EF8FF1C-3A69-4293-92CD-F35D43C4C1FF}"/>
                </a:ext>
              </a:extLst>
            </p:cNvPr>
            <p:cNvSpPr>
              <a:spLocks/>
            </p:cNvSpPr>
            <p:nvPr/>
          </p:nvSpPr>
          <p:spPr bwMode="auto">
            <a:xfrm>
              <a:off x="-7938" y="2914650"/>
              <a:ext cx="800100" cy="1646238"/>
            </a:xfrm>
            <a:custGeom>
              <a:avLst/>
              <a:gdLst>
                <a:gd name="T0" fmla="*/ 0 w 504"/>
                <a:gd name="T1" fmla="*/ 1037 h 1037"/>
                <a:gd name="T2" fmla="*/ 0 w 504"/>
                <a:gd name="T3" fmla="*/ 0 h 1037"/>
                <a:gd name="T4" fmla="*/ 504 w 504"/>
                <a:gd name="T5" fmla="*/ 526 h 1037"/>
                <a:gd name="T6" fmla="*/ 0 w 504"/>
                <a:gd name="T7" fmla="*/ 1037 h 1037"/>
              </a:gdLst>
              <a:ahLst/>
              <a:cxnLst>
                <a:cxn ang="0">
                  <a:pos x="T0" y="T1"/>
                </a:cxn>
                <a:cxn ang="0">
                  <a:pos x="T2" y="T3"/>
                </a:cxn>
                <a:cxn ang="0">
                  <a:pos x="T4" y="T5"/>
                </a:cxn>
                <a:cxn ang="0">
                  <a:pos x="T6" y="T7"/>
                </a:cxn>
              </a:cxnLst>
              <a:rect l="0" t="0" r="r" b="b"/>
              <a:pathLst>
                <a:path w="504" h="1037">
                  <a:moveTo>
                    <a:pt x="0" y="1037"/>
                  </a:moveTo>
                  <a:lnTo>
                    <a:pt x="0" y="0"/>
                  </a:lnTo>
                  <a:lnTo>
                    <a:pt x="504" y="526"/>
                  </a:lnTo>
                  <a:lnTo>
                    <a:pt x="0" y="1037"/>
                  </a:lnTo>
                  <a:close/>
                </a:path>
              </a:pathLst>
            </a:custGeom>
            <a:solidFill>
              <a:srgbClr val="68A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73" name="Freeform 70">
              <a:extLst>
                <a:ext uri="{FF2B5EF4-FFF2-40B4-BE49-F238E27FC236}">
                  <a16:creationId xmlns:a16="http://schemas.microsoft.com/office/drawing/2014/main" id="{00C9AA1D-0E77-44BB-B0FA-E6D6DB0B349B}"/>
                </a:ext>
              </a:extLst>
            </p:cNvPr>
            <p:cNvSpPr>
              <a:spLocks/>
            </p:cNvSpPr>
            <p:nvPr/>
          </p:nvSpPr>
          <p:spPr bwMode="auto">
            <a:xfrm>
              <a:off x="748" y="2784475"/>
              <a:ext cx="925513" cy="1905000"/>
            </a:xfrm>
            <a:custGeom>
              <a:avLst/>
              <a:gdLst>
                <a:gd name="T0" fmla="*/ 33 w 583"/>
                <a:gd name="T1" fmla="*/ 1167 h 1200"/>
                <a:gd name="T2" fmla="*/ 504 w 583"/>
                <a:gd name="T3" fmla="*/ 689 h 1200"/>
                <a:gd name="T4" fmla="*/ 583 w 583"/>
                <a:gd name="T5" fmla="*/ 608 h 1200"/>
                <a:gd name="T6" fmla="*/ 504 w 583"/>
                <a:gd name="T7" fmla="*/ 526 h 1200"/>
                <a:gd name="T8" fmla="*/ 40 w 583"/>
                <a:gd name="T9" fmla="*/ 43 h 1200"/>
                <a:gd name="T10" fmla="*/ 0 w 583"/>
                <a:gd name="T11" fmla="*/ 0 h 1200"/>
                <a:gd name="T12" fmla="*/ 0 w 583"/>
                <a:gd name="T13" fmla="*/ 163 h 1200"/>
                <a:gd name="T14" fmla="*/ 427 w 583"/>
                <a:gd name="T15" fmla="*/ 608 h 1200"/>
                <a:gd name="T16" fmla="*/ 0 w 583"/>
                <a:gd name="T17" fmla="*/ 1040 h 1200"/>
                <a:gd name="T18" fmla="*/ 0 w 583"/>
                <a:gd name="T19" fmla="*/ 1200 h 1200"/>
                <a:gd name="T20" fmla="*/ 33 w 583"/>
                <a:gd name="T21" fmla="*/ 1167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3" h="1200">
                  <a:moveTo>
                    <a:pt x="33" y="1167"/>
                  </a:moveTo>
                  <a:lnTo>
                    <a:pt x="504" y="689"/>
                  </a:lnTo>
                  <a:lnTo>
                    <a:pt x="583" y="608"/>
                  </a:lnTo>
                  <a:lnTo>
                    <a:pt x="504" y="526"/>
                  </a:lnTo>
                  <a:lnTo>
                    <a:pt x="40" y="43"/>
                  </a:lnTo>
                  <a:lnTo>
                    <a:pt x="0" y="0"/>
                  </a:lnTo>
                  <a:lnTo>
                    <a:pt x="0" y="163"/>
                  </a:lnTo>
                  <a:lnTo>
                    <a:pt x="427" y="608"/>
                  </a:lnTo>
                  <a:lnTo>
                    <a:pt x="0" y="1040"/>
                  </a:lnTo>
                  <a:lnTo>
                    <a:pt x="0" y="1200"/>
                  </a:lnTo>
                  <a:lnTo>
                    <a:pt x="33" y="1167"/>
                  </a:lnTo>
                  <a:close/>
                </a:path>
              </a:pathLst>
            </a:custGeom>
            <a:solidFill>
              <a:srgbClr val="293E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74" name="Freeform 71">
              <a:extLst>
                <a:ext uri="{FF2B5EF4-FFF2-40B4-BE49-F238E27FC236}">
                  <a16:creationId xmlns:a16="http://schemas.microsoft.com/office/drawing/2014/main" id="{FA53D8AE-FAEE-473C-9681-8A0464479404}"/>
                </a:ext>
              </a:extLst>
            </p:cNvPr>
            <p:cNvSpPr>
              <a:spLocks/>
            </p:cNvSpPr>
            <p:nvPr/>
          </p:nvSpPr>
          <p:spPr bwMode="auto">
            <a:xfrm>
              <a:off x="5859462" y="1414463"/>
              <a:ext cx="923925" cy="955675"/>
            </a:xfrm>
            <a:custGeom>
              <a:avLst/>
              <a:gdLst>
                <a:gd name="T0" fmla="*/ 2 w 741"/>
                <a:gd name="T1" fmla="*/ 368 h 741"/>
                <a:gd name="T2" fmla="*/ 373 w 741"/>
                <a:gd name="T3" fmla="*/ 2 h 741"/>
                <a:gd name="T4" fmla="*/ 740 w 741"/>
                <a:gd name="T5" fmla="*/ 373 h 741"/>
                <a:gd name="T6" fmla="*/ 368 w 741"/>
                <a:gd name="T7" fmla="*/ 740 h 741"/>
                <a:gd name="T8" fmla="*/ 2 w 741"/>
                <a:gd name="T9" fmla="*/ 368 h 741"/>
              </a:gdLst>
              <a:ahLst/>
              <a:cxnLst>
                <a:cxn ang="0">
                  <a:pos x="T0" y="T1"/>
                </a:cxn>
                <a:cxn ang="0">
                  <a:pos x="T2" y="T3"/>
                </a:cxn>
                <a:cxn ang="0">
                  <a:pos x="T4" y="T5"/>
                </a:cxn>
                <a:cxn ang="0">
                  <a:pos x="T6" y="T7"/>
                </a:cxn>
                <a:cxn ang="0">
                  <a:pos x="T8" y="T9"/>
                </a:cxn>
              </a:cxnLst>
              <a:rect l="0" t="0" r="r" b="b"/>
              <a:pathLst>
                <a:path w="741" h="741">
                  <a:moveTo>
                    <a:pt x="2" y="368"/>
                  </a:moveTo>
                  <a:cubicBezTo>
                    <a:pt x="3" y="165"/>
                    <a:pt x="169" y="0"/>
                    <a:pt x="373" y="2"/>
                  </a:cubicBezTo>
                  <a:cubicBezTo>
                    <a:pt x="577" y="3"/>
                    <a:pt x="741" y="170"/>
                    <a:pt x="740" y="373"/>
                  </a:cubicBezTo>
                  <a:cubicBezTo>
                    <a:pt x="739" y="577"/>
                    <a:pt x="572" y="741"/>
                    <a:pt x="368" y="740"/>
                  </a:cubicBezTo>
                  <a:cubicBezTo>
                    <a:pt x="164" y="739"/>
                    <a:pt x="0" y="572"/>
                    <a:pt x="2" y="368"/>
                  </a:cubicBezTo>
                  <a:close/>
                </a:path>
              </a:pathLst>
            </a:custGeom>
            <a:solidFill>
              <a:srgbClr val="293E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75" name="Freeform 72">
              <a:extLst>
                <a:ext uri="{FF2B5EF4-FFF2-40B4-BE49-F238E27FC236}">
                  <a16:creationId xmlns:a16="http://schemas.microsoft.com/office/drawing/2014/main" id="{F63B0554-D967-406E-AB1B-A0CA44C64409}"/>
                </a:ext>
              </a:extLst>
            </p:cNvPr>
            <p:cNvSpPr>
              <a:spLocks/>
            </p:cNvSpPr>
            <p:nvPr/>
          </p:nvSpPr>
          <p:spPr bwMode="auto">
            <a:xfrm>
              <a:off x="12180455" y="5207001"/>
              <a:ext cx="0" cy="517525"/>
            </a:xfrm>
            <a:custGeom>
              <a:avLst/>
              <a:gdLst>
                <a:gd name="T0" fmla="*/ 326 h 326"/>
                <a:gd name="T1" fmla="*/ 0 h 326"/>
                <a:gd name="T2" fmla="*/ 326 h 326"/>
              </a:gdLst>
              <a:ahLst/>
              <a:cxnLst>
                <a:cxn ang="0">
                  <a:pos x="0" y="T0"/>
                </a:cxn>
                <a:cxn ang="0">
                  <a:pos x="0" y="T1"/>
                </a:cxn>
                <a:cxn ang="0">
                  <a:pos x="0" y="T2"/>
                </a:cxn>
              </a:cxnLst>
              <a:rect l="0" t="0" r="r" b="b"/>
              <a:pathLst>
                <a:path h="326">
                  <a:moveTo>
                    <a:pt x="0" y="326"/>
                  </a:moveTo>
                  <a:lnTo>
                    <a:pt x="0" y="0"/>
                  </a:lnTo>
                  <a:lnTo>
                    <a:pt x="0" y="326"/>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76" name="Line 73">
              <a:extLst>
                <a:ext uri="{FF2B5EF4-FFF2-40B4-BE49-F238E27FC236}">
                  <a16:creationId xmlns:a16="http://schemas.microsoft.com/office/drawing/2014/main" id="{BCFDA7CA-1B69-4C79-A411-72119600C967}"/>
                </a:ext>
              </a:extLst>
            </p:cNvPr>
            <p:cNvSpPr>
              <a:spLocks noChangeShapeType="1"/>
            </p:cNvSpPr>
            <p:nvPr/>
          </p:nvSpPr>
          <p:spPr bwMode="auto">
            <a:xfrm flipV="1">
              <a:off x="12180455" y="5207001"/>
              <a:ext cx="0" cy="5175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sp>
        <p:nvSpPr>
          <p:cNvPr id="79" name="Rectangle 78">
            <a:extLst>
              <a:ext uri="{FF2B5EF4-FFF2-40B4-BE49-F238E27FC236}">
                <a16:creationId xmlns:a16="http://schemas.microsoft.com/office/drawing/2014/main" id="{A67DEF45-294D-4F32-B7B0-CA17C52BFCAB}"/>
              </a:ext>
            </a:extLst>
          </p:cNvPr>
          <p:cNvSpPr/>
          <p:nvPr userDrawn="1"/>
        </p:nvSpPr>
        <p:spPr>
          <a:xfrm>
            <a:off x="330633" y="344489"/>
            <a:ext cx="11527993" cy="6170467"/>
          </a:xfrm>
          <a:prstGeom prst="rect">
            <a:avLst/>
          </a:prstGeom>
          <a:solidFill>
            <a:schemeClr val="bg1"/>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solidFill>
                <a:srgbClr val="FFFFFF"/>
              </a:solidFill>
            </a:endParaRPr>
          </a:p>
        </p:txBody>
      </p:sp>
      <p:sp>
        <p:nvSpPr>
          <p:cNvPr id="8" name="Content Placeholder 26"/>
          <p:cNvSpPr>
            <a:spLocks noGrp="1"/>
          </p:cNvSpPr>
          <p:nvPr>
            <p:ph sz="quarter" idx="16" hasCustomPrompt="1"/>
          </p:nvPr>
        </p:nvSpPr>
        <p:spPr bwMode="gray">
          <a:xfrm>
            <a:off x="911409" y="4365205"/>
            <a:ext cx="9253163" cy="645886"/>
          </a:xfrm>
        </p:spPr>
        <p:txBody>
          <a:bodyPr vert="horz" lIns="91440" tIns="45720" rIns="91440" bIns="45720" rtlCol="0" anchor="t" anchorCtr="0">
            <a:noAutofit/>
          </a:bodyPr>
          <a:lstStyle>
            <a:lvl1pPr>
              <a:buFontTx/>
              <a:buNone/>
              <a:defRPr lang="en-US" sz="1998" baseline="0" dirty="0">
                <a:solidFill>
                  <a:schemeClr val="tx1"/>
                </a:solidFill>
                <a:latin typeface="+mn-lt"/>
                <a:ea typeface="Gilroy" panose="00000500000000000000" pitchFamily="50" charset="0"/>
                <a:cs typeface="Gilroy" panose="00000500000000000000" pitchFamily="50" charset="0"/>
              </a:defRPr>
            </a:lvl1pPr>
          </a:lstStyle>
          <a:p>
            <a:pPr marL="0" lvl="0" indent="0">
              <a:buNone/>
            </a:pPr>
            <a:r>
              <a:rPr lang="en-US" dirty="0"/>
              <a:t>Source information here</a:t>
            </a:r>
          </a:p>
        </p:txBody>
      </p:sp>
      <p:sp>
        <p:nvSpPr>
          <p:cNvPr id="5" name="Content Placeholder 4"/>
          <p:cNvSpPr>
            <a:spLocks noGrp="1"/>
          </p:cNvSpPr>
          <p:nvPr>
            <p:ph sz="quarter" idx="17" hasCustomPrompt="1"/>
          </p:nvPr>
        </p:nvSpPr>
        <p:spPr>
          <a:xfrm>
            <a:off x="911408" y="2383688"/>
            <a:ext cx="10525031" cy="1711386"/>
          </a:xfrm>
        </p:spPr>
        <p:txBody>
          <a:bodyPr anchor="b" anchorCtr="0"/>
          <a:lstStyle>
            <a:lvl1pPr marL="0" indent="0">
              <a:buClr>
                <a:schemeClr val="bg1"/>
              </a:buClr>
              <a:buFont typeface=".AppleSystemUIFont" charset="-120"/>
              <a:buNone/>
              <a:defRPr sz="4799" b="1">
                <a:solidFill>
                  <a:schemeClr val="tx1"/>
                </a:solidFill>
                <a:latin typeface="+mj-lt"/>
              </a:defRPr>
            </a:lvl1pPr>
            <a:lvl2pPr marL="231612" indent="0">
              <a:buFontTx/>
              <a:buNone/>
              <a:defRPr sz="3997"/>
            </a:lvl2pPr>
            <a:lvl3pPr marL="569514" indent="0">
              <a:buFontTx/>
              <a:buNone/>
              <a:defRPr sz="3997"/>
            </a:lvl3pPr>
            <a:lvl4pPr marL="853477" indent="0">
              <a:buFontTx/>
              <a:buNone/>
              <a:defRPr sz="3997"/>
            </a:lvl4pPr>
            <a:lvl5pPr marL="1145373" indent="0">
              <a:buFontTx/>
              <a:buNone/>
              <a:defRPr sz="3997"/>
            </a:lvl5pPr>
          </a:lstStyle>
          <a:p>
            <a:pPr lvl="0"/>
            <a:r>
              <a:rPr lang="en-US" dirty="0"/>
              <a:t>Click to edit Master text styles</a:t>
            </a:r>
          </a:p>
        </p:txBody>
      </p:sp>
      <p:pic>
        <p:nvPicPr>
          <p:cNvPr id="82" name="Picture 81">
            <a:extLst>
              <a:ext uri="{FF2B5EF4-FFF2-40B4-BE49-F238E27FC236}">
                <a16:creationId xmlns:a16="http://schemas.microsoft.com/office/drawing/2014/main" id="{589C6FEA-5377-453E-A3BB-9B9A2E6982F7}"/>
              </a:ext>
            </a:extLst>
          </p:cNvPr>
          <p:cNvPicPr>
            <a:picLocks noChangeAspect="1"/>
          </p:cNvPicPr>
          <p:nvPr userDrawn="1"/>
        </p:nvPicPr>
        <p:blipFill>
          <a:blip r:embed="rId2"/>
          <a:stretch>
            <a:fillRect/>
          </a:stretch>
        </p:blipFill>
        <p:spPr>
          <a:xfrm>
            <a:off x="967798" y="972733"/>
            <a:ext cx="539526" cy="557895"/>
          </a:xfrm>
          <a:prstGeom prst="rect">
            <a:avLst/>
          </a:prstGeom>
        </p:spPr>
      </p:pic>
      <p:pic>
        <p:nvPicPr>
          <p:cNvPr id="83" name="Picture 82">
            <a:extLst>
              <a:ext uri="{FF2B5EF4-FFF2-40B4-BE49-F238E27FC236}">
                <a16:creationId xmlns:a16="http://schemas.microsoft.com/office/drawing/2014/main" id="{3100730A-F96E-4CC7-ADF0-72A3649AB777}"/>
              </a:ext>
            </a:extLst>
          </p:cNvPr>
          <p:cNvPicPr>
            <a:picLocks noChangeAspect="1"/>
          </p:cNvPicPr>
          <p:nvPr userDrawn="1"/>
        </p:nvPicPr>
        <p:blipFill>
          <a:blip r:embed="rId2"/>
          <a:stretch>
            <a:fillRect/>
          </a:stretch>
        </p:blipFill>
        <p:spPr>
          <a:xfrm flipH="1" flipV="1">
            <a:off x="10678008" y="5345262"/>
            <a:ext cx="539526" cy="557895"/>
          </a:xfrm>
          <a:prstGeom prst="rect">
            <a:avLst/>
          </a:prstGeom>
        </p:spPr>
      </p:pic>
    </p:spTree>
    <p:extLst>
      <p:ext uri="{BB962C8B-B14F-4D97-AF65-F5344CB8AC3E}">
        <p14:creationId xmlns:p14="http://schemas.microsoft.com/office/powerpoint/2010/main" val="1263466243"/>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2_Quote ">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F74C911-67DD-4DDC-A8AC-E7A528D4C20C}"/>
              </a:ext>
            </a:extLst>
          </p:cNvPr>
          <p:cNvGrpSpPr/>
          <p:nvPr userDrawn="1"/>
        </p:nvGrpSpPr>
        <p:grpSpPr>
          <a:xfrm>
            <a:off x="-7937" y="-14753"/>
            <a:ext cx="12215381" cy="6898154"/>
            <a:chOff x="-7938" y="-14753"/>
            <a:chExt cx="12215381" cy="6898154"/>
          </a:xfrm>
        </p:grpSpPr>
        <p:sp>
          <p:nvSpPr>
            <p:cNvPr id="6" name="Rectangle: Rounded Corners 5">
              <a:extLst>
                <a:ext uri="{FF2B5EF4-FFF2-40B4-BE49-F238E27FC236}">
                  <a16:creationId xmlns:a16="http://schemas.microsoft.com/office/drawing/2014/main" id="{404BEA74-4490-4A28-ACF2-254EB7DE8361}"/>
                </a:ext>
              </a:extLst>
            </p:cNvPr>
            <p:cNvSpPr/>
            <p:nvPr/>
          </p:nvSpPr>
          <p:spPr>
            <a:xfrm>
              <a:off x="0" y="0"/>
              <a:ext cx="12188824" cy="6858000"/>
            </a:xfrm>
            <a:prstGeom prst="roundRect">
              <a:avLst>
                <a:gd name="adj" fmla="val 0"/>
              </a:avLst>
            </a:prstGeom>
            <a:solidFill>
              <a:srgbClr val="293E40"/>
            </a:solidFill>
            <a:ln w="19050">
              <a:solidFill>
                <a:srgbClr val="293E4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799">
                <a:solidFill>
                  <a:srgbClr val="FFFFFF"/>
                </a:solidFill>
              </a:endParaRPr>
            </a:p>
          </p:txBody>
        </p:sp>
        <p:sp>
          <p:nvSpPr>
            <p:cNvPr id="7" name="AutoShape 3">
              <a:extLst>
                <a:ext uri="{FF2B5EF4-FFF2-40B4-BE49-F238E27FC236}">
                  <a16:creationId xmlns:a16="http://schemas.microsoft.com/office/drawing/2014/main" id="{6DE6B404-3451-40AE-9B1F-A2B1554E30A4}"/>
                </a:ext>
              </a:extLst>
            </p:cNvPr>
            <p:cNvSpPr>
              <a:spLocks noChangeAspect="1" noChangeArrowheads="1" noTextEdit="1"/>
            </p:cNvSpPr>
            <p:nvPr/>
          </p:nvSpPr>
          <p:spPr bwMode="auto">
            <a:xfrm>
              <a:off x="12700" y="0"/>
              <a:ext cx="12163426"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9" name="Freeform 6">
              <a:extLst>
                <a:ext uri="{FF2B5EF4-FFF2-40B4-BE49-F238E27FC236}">
                  <a16:creationId xmlns:a16="http://schemas.microsoft.com/office/drawing/2014/main" id="{97BCFEE5-4642-4E8C-8FCD-64FB4E52813A}"/>
                </a:ext>
              </a:extLst>
            </p:cNvPr>
            <p:cNvSpPr>
              <a:spLocks/>
            </p:cNvSpPr>
            <p:nvPr/>
          </p:nvSpPr>
          <p:spPr bwMode="auto">
            <a:xfrm>
              <a:off x="10375900" y="203200"/>
              <a:ext cx="1830388" cy="4138613"/>
            </a:xfrm>
            <a:custGeom>
              <a:avLst/>
              <a:gdLst>
                <a:gd name="T0" fmla="*/ 1175 w 1467"/>
                <a:gd name="T1" fmla="*/ 1296 h 3208"/>
                <a:gd name="T2" fmla="*/ 1055 w 1467"/>
                <a:gd name="T3" fmla="*/ 1604 h 3208"/>
                <a:gd name="T4" fmla="*/ 1175 w 1467"/>
                <a:gd name="T5" fmla="*/ 1912 h 3208"/>
                <a:gd name="T6" fmla="*/ 1467 w 1467"/>
                <a:gd name="T7" fmla="*/ 2056 h 3208"/>
                <a:gd name="T8" fmla="*/ 1467 w 1467"/>
                <a:gd name="T9" fmla="*/ 3208 h 3208"/>
                <a:gd name="T10" fmla="*/ 1446 w 1467"/>
                <a:gd name="T11" fmla="*/ 3206 h 3208"/>
                <a:gd name="T12" fmla="*/ 418 w 1467"/>
                <a:gd name="T13" fmla="*/ 2687 h 3208"/>
                <a:gd name="T14" fmla="*/ 0 w 1467"/>
                <a:gd name="T15" fmla="*/ 1604 h 3208"/>
                <a:gd name="T16" fmla="*/ 418 w 1467"/>
                <a:gd name="T17" fmla="*/ 521 h 3208"/>
                <a:gd name="T18" fmla="*/ 1446 w 1467"/>
                <a:gd name="T19" fmla="*/ 2 h 3208"/>
                <a:gd name="T20" fmla="*/ 1467 w 1467"/>
                <a:gd name="T21" fmla="*/ 0 h 3208"/>
                <a:gd name="T22" fmla="*/ 1467 w 1467"/>
                <a:gd name="T23" fmla="*/ 1152 h 3208"/>
                <a:gd name="T24" fmla="*/ 1175 w 1467"/>
                <a:gd name="T25" fmla="*/ 1296 h 3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67" h="3208">
                  <a:moveTo>
                    <a:pt x="1175" y="1296"/>
                  </a:moveTo>
                  <a:cubicBezTo>
                    <a:pt x="1098" y="1380"/>
                    <a:pt x="1055" y="1489"/>
                    <a:pt x="1055" y="1604"/>
                  </a:cubicBezTo>
                  <a:cubicBezTo>
                    <a:pt x="1055" y="1719"/>
                    <a:pt x="1098" y="1828"/>
                    <a:pt x="1175" y="1912"/>
                  </a:cubicBezTo>
                  <a:cubicBezTo>
                    <a:pt x="1252" y="1995"/>
                    <a:pt x="1355" y="2046"/>
                    <a:pt x="1467" y="2056"/>
                  </a:cubicBezTo>
                  <a:cubicBezTo>
                    <a:pt x="1467" y="3208"/>
                    <a:pt x="1467" y="3208"/>
                    <a:pt x="1467" y="3208"/>
                  </a:cubicBezTo>
                  <a:cubicBezTo>
                    <a:pt x="1446" y="3206"/>
                    <a:pt x="1446" y="3206"/>
                    <a:pt x="1446" y="3206"/>
                  </a:cubicBezTo>
                  <a:cubicBezTo>
                    <a:pt x="1051" y="3166"/>
                    <a:pt x="686" y="2982"/>
                    <a:pt x="418" y="2687"/>
                  </a:cubicBezTo>
                  <a:cubicBezTo>
                    <a:pt x="148" y="2390"/>
                    <a:pt x="0" y="2005"/>
                    <a:pt x="0" y="1604"/>
                  </a:cubicBezTo>
                  <a:cubicBezTo>
                    <a:pt x="0" y="1202"/>
                    <a:pt x="148" y="818"/>
                    <a:pt x="418" y="521"/>
                  </a:cubicBezTo>
                  <a:cubicBezTo>
                    <a:pt x="686" y="226"/>
                    <a:pt x="1051" y="42"/>
                    <a:pt x="1446" y="2"/>
                  </a:cubicBezTo>
                  <a:cubicBezTo>
                    <a:pt x="1467" y="0"/>
                    <a:pt x="1467" y="0"/>
                    <a:pt x="1467" y="0"/>
                  </a:cubicBezTo>
                  <a:cubicBezTo>
                    <a:pt x="1467" y="1152"/>
                    <a:pt x="1467" y="1152"/>
                    <a:pt x="1467" y="1152"/>
                  </a:cubicBezTo>
                  <a:cubicBezTo>
                    <a:pt x="1355" y="1162"/>
                    <a:pt x="1252" y="1213"/>
                    <a:pt x="1175" y="1296"/>
                  </a:cubicBezTo>
                  <a:close/>
                </a:path>
              </a:pathLst>
            </a:custGeom>
            <a:solidFill>
              <a:srgbClr val="68A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0" name="Freeform 7">
              <a:extLst>
                <a:ext uri="{FF2B5EF4-FFF2-40B4-BE49-F238E27FC236}">
                  <a16:creationId xmlns:a16="http://schemas.microsoft.com/office/drawing/2014/main" id="{42061B82-EE2E-4E1A-86CC-18AE878CFC33}"/>
                </a:ext>
              </a:extLst>
            </p:cNvPr>
            <p:cNvSpPr>
              <a:spLocks/>
            </p:cNvSpPr>
            <p:nvPr/>
          </p:nvSpPr>
          <p:spPr bwMode="auto">
            <a:xfrm>
              <a:off x="7380288" y="1588"/>
              <a:ext cx="1663700" cy="1816100"/>
            </a:xfrm>
            <a:custGeom>
              <a:avLst/>
              <a:gdLst>
                <a:gd name="T0" fmla="*/ 1333 w 1333"/>
                <a:gd name="T1" fmla="*/ 0 h 1408"/>
                <a:gd name="T2" fmla="*/ 435 w 1333"/>
                <a:gd name="T3" fmla="*/ 410 h 1408"/>
                <a:gd name="T4" fmla="*/ 22 w 1333"/>
                <a:gd name="T5" fmla="*/ 1408 h 1408"/>
                <a:gd name="T6" fmla="*/ 0 w 1333"/>
                <a:gd name="T7" fmla="*/ 1408 h 1408"/>
                <a:gd name="T8" fmla="*/ 420 w 1333"/>
                <a:gd name="T9" fmla="*/ 395 h 1408"/>
                <a:gd name="T10" fmla="*/ 1165 w 1333"/>
                <a:gd name="T11" fmla="*/ 0 h 1408"/>
                <a:gd name="T12" fmla="*/ 1333 w 1333"/>
                <a:gd name="T13" fmla="*/ 0 h 1408"/>
              </a:gdLst>
              <a:ahLst/>
              <a:cxnLst>
                <a:cxn ang="0">
                  <a:pos x="T0" y="T1"/>
                </a:cxn>
                <a:cxn ang="0">
                  <a:pos x="T2" y="T3"/>
                </a:cxn>
                <a:cxn ang="0">
                  <a:pos x="T4" y="T5"/>
                </a:cxn>
                <a:cxn ang="0">
                  <a:pos x="T6" y="T7"/>
                </a:cxn>
                <a:cxn ang="0">
                  <a:pos x="T8" y="T9"/>
                </a:cxn>
                <a:cxn ang="0">
                  <a:pos x="T10" y="T11"/>
                </a:cxn>
                <a:cxn ang="0">
                  <a:pos x="T12" y="T13"/>
                </a:cxn>
              </a:cxnLst>
              <a:rect l="0" t="0" r="r" b="b"/>
              <a:pathLst>
                <a:path w="1333" h="1408">
                  <a:moveTo>
                    <a:pt x="1333" y="0"/>
                  </a:moveTo>
                  <a:cubicBezTo>
                    <a:pt x="993" y="24"/>
                    <a:pt x="678" y="167"/>
                    <a:pt x="435" y="410"/>
                  </a:cubicBezTo>
                  <a:cubicBezTo>
                    <a:pt x="168" y="677"/>
                    <a:pt x="22" y="1031"/>
                    <a:pt x="22" y="1408"/>
                  </a:cubicBezTo>
                  <a:cubicBezTo>
                    <a:pt x="0" y="1408"/>
                    <a:pt x="0" y="1408"/>
                    <a:pt x="0" y="1408"/>
                  </a:cubicBezTo>
                  <a:cubicBezTo>
                    <a:pt x="0" y="1025"/>
                    <a:pt x="149" y="665"/>
                    <a:pt x="420" y="395"/>
                  </a:cubicBezTo>
                  <a:cubicBezTo>
                    <a:pt x="626" y="188"/>
                    <a:pt x="884" y="53"/>
                    <a:pt x="1165" y="0"/>
                  </a:cubicBezTo>
                  <a:lnTo>
                    <a:pt x="1333" y="0"/>
                  </a:lnTo>
                  <a:close/>
                </a:path>
              </a:pathLst>
            </a:custGeom>
            <a:solidFill>
              <a:srgbClr val="E8F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1" name="Freeform 8">
              <a:extLst>
                <a:ext uri="{FF2B5EF4-FFF2-40B4-BE49-F238E27FC236}">
                  <a16:creationId xmlns:a16="http://schemas.microsoft.com/office/drawing/2014/main" id="{0E2E3AF5-5555-461D-906F-879A531FB893}"/>
                </a:ext>
              </a:extLst>
            </p:cNvPr>
            <p:cNvSpPr>
              <a:spLocks/>
            </p:cNvSpPr>
            <p:nvPr/>
          </p:nvSpPr>
          <p:spPr bwMode="auto">
            <a:xfrm>
              <a:off x="9293225" y="1588"/>
              <a:ext cx="1662113" cy="1816100"/>
            </a:xfrm>
            <a:custGeom>
              <a:avLst/>
              <a:gdLst>
                <a:gd name="T0" fmla="*/ 1332 w 1332"/>
                <a:gd name="T1" fmla="*/ 1408 h 1408"/>
                <a:gd name="T2" fmla="*/ 1311 w 1332"/>
                <a:gd name="T3" fmla="*/ 1408 h 1408"/>
                <a:gd name="T4" fmla="*/ 897 w 1332"/>
                <a:gd name="T5" fmla="*/ 410 h 1408"/>
                <a:gd name="T6" fmla="*/ 0 w 1332"/>
                <a:gd name="T7" fmla="*/ 0 h 1408"/>
                <a:gd name="T8" fmla="*/ 167 w 1332"/>
                <a:gd name="T9" fmla="*/ 0 h 1408"/>
                <a:gd name="T10" fmla="*/ 912 w 1332"/>
                <a:gd name="T11" fmla="*/ 395 h 1408"/>
                <a:gd name="T12" fmla="*/ 1332 w 1332"/>
                <a:gd name="T13" fmla="*/ 1408 h 1408"/>
              </a:gdLst>
              <a:ahLst/>
              <a:cxnLst>
                <a:cxn ang="0">
                  <a:pos x="T0" y="T1"/>
                </a:cxn>
                <a:cxn ang="0">
                  <a:pos x="T2" y="T3"/>
                </a:cxn>
                <a:cxn ang="0">
                  <a:pos x="T4" y="T5"/>
                </a:cxn>
                <a:cxn ang="0">
                  <a:pos x="T6" y="T7"/>
                </a:cxn>
                <a:cxn ang="0">
                  <a:pos x="T8" y="T9"/>
                </a:cxn>
                <a:cxn ang="0">
                  <a:pos x="T10" y="T11"/>
                </a:cxn>
                <a:cxn ang="0">
                  <a:pos x="T12" y="T13"/>
                </a:cxn>
              </a:cxnLst>
              <a:rect l="0" t="0" r="r" b="b"/>
              <a:pathLst>
                <a:path w="1332" h="1408">
                  <a:moveTo>
                    <a:pt x="1332" y="1408"/>
                  </a:moveTo>
                  <a:cubicBezTo>
                    <a:pt x="1311" y="1408"/>
                    <a:pt x="1311" y="1408"/>
                    <a:pt x="1311" y="1408"/>
                  </a:cubicBezTo>
                  <a:cubicBezTo>
                    <a:pt x="1311" y="1031"/>
                    <a:pt x="1164" y="677"/>
                    <a:pt x="897" y="410"/>
                  </a:cubicBezTo>
                  <a:cubicBezTo>
                    <a:pt x="654" y="167"/>
                    <a:pt x="339" y="24"/>
                    <a:pt x="0" y="0"/>
                  </a:cubicBezTo>
                  <a:cubicBezTo>
                    <a:pt x="167" y="0"/>
                    <a:pt x="167" y="0"/>
                    <a:pt x="167" y="0"/>
                  </a:cubicBezTo>
                  <a:cubicBezTo>
                    <a:pt x="448" y="53"/>
                    <a:pt x="706" y="188"/>
                    <a:pt x="912" y="395"/>
                  </a:cubicBezTo>
                  <a:cubicBezTo>
                    <a:pt x="1183" y="665"/>
                    <a:pt x="1332" y="1025"/>
                    <a:pt x="1332" y="1408"/>
                  </a:cubicBezTo>
                  <a:close/>
                </a:path>
              </a:pathLst>
            </a:custGeom>
            <a:solidFill>
              <a:srgbClr val="E8F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2" name="Freeform 9">
              <a:extLst>
                <a:ext uri="{FF2B5EF4-FFF2-40B4-BE49-F238E27FC236}">
                  <a16:creationId xmlns:a16="http://schemas.microsoft.com/office/drawing/2014/main" id="{C32BEA32-0236-44C1-B761-A57C4037E958}"/>
                </a:ext>
              </a:extLst>
            </p:cNvPr>
            <p:cNvSpPr>
              <a:spLocks/>
            </p:cNvSpPr>
            <p:nvPr/>
          </p:nvSpPr>
          <p:spPr bwMode="auto">
            <a:xfrm>
              <a:off x="7493000" y="85725"/>
              <a:ext cx="3349625" cy="1731963"/>
            </a:xfrm>
            <a:custGeom>
              <a:avLst/>
              <a:gdLst>
                <a:gd name="T0" fmla="*/ 1343 w 2686"/>
                <a:gd name="T1" fmla="*/ 0 h 1343"/>
                <a:gd name="T2" fmla="*/ 2293 w 2686"/>
                <a:gd name="T3" fmla="*/ 393 h 1343"/>
                <a:gd name="T4" fmla="*/ 2686 w 2686"/>
                <a:gd name="T5" fmla="*/ 1343 h 1343"/>
                <a:gd name="T6" fmla="*/ 2664 w 2686"/>
                <a:gd name="T7" fmla="*/ 1343 h 1343"/>
                <a:gd name="T8" fmla="*/ 2277 w 2686"/>
                <a:gd name="T9" fmla="*/ 409 h 1343"/>
                <a:gd name="T10" fmla="*/ 1343 w 2686"/>
                <a:gd name="T11" fmla="*/ 22 h 1343"/>
                <a:gd name="T12" fmla="*/ 409 w 2686"/>
                <a:gd name="T13" fmla="*/ 409 h 1343"/>
                <a:gd name="T14" fmla="*/ 22 w 2686"/>
                <a:gd name="T15" fmla="*/ 1343 h 1343"/>
                <a:gd name="T16" fmla="*/ 0 w 2686"/>
                <a:gd name="T17" fmla="*/ 1343 h 1343"/>
                <a:gd name="T18" fmla="*/ 394 w 2686"/>
                <a:gd name="T19" fmla="*/ 393 h 1343"/>
                <a:gd name="T20" fmla="*/ 1343 w 2686"/>
                <a:gd name="T21" fmla="*/ 0 h 1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86" h="1343">
                  <a:moveTo>
                    <a:pt x="1343" y="0"/>
                  </a:moveTo>
                  <a:cubicBezTo>
                    <a:pt x="1702" y="0"/>
                    <a:pt x="2039" y="140"/>
                    <a:pt x="2293" y="393"/>
                  </a:cubicBezTo>
                  <a:cubicBezTo>
                    <a:pt x="2546" y="647"/>
                    <a:pt x="2686" y="984"/>
                    <a:pt x="2686" y="1343"/>
                  </a:cubicBezTo>
                  <a:cubicBezTo>
                    <a:pt x="2664" y="1343"/>
                    <a:pt x="2664" y="1343"/>
                    <a:pt x="2664" y="1343"/>
                  </a:cubicBezTo>
                  <a:cubicBezTo>
                    <a:pt x="2664" y="990"/>
                    <a:pt x="2527" y="658"/>
                    <a:pt x="2277" y="409"/>
                  </a:cubicBezTo>
                  <a:cubicBezTo>
                    <a:pt x="2028" y="159"/>
                    <a:pt x="1696" y="22"/>
                    <a:pt x="1343" y="22"/>
                  </a:cubicBezTo>
                  <a:cubicBezTo>
                    <a:pt x="990" y="22"/>
                    <a:pt x="658" y="159"/>
                    <a:pt x="409" y="409"/>
                  </a:cubicBezTo>
                  <a:cubicBezTo>
                    <a:pt x="159" y="658"/>
                    <a:pt x="22" y="990"/>
                    <a:pt x="22" y="1343"/>
                  </a:cubicBezTo>
                  <a:cubicBezTo>
                    <a:pt x="0" y="1343"/>
                    <a:pt x="0" y="1343"/>
                    <a:pt x="0" y="1343"/>
                  </a:cubicBezTo>
                  <a:cubicBezTo>
                    <a:pt x="0" y="984"/>
                    <a:pt x="140" y="647"/>
                    <a:pt x="394" y="393"/>
                  </a:cubicBezTo>
                  <a:cubicBezTo>
                    <a:pt x="647" y="140"/>
                    <a:pt x="984" y="0"/>
                    <a:pt x="1343" y="0"/>
                  </a:cubicBezTo>
                  <a:close/>
                </a:path>
              </a:pathLst>
            </a:custGeom>
            <a:solidFill>
              <a:srgbClr val="E8F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3" name="Freeform 10">
              <a:extLst>
                <a:ext uri="{FF2B5EF4-FFF2-40B4-BE49-F238E27FC236}">
                  <a16:creationId xmlns:a16="http://schemas.microsoft.com/office/drawing/2014/main" id="{FAA2EFAE-CB40-4890-8625-E49A91D78213}"/>
                </a:ext>
              </a:extLst>
            </p:cNvPr>
            <p:cNvSpPr>
              <a:spLocks/>
            </p:cNvSpPr>
            <p:nvPr/>
          </p:nvSpPr>
          <p:spPr bwMode="auto">
            <a:xfrm>
              <a:off x="7605713" y="201613"/>
              <a:ext cx="3125788" cy="1616075"/>
            </a:xfrm>
            <a:custGeom>
              <a:avLst/>
              <a:gdLst>
                <a:gd name="T0" fmla="*/ 1253 w 2506"/>
                <a:gd name="T1" fmla="*/ 0 h 1253"/>
                <a:gd name="T2" fmla="*/ 2139 w 2506"/>
                <a:gd name="T3" fmla="*/ 367 h 1253"/>
                <a:gd name="T4" fmla="*/ 2506 w 2506"/>
                <a:gd name="T5" fmla="*/ 1253 h 1253"/>
                <a:gd name="T6" fmla="*/ 2484 w 2506"/>
                <a:gd name="T7" fmla="*/ 1253 h 1253"/>
                <a:gd name="T8" fmla="*/ 2124 w 2506"/>
                <a:gd name="T9" fmla="*/ 382 h 1253"/>
                <a:gd name="T10" fmla="*/ 1253 w 2506"/>
                <a:gd name="T11" fmla="*/ 22 h 1253"/>
                <a:gd name="T12" fmla="*/ 382 w 2506"/>
                <a:gd name="T13" fmla="*/ 382 h 1253"/>
                <a:gd name="T14" fmla="*/ 22 w 2506"/>
                <a:gd name="T15" fmla="*/ 1253 h 1253"/>
                <a:gd name="T16" fmla="*/ 0 w 2506"/>
                <a:gd name="T17" fmla="*/ 1253 h 1253"/>
                <a:gd name="T18" fmla="*/ 367 w 2506"/>
                <a:gd name="T19" fmla="*/ 367 h 1253"/>
                <a:gd name="T20" fmla="*/ 1253 w 2506"/>
                <a:gd name="T21" fmla="*/ 0 h 1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06" h="1253">
                  <a:moveTo>
                    <a:pt x="1253" y="0"/>
                  </a:moveTo>
                  <a:cubicBezTo>
                    <a:pt x="1588" y="0"/>
                    <a:pt x="1902" y="131"/>
                    <a:pt x="2139" y="367"/>
                  </a:cubicBezTo>
                  <a:cubicBezTo>
                    <a:pt x="2376" y="604"/>
                    <a:pt x="2506" y="918"/>
                    <a:pt x="2506" y="1253"/>
                  </a:cubicBezTo>
                  <a:cubicBezTo>
                    <a:pt x="2484" y="1253"/>
                    <a:pt x="2484" y="1253"/>
                    <a:pt x="2484" y="1253"/>
                  </a:cubicBezTo>
                  <a:cubicBezTo>
                    <a:pt x="2484" y="924"/>
                    <a:pt x="2356" y="615"/>
                    <a:pt x="2124" y="382"/>
                  </a:cubicBezTo>
                  <a:cubicBezTo>
                    <a:pt x="1891" y="150"/>
                    <a:pt x="1582" y="22"/>
                    <a:pt x="1253" y="22"/>
                  </a:cubicBezTo>
                  <a:cubicBezTo>
                    <a:pt x="924" y="22"/>
                    <a:pt x="615" y="150"/>
                    <a:pt x="382" y="382"/>
                  </a:cubicBezTo>
                  <a:cubicBezTo>
                    <a:pt x="150" y="615"/>
                    <a:pt x="22" y="924"/>
                    <a:pt x="22" y="1253"/>
                  </a:cubicBezTo>
                  <a:cubicBezTo>
                    <a:pt x="0" y="1253"/>
                    <a:pt x="0" y="1253"/>
                    <a:pt x="0" y="1253"/>
                  </a:cubicBezTo>
                  <a:cubicBezTo>
                    <a:pt x="0" y="918"/>
                    <a:pt x="131" y="604"/>
                    <a:pt x="367" y="367"/>
                  </a:cubicBezTo>
                  <a:cubicBezTo>
                    <a:pt x="604" y="131"/>
                    <a:pt x="918" y="0"/>
                    <a:pt x="1253" y="0"/>
                  </a:cubicBezTo>
                  <a:close/>
                </a:path>
              </a:pathLst>
            </a:custGeom>
            <a:solidFill>
              <a:srgbClr val="E8F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4" name="Freeform 11">
              <a:extLst>
                <a:ext uri="{FF2B5EF4-FFF2-40B4-BE49-F238E27FC236}">
                  <a16:creationId xmlns:a16="http://schemas.microsoft.com/office/drawing/2014/main" id="{52D8CAB8-ED4D-41A5-BF4B-D6BE53278C41}"/>
                </a:ext>
              </a:extLst>
            </p:cNvPr>
            <p:cNvSpPr>
              <a:spLocks/>
            </p:cNvSpPr>
            <p:nvPr/>
          </p:nvSpPr>
          <p:spPr bwMode="auto">
            <a:xfrm>
              <a:off x="7716838" y="317500"/>
              <a:ext cx="2901950" cy="1500188"/>
            </a:xfrm>
            <a:custGeom>
              <a:avLst/>
              <a:gdLst>
                <a:gd name="T0" fmla="*/ 1163 w 2326"/>
                <a:gd name="T1" fmla="*/ 0 h 1163"/>
                <a:gd name="T2" fmla="*/ 1985 w 2326"/>
                <a:gd name="T3" fmla="*/ 341 h 1163"/>
                <a:gd name="T4" fmla="*/ 2326 w 2326"/>
                <a:gd name="T5" fmla="*/ 1163 h 1163"/>
                <a:gd name="T6" fmla="*/ 2304 w 2326"/>
                <a:gd name="T7" fmla="*/ 1163 h 1163"/>
                <a:gd name="T8" fmla="*/ 1970 w 2326"/>
                <a:gd name="T9" fmla="*/ 356 h 1163"/>
                <a:gd name="T10" fmla="*/ 1163 w 2326"/>
                <a:gd name="T11" fmla="*/ 22 h 1163"/>
                <a:gd name="T12" fmla="*/ 356 w 2326"/>
                <a:gd name="T13" fmla="*/ 356 h 1163"/>
                <a:gd name="T14" fmla="*/ 22 w 2326"/>
                <a:gd name="T15" fmla="*/ 1163 h 1163"/>
                <a:gd name="T16" fmla="*/ 0 w 2326"/>
                <a:gd name="T17" fmla="*/ 1163 h 1163"/>
                <a:gd name="T18" fmla="*/ 341 w 2326"/>
                <a:gd name="T19" fmla="*/ 341 h 1163"/>
                <a:gd name="T20" fmla="*/ 1163 w 2326"/>
                <a:gd name="T21" fmla="*/ 0 h 1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26" h="1163">
                  <a:moveTo>
                    <a:pt x="1163" y="0"/>
                  </a:moveTo>
                  <a:cubicBezTo>
                    <a:pt x="1474" y="0"/>
                    <a:pt x="1766" y="121"/>
                    <a:pt x="1985" y="341"/>
                  </a:cubicBezTo>
                  <a:cubicBezTo>
                    <a:pt x="2205" y="560"/>
                    <a:pt x="2326" y="852"/>
                    <a:pt x="2326" y="1163"/>
                  </a:cubicBezTo>
                  <a:cubicBezTo>
                    <a:pt x="2304" y="1163"/>
                    <a:pt x="2304" y="1163"/>
                    <a:pt x="2304" y="1163"/>
                  </a:cubicBezTo>
                  <a:cubicBezTo>
                    <a:pt x="2304" y="858"/>
                    <a:pt x="2186" y="572"/>
                    <a:pt x="1970" y="356"/>
                  </a:cubicBezTo>
                  <a:cubicBezTo>
                    <a:pt x="1755" y="140"/>
                    <a:pt x="1468" y="22"/>
                    <a:pt x="1163" y="22"/>
                  </a:cubicBezTo>
                  <a:cubicBezTo>
                    <a:pt x="858" y="22"/>
                    <a:pt x="572" y="140"/>
                    <a:pt x="356" y="356"/>
                  </a:cubicBezTo>
                  <a:cubicBezTo>
                    <a:pt x="141" y="572"/>
                    <a:pt x="22" y="858"/>
                    <a:pt x="22" y="1163"/>
                  </a:cubicBezTo>
                  <a:cubicBezTo>
                    <a:pt x="0" y="1163"/>
                    <a:pt x="0" y="1163"/>
                    <a:pt x="0" y="1163"/>
                  </a:cubicBezTo>
                  <a:cubicBezTo>
                    <a:pt x="0" y="852"/>
                    <a:pt x="121" y="560"/>
                    <a:pt x="341" y="341"/>
                  </a:cubicBezTo>
                  <a:cubicBezTo>
                    <a:pt x="561" y="121"/>
                    <a:pt x="853" y="0"/>
                    <a:pt x="1163" y="0"/>
                  </a:cubicBezTo>
                  <a:close/>
                </a:path>
              </a:pathLst>
            </a:custGeom>
            <a:solidFill>
              <a:srgbClr val="E8F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5" name="Freeform 12">
              <a:extLst>
                <a:ext uri="{FF2B5EF4-FFF2-40B4-BE49-F238E27FC236}">
                  <a16:creationId xmlns:a16="http://schemas.microsoft.com/office/drawing/2014/main" id="{3A89A786-6EF0-4B5E-9484-721BC69BFCAE}"/>
                </a:ext>
              </a:extLst>
            </p:cNvPr>
            <p:cNvSpPr>
              <a:spLocks/>
            </p:cNvSpPr>
            <p:nvPr/>
          </p:nvSpPr>
          <p:spPr bwMode="auto">
            <a:xfrm>
              <a:off x="7831138" y="433388"/>
              <a:ext cx="2674938" cy="1384300"/>
            </a:xfrm>
            <a:custGeom>
              <a:avLst/>
              <a:gdLst>
                <a:gd name="T0" fmla="*/ 1072 w 2145"/>
                <a:gd name="T1" fmla="*/ 0 h 1073"/>
                <a:gd name="T2" fmla="*/ 1830 w 2145"/>
                <a:gd name="T3" fmla="*/ 315 h 1073"/>
                <a:gd name="T4" fmla="*/ 2145 w 2145"/>
                <a:gd name="T5" fmla="*/ 1073 h 1073"/>
                <a:gd name="T6" fmla="*/ 2123 w 2145"/>
                <a:gd name="T7" fmla="*/ 1073 h 1073"/>
                <a:gd name="T8" fmla="*/ 1815 w 2145"/>
                <a:gd name="T9" fmla="*/ 330 h 1073"/>
                <a:gd name="T10" fmla="*/ 1072 w 2145"/>
                <a:gd name="T11" fmla="*/ 22 h 1073"/>
                <a:gd name="T12" fmla="*/ 329 w 2145"/>
                <a:gd name="T13" fmla="*/ 330 h 1073"/>
                <a:gd name="T14" fmla="*/ 21 w 2145"/>
                <a:gd name="T15" fmla="*/ 1073 h 1073"/>
                <a:gd name="T16" fmla="*/ 0 w 2145"/>
                <a:gd name="T17" fmla="*/ 1073 h 1073"/>
                <a:gd name="T18" fmla="*/ 314 w 2145"/>
                <a:gd name="T19" fmla="*/ 315 h 1073"/>
                <a:gd name="T20" fmla="*/ 1072 w 2145"/>
                <a:gd name="T21" fmla="*/ 0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45" h="1073">
                  <a:moveTo>
                    <a:pt x="1072" y="0"/>
                  </a:moveTo>
                  <a:cubicBezTo>
                    <a:pt x="1359" y="0"/>
                    <a:pt x="1628" y="112"/>
                    <a:pt x="1830" y="315"/>
                  </a:cubicBezTo>
                  <a:cubicBezTo>
                    <a:pt x="2033" y="517"/>
                    <a:pt x="2145" y="787"/>
                    <a:pt x="2145" y="1073"/>
                  </a:cubicBezTo>
                  <a:cubicBezTo>
                    <a:pt x="2123" y="1073"/>
                    <a:pt x="2123" y="1073"/>
                    <a:pt x="2123" y="1073"/>
                  </a:cubicBezTo>
                  <a:cubicBezTo>
                    <a:pt x="2123" y="792"/>
                    <a:pt x="2014" y="528"/>
                    <a:pt x="1815" y="330"/>
                  </a:cubicBezTo>
                  <a:cubicBezTo>
                    <a:pt x="1617" y="131"/>
                    <a:pt x="1353" y="22"/>
                    <a:pt x="1072" y="22"/>
                  </a:cubicBezTo>
                  <a:cubicBezTo>
                    <a:pt x="791" y="22"/>
                    <a:pt x="527" y="131"/>
                    <a:pt x="329" y="330"/>
                  </a:cubicBezTo>
                  <a:cubicBezTo>
                    <a:pt x="130" y="528"/>
                    <a:pt x="21" y="792"/>
                    <a:pt x="21" y="1073"/>
                  </a:cubicBezTo>
                  <a:cubicBezTo>
                    <a:pt x="0" y="1073"/>
                    <a:pt x="0" y="1073"/>
                    <a:pt x="0" y="1073"/>
                  </a:cubicBezTo>
                  <a:cubicBezTo>
                    <a:pt x="0" y="787"/>
                    <a:pt x="111" y="517"/>
                    <a:pt x="314" y="315"/>
                  </a:cubicBezTo>
                  <a:cubicBezTo>
                    <a:pt x="516" y="112"/>
                    <a:pt x="786" y="0"/>
                    <a:pt x="1072" y="0"/>
                  </a:cubicBezTo>
                  <a:close/>
                </a:path>
              </a:pathLst>
            </a:custGeom>
            <a:solidFill>
              <a:srgbClr val="E8F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6" name="Freeform 13">
              <a:extLst>
                <a:ext uri="{FF2B5EF4-FFF2-40B4-BE49-F238E27FC236}">
                  <a16:creationId xmlns:a16="http://schemas.microsoft.com/office/drawing/2014/main" id="{BA42FF38-9338-40F2-B405-283A169D703A}"/>
                </a:ext>
              </a:extLst>
            </p:cNvPr>
            <p:cNvSpPr>
              <a:spLocks/>
            </p:cNvSpPr>
            <p:nvPr/>
          </p:nvSpPr>
          <p:spPr bwMode="auto">
            <a:xfrm>
              <a:off x="7943850" y="550863"/>
              <a:ext cx="2449513" cy="1266825"/>
            </a:xfrm>
            <a:custGeom>
              <a:avLst/>
              <a:gdLst>
                <a:gd name="T0" fmla="*/ 982 w 1965"/>
                <a:gd name="T1" fmla="*/ 0 h 982"/>
                <a:gd name="T2" fmla="*/ 1677 w 1965"/>
                <a:gd name="T3" fmla="*/ 287 h 982"/>
                <a:gd name="T4" fmla="*/ 1965 w 1965"/>
                <a:gd name="T5" fmla="*/ 982 h 982"/>
                <a:gd name="T6" fmla="*/ 1943 w 1965"/>
                <a:gd name="T7" fmla="*/ 982 h 982"/>
                <a:gd name="T8" fmla="*/ 1662 w 1965"/>
                <a:gd name="T9" fmla="*/ 302 h 982"/>
                <a:gd name="T10" fmla="*/ 982 w 1965"/>
                <a:gd name="T11" fmla="*/ 21 h 982"/>
                <a:gd name="T12" fmla="*/ 303 w 1965"/>
                <a:gd name="T13" fmla="*/ 302 h 982"/>
                <a:gd name="T14" fmla="*/ 21 w 1965"/>
                <a:gd name="T15" fmla="*/ 982 h 982"/>
                <a:gd name="T16" fmla="*/ 0 w 1965"/>
                <a:gd name="T17" fmla="*/ 982 h 982"/>
                <a:gd name="T18" fmla="*/ 287 w 1965"/>
                <a:gd name="T19" fmla="*/ 287 h 982"/>
                <a:gd name="T20" fmla="*/ 982 w 1965"/>
                <a:gd name="T21" fmla="*/ 0 h 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65" h="982">
                  <a:moveTo>
                    <a:pt x="982" y="0"/>
                  </a:moveTo>
                  <a:cubicBezTo>
                    <a:pt x="1244" y="0"/>
                    <a:pt x="1491" y="102"/>
                    <a:pt x="1677" y="287"/>
                  </a:cubicBezTo>
                  <a:cubicBezTo>
                    <a:pt x="1862" y="473"/>
                    <a:pt x="1965" y="720"/>
                    <a:pt x="1965" y="982"/>
                  </a:cubicBezTo>
                  <a:cubicBezTo>
                    <a:pt x="1943" y="982"/>
                    <a:pt x="1943" y="982"/>
                    <a:pt x="1943" y="982"/>
                  </a:cubicBezTo>
                  <a:cubicBezTo>
                    <a:pt x="1943" y="725"/>
                    <a:pt x="1843" y="484"/>
                    <a:pt x="1662" y="302"/>
                  </a:cubicBezTo>
                  <a:cubicBezTo>
                    <a:pt x="1480" y="121"/>
                    <a:pt x="1239" y="21"/>
                    <a:pt x="982" y="21"/>
                  </a:cubicBezTo>
                  <a:cubicBezTo>
                    <a:pt x="725" y="21"/>
                    <a:pt x="484" y="121"/>
                    <a:pt x="303" y="302"/>
                  </a:cubicBezTo>
                  <a:cubicBezTo>
                    <a:pt x="121" y="484"/>
                    <a:pt x="21" y="725"/>
                    <a:pt x="21" y="982"/>
                  </a:cubicBezTo>
                  <a:cubicBezTo>
                    <a:pt x="0" y="982"/>
                    <a:pt x="0" y="982"/>
                    <a:pt x="0" y="982"/>
                  </a:cubicBezTo>
                  <a:cubicBezTo>
                    <a:pt x="0" y="720"/>
                    <a:pt x="102" y="473"/>
                    <a:pt x="287" y="287"/>
                  </a:cubicBezTo>
                  <a:cubicBezTo>
                    <a:pt x="473" y="102"/>
                    <a:pt x="720" y="0"/>
                    <a:pt x="982" y="0"/>
                  </a:cubicBezTo>
                  <a:close/>
                </a:path>
              </a:pathLst>
            </a:custGeom>
            <a:solidFill>
              <a:srgbClr val="E8F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7" name="Rectangle 14">
              <a:extLst>
                <a:ext uri="{FF2B5EF4-FFF2-40B4-BE49-F238E27FC236}">
                  <a16:creationId xmlns:a16="http://schemas.microsoft.com/office/drawing/2014/main" id="{EABC0D97-D694-4501-80AA-330A203C9911}"/>
                </a:ext>
              </a:extLst>
            </p:cNvPr>
            <p:cNvSpPr>
              <a:spLocks noChangeArrowheads="1"/>
            </p:cNvSpPr>
            <p:nvPr/>
          </p:nvSpPr>
          <p:spPr bwMode="auto">
            <a:xfrm>
              <a:off x="2633662" y="6772276"/>
              <a:ext cx="222250" cy="14288"/>
            </a:xfrm>
            <a:prstGeom prst="rect">
              <a:avLst/>
            </a:prstGeom>
            <a:solidFill>
              <a:srgbClr val="8585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8" name="Rectangle 15">
              <a:extLst>
                <a:ext uri="{FF2B5EF4-FFF2-40B4-BE49-F238E27FC236}">
                  <a16:creationId xmlns:a16="http://schemas.microsoft.com/office/drawing/2014/main" id="{6A891196-5145-4930-90C6-082C46F1DD1A}"/>
                </a:ext>
              </a:extLst>
            </p:cNvPr>
            <p:cNvSpPr>
              <a:spLocks noChangeArrowheads="1"/>
            </p:cNvSpPr>
            <p:nvPr/>
          </p:nvSpPr>
          <p:spPr bwMode="auto">
            <a:xfrm>
              <a:off x="3079750" y="6324601"/>
              <a:ext cx="222250" cy="14288"/>
            </a:xfrm>
            <a:prstGeom prst="rect">
              <a:avLst/>
            </a:prstGeom>
            <a:solidFill>
              <a:srgbClr val="8585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9" name="Oval 16">
              <a:extLst>
                <a:ext uri="{FF2B5EF4-FFF2-40B4-BE49-F238E27FC236}">
                  <a16:creationId xmlns:a16="http://schemas.microsoft.com/office/drawing/2014/main" id="{3C9E9BAB-8995-43EA-844F-601E9F20B91D}"/>
                </a:ext>
              </a:extLst>
            </p:cNvPr>
            <p:cNvSpPr>
              <a:spLocks noChangeArrowheads="1"/>
            </p:cNvSpPr>
            <p:nvPr/>
          </p:nvSpPr>
          <p:spPr bwMode="auto">
            <a:xfrm>
              <a:off x="2778125" y="6697663"/>
              <a:ext cx="155575" cy="161925"/>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0" name="Oval 17">
              <a:extLst>
                <a:ext uri="{FF2B5EF4-FFF2-40B4-BE49-F238E27FC236}">
                  <a16:creationId xmlns:a16="http://schemas.microsoft.com/office/drawing/2014/main" id="{1BF92852-C722-4C40-9C37-A6AB8342087B}"/>
                </a:ext>
              </a:extLst>
            </p:cNvPr>
            <p:cNvSpPr>
              <a:spLocks noChangeArrowheads="1"/>
            </p:cNvSpPr>
            <p:nvPr/>
          </p:nvSpPr>
          <p:spPr bwMode="auto">
            <a:xfrm>
              <a:off x="2778125" y="6475413"/>
              <a:ext cx="155575" cy="160338"/>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1" name="Oval 18">
              <a:extLst>
                <a:ext uri="{FF2B5EF4-FFF2-40B4-BE49-F238E27FC236}">
                  <a16:creationId xmlns:a16="http://schemas.microsoft.com/office/drawing/2014/main" id="{2341BF4D-5ECD-4F36-98C9-DCF0777960A2}"/>
                </a:ext>
              </a:extLst>
            </p:cNvPr>
            <p:cNvSpPr>
              <a:spLocks noChangeArrowheads="1"/>
            </p:cNvSpPr>
            <p:nvPr/>
          </p:nvSpPr>
          <p:spPr bwMode="auto">
            <a:xfrm>
              <a:off x="2778125" y="6253163"/>
              <a:ext cx="155575" cy="160338"/>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2" name="Oval 19">
              <a:extLst>
                <a:ext uri="{FF2B5EF4-FFF2-40B4-BE49-F238E27FC236}">
                  <a16:creationId xmlns:a16="http://schemas.microsoft.com/office/drawing/2014/main" id="{FF925A76-8A93-4507-8C3A-077EB0ACF3E8}"/>
                </a:ext>
              </a:extLst>
            </p:cNvPr>
            <p:cNvSpPr>
              <a:spLocks noChangeArrowheads="1"/>
            </p:cNvSpPr>
            <p:nvPr/>
          </p:nvSpPr>
          <p:spPr bwMode="auto">
            <a:xfrm>
              <a:off x="3000375" y="6475413"/>
              <a:ext cx="157163" cy="160338"/>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3" name="Oval 20">
              <a:extLst>
                <a:ext uri="{FF2B5EF4-FFF2-40B4-BE49-F238E27FC236}">
                  <a16:creationId xmlns:a16="http://schemas.microsoft.com/office/drawing/2014/main" id="{41BB0318-B901-4E1D-8777-217A7FC30A5C}"/>
                </a:ext>
              </a:extLst>
            </p:cNvPr>
            <p:cNvSpPr>
              <a:spLocks noChangeArrowheads="1"/>
            </p:cNvSpPr>
            <p:nvPr/>
          </p:nvSpPr>
          <p:spPr bwMode="auto">
            <a:xfrm>
              <a:off x="3000375" y="6253163"/>
              <a:ext cx="157163" cy="160338"/>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4" name="Oval 21">
              <a:extLst>
                <a:ext uri="{FF2B5EF4-FFF2-40B4-BE49-F238E27FC236}">
                  <a16:creationId xmlns:a16="http://schemas.microsoft.com/office/drawing/2014/main" id="{94489618-1B96-469F-81D2-13F36628B0CE}"/>
                </a:ext>
              </a:extLst>
            </p:cNvPr>
            <p:cNvSpPr>
              <a:spLocks noChangeArrowheads="1"/>
            </p:cNvSpPr>
            <p:nvPr/>
          </p:nvSpPr>
          <p:spPr bwMode="auto">
            <a:xfrm>
              <a:off x="3232150" y="6253163"/>
              <a:ext cx="153988" cy="160338"/>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5" name="Oval 22">
              <a:extLst>
                <a:ext uri="{FF2B5EF4-FFF2-40B4-BE49-F238E27FC236}">
                  <a16:creationId xmlns:a16="http://schemas.microsoft.com/office/drawing/2014/main" id="{DD19A392-C0F1-4597-8002-B78E9A1998D0}"/>
                </a:ext>
              </a:extLst>
            </p:cNvPr>
            <p:cNvSpPr>
              <a:spLocks noChangeArrowheads="1"/>
            </p:cNvSpPr>
            <p:nvPr/>
          </p:nvSpPr>
          <p:spPr bwMode="auto">
            <a:xfrm>
              <a:off x="2554287" y="6697663"/>
              <a:ext cx="155575" cy="161925"/>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6" name="Rectangle 23">
              <a:extLst>
                <a:ext uri="{FF2B5EF4-FFF2-40B4-BE49-F238E27FC236}">
                  <a16:creationId xmlns:a16="http://schemas.microsoft.com/office/drawing/2014/main" id="{33D93F9F-7DFE-4FFB-B7B2-3F4CCDE57C68}"/>
                </a:ext>
              </a:extLst>
            </p:cNvPr>
            <p:cNvSpPr>
              <a:spLocks noChangeArrowheads="1"/>
            </p:cNvSpPr>
            <p:nvPr/>
          </p:nvSpPr>
          <p:spPr bwMode="auto">
            <a:xfrm>
              <a:off x="3321050" y="6772276"/>
              <a:ext cx="223838" cy="14288"/>
            </a:xfrm>
            <a:prstGeom prst="rect">
              <a:avLst/>
            </a:prstGeom>
            <a:solidFill>
              <a:srgbClr val="8585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7" name="Rectangle 24">
              <a:extLst>
                <a:ext uri="{FF2B5EF4-FFF2-40B4-BE49-F238E27FC236}">
                  <a16:creationId xmlns:a16="http://schemas.microsoft.com/office/drawing/2014/main" id="{7E108BF1-8E95-4C13-8615-0687366BA8B8}"/>
                </a:ext>
              </a:extLst>
            </p:cNvPr>
            <p:cNvSpPr>
              <a:spLocks noChangeArrowheads="1"/>
            </p:cNvSpPr>
            <p:nvPr/>
          </p:nvSpPr>
          <p:spPr bwMode="auto">
            <a:xfrm>
              <a:off x="3767137" y="6324601"/>
              <a:ext cx="223838" cy="14288"/>
            </a:xfrm>
            <a:prstGeom prst="rect">
              <a:avLst/>
            </a:prstGeom>
            <a:solidFill>
              <a:srgbClr val="8585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8" name="Oval 25">
              <a:extLst>
                <a:ext uri="{FF2B5EF4-FFF2-40B4-BE49-F238E27FC236}">
                  <a16:creationId xmlns:a16="http://schemas.microsoft.com/office/drawing/2014/main" id="{005BA49C-1933-48E2-A670-DFFF9E30257F}"/>
                </a:ext>
              </a:extLst>
            </p:cNvPr>
            <p:cNvSpPr>
              <a:spLocks noChangeArrowheads="1"/>
            </p:cNvSpPr>
            <p:nvPr/>
          </p:nvSpPr>
          <p:spPr bwMode="auto">
            <a:xfrm>
              <a:off x="3465512" y="6697663"/>
              <a:ext cx="157163" cy="161925"/>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9" name="Oval 26">
              <a:extLst>
                <a:ext uri="{FF2B5EF4-FFF2-40B4-BE49-F238E27FC236}">
                  <a16:creationId xmlns:a16="http://schemas.microsoft.com/office/drawing/2014/main" id="{72213996-CC46-409F-9599-2D5DF336AD90}"/>
                </a:ext>
              </a:extLst>
            </p:cNvPr>
            <p:cNvSpPr>
              <a:spLocks noChangeArrowheads="1"/>
            </p:cNvSpPr>
            <p:nvPr/>
          </p:nvSpPr>
          <p:spPr bwMode="auto">
            <a:xfrm>
              <a:off x="3465512" y="6475413"/>
              <a:ext cx="157163" cy="160338"/>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30" name="Oval 27">
              <a:extLst>
                <a:ext uri="{FF2B5EF4-FFF2-40B4-BE49-F238E27FC236}">
                  <a16:creationId xmlns:a16="http://schemas.microsoft.com/office/drawing/2014/main" id="{86EF3470-FE9F-4451-AB40-9C873CA02A5E}"/>
                </a:ext>
              </a:extLst>
            </p:cNvPr>
            <p:cNvSpPr>
              <a:spLocks noChangeArrowheads="1"/>
            </p:cNvSpPr>
            <p:nvPr/>
          </p:nvSpPr>
          <p:spPr bwMode="auto">
            <a:xfrm>
              <a:off x="3465512" y="6253163"/>
              <a:ext cx="157163" cy="160338"/>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31" name="Oval 28">
              <a:extLst>
                <a:ext uri="{FF2B5EF4-FFF2-40B4-BE49-F238E27FC236}">
                  <a16:creationId xmlns:a16="http://schemas.microsoft.com/office/drawing/2014/main" id="{D55872E0-B894-4469-8ADB-AA81913C34CE}"/>
                </a:ext>
              </a:extLst>
            </p:cNvPr>
            <p:cNvSpPr>
              <a:spLocks noChangeArrowheads="1"/>
            </p:cNvSpPr>
            <p:nvPr/>
          </p:nvSpPr>
          <p:spPr bwMode="auto">
            <a:xfrm>
              <a:off x="3689350" y="6475413"/>
              <a:ext cx="155575" cy="160338"/>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32" name="Oval 29">
              <a:extLst>
                <a:ext uri="{FF2B5EF4-FFF2-40B4-BE49-F238E27FC236}">
                  <a16:creationId xmlns:a16="http://schemas.microsoft.com/office/drawing/2014/main" id="{7266F5E3-31A8-44BE-9E49-7183649E39F9}"/>
                </a:ext>
              </a:extLst>
            </p:cNvPr>
            <p:cNvSpPr>
              <a:spLocks noChangeArrowheads="1"/>
            </p:cNvSpPr>
            <p:nvPr/>
          </p:nvSpPr>
          <p:spPr bwMode="auto">
            <a:xfrm>
              <a:off x="3689350" y="6253163"/>
              <a:ext cx="155575" cy="160338"/>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33" name="Oval 30">
              <a:extLst>
                <a:ext uri="{FF2B5EF4-FFF2-40B4-BE49-F238E27FC236}">
                  <a16:creationId xmlns:a16="http://schemas.microsoft.com/office/drawing/2014/main" id="{0E68D307-27C1-42A5-A64A-8D79560EFA0B}"/>
                </a:ext>
              </a:extLst>
            </p:cNvPr>
            <p:cNvSpPr>
              <a:spLocks noChangeArrowheads="1"/>
            </p:cNvSpPr>
            <p:nvPr/>
          </p:nvSpPr>
          <p:spPr bwMode="auto">
            <a:xfrm>
              <a:off x="3919537" y="6253163"/>
              <a:ext cx="155575" cy="160338"/>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34" name="Oval 31">
              <a:extLst>
                <a:ext uri="{FF2B5EF4-FFF2-40B4-BE49-F238E27FC236}">
                  <a16:creationId xmlns:a16="http://schemas.microsoft.com/office/drawing/2014/main" id="{09D544FF-B528-4BCA-9DB1-23CB97BE4CC5}"/>
                </a:ext>
              </a:extLst>
            </p:cNvPr>
            <p:cNvSpPr>
              <a:spLocks noChangeArrowheads="1"/>
            </p:cNvSpPr>
            <p:nvPr/>
          </p:nvSpPr>
          <p:spPr bwMode="auto">
            <a:xfrm>
              <a:off x="3243262" y="6697663"/>
              <a:ext cx="153988" cy="161925"/>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35" name="Rectangle 32">
              <a:extLst>
                <a:ext uri="{FF2B5EF4-FFF2-40B4-BE49-F238E27FC236}">
                  <a16:creationId xmlns:a16="http://schemas.microsoft.com/office/drawing/2014/main" id="{3C4D40E0-937B-44FF-B389-689E7841543A}"/>
                </a:ext>
              </a:extLst>
            </p:cNvPr>
            <p:cNvSpPr>
              <a:spLocks noChangeArrowheads="1"/>
            </p:cNvSpPr>
            <p:nvPr/>
          </p:nvSpPr>
          <p:spPr bwMode="auto">
            <a:xfrm>
              <a:off x="5056187" y="6750325"/>
              <a:ext cx="3679825" cy="31750"/>
            </a:xfrm>
            <a:prstGeom prst="rect">
              <a:avLst/>
            </a:prstGeom>
            <a:solidFill>
              <a:srgbClr val="E8F4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36" name="Rectangle 33">
              <a:extLst>
                <a:ext uri="{FF2B5EF4-FFF2-40B4-BE49-F238E27FC236}">
                  <a16:creationId xmlns:a16="http://schemas.microsoft.com/office/drawing/2014/main" id="{3131A70B-12D7-4EF9-8845-251AA150C90D}"/>
                </a:ext>
              </a:extLst>
            </p:cNvPr>
            <p:cNvSpPr>
              <a:spLocks noChangeArrowheads="1"/>
            </p:cNvSpPr>
            <p:nvPr/>
          </p:nvSpPr>
          <p:spPr bwMode="auto">
            <a:xfrm>
              <a:off x="5056187" y="6589988"/>
              <a:ext cx="3679825" cy="31750"/>
            </a:xfrm>
            <a:prstGeom prst="rect">
              <a:avLst/>
            </a:prstGeom>
            <a:solidFill>
              <a:srgbClr val="E8F4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37" name="Rectangle 34">
              <a:extLst>
                <a:ext uri="{FF2B5EF4-FFF2-40B4-BE49-F238E27FC236}">
                  <a16:creationId xmlns:a16="http://schemas.microsoft.com/office/drawing/2014/main" id="{4746C1B6-AC6C-4CA0-ADD3-ED00C3315AE9}"/>
                </a:ext>
              </a:extLst>
            </p:cNvPr>
            <p:cNvSpPr>
              <a:spLocks noChangeArrowheads="1"/>
            </p:cNvSpPr>
            <p:nvPr/>
          </p:nvSpPr>
          <p:spPr bwMode="auto">
            <a:xfrm>
              <a:off x="5056187" y="6429650"/>
              <a:ext cx="3679825" cy="31750"/>
            </a:xfrm>
            <a:prstGeom prst="rect">
              <a:avLst/>
            </a:prstGeom>
            <a:solidFill>
              <a:srgbClr val="E8F4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38" name="Rectangle 35">
              <a:extLst>
                <a:ext uri="{FF2B5EF4-FFF2-40B4-BE49-F238E27FC236}">
                  <a16:creationId xmlns:a16="http://schemas.microsoft.com/office/drawing/2014/main" id="{7C4EE773-B4FB-4E54-A06B-74550B3019AD}"/>
                </a:ext>
              </a:extLst>
            </p:cNvPr>
            <p:cNvSpPr>
              <a:spLocks noChangeArrowheads="1"/>
            </p:cNvSpPr>
            <p:nvPr/>
          </p:nvSpPr>
          <p:spPr bwMode="auto">
            <a:xfrm>
              <a:off x="5056187" y="6197601"/>
              <a:ext cx="3679825" cy="30163"/>
            </a:xfrm>
            <a:prstGeom prst="rect">
              <a:avLst/>
            </a:prstGeom>
            <a:solidFill>
              <a:srgbClr val="E8F4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39" name="Rectangle 36">
              <a:extLst>
                <a:ext uri="{FF2B5EF4-FFF2-40B4-BE49-F238E27FC236}">
                  <a16:creationId xmlns:a16="http://schemas.microsoft.com/office/drawing/2014/main" id="{75DD0CCD-575D-4AA0-8241-E1DD0608C4E9}"/>
                </a:ext>
              </a:extLst>
            </p:cNvPr>
            <p:cNvSpPr>
              <a:spLocks noChangeArrowheads="1"/>
            </p:cNvSpPr>
            <p:nvPr/>
          </p:nvSpPr>
          <p:spPr bwMode="auto">
            <a:xfrm>
              <a:off x="5056187" y="6037263"/>
              <a:ext cx="3679825" cy="31750"/>
            </a:xfrm>
            <a:prstGeom prst="rect">
              <a:avLst/>
            </a:prstGeom>
            <a:solidFill>
              <a:srgbClr val="E8F4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40" name="Freeform 37">
              <a:extLst>
                <a:ext uri="{FF2B5EF4-FFF2-40B4-BE49-F238E27FC236}">
                  <a16:creationId xmlns:a16="http://schemas.microsoft.com/office/drawing/2014/main" id="{9C7ACAAE-CB3D-4F7F-BBD2-C9ADAC09ADE2}"/>
                </a:ext>
              </a:extLst>
            </p:cNvPr>
            <p:cNvSpPr>
              <a:spLocks/>
            </p:cNvSpPr>
            <p:nvPr/>
          </p:nvSpPr>
          <p:spPr bwMode="auto">
            <a:xfrm>
              <a:off x="7407222" y="5212977"/>
              <a:ext cx="2468563" cy="1570038"/>
            </a:xfrm>
            <a:custGeom>
              <a:avLst/>
              <a:gdLst>
                <a:gd name="T0" fmla="*/ 1979 w 1979"/>
                <a:gd name="T1" fmla="*/ 0 h 1217"/>
                <a:gd name="T2" fmla="*/ 1979 w 1979"/>
                <a:gd name="T3" fmla="*/ 1217 h 1217"/>
                <a:gd name="T4" fmla="*/ 0 w 1979"/>
                <a:gd name="T5" fmla="*/ 1217 h 1217"/>
                <a:gd name="T6" fmla="*/ 23 w 1979"/>
                <a:gd name="T7" fmla="*/ 1191 h 1217"/>
                <a:gd name="T8" fmla="*/ 46 w 1979"/>
                <a:gd name="T9" fmla="*/ 1166 h 1217"/>
                <a:gd name="T10" fmla="*/ 135 w 1979"/>
                <a:gd name="T11" fmla="*/ 1067 h 1217"/>
                <a:gd name="T12" fmla="*/ 158 w 1979"/>
                <a:gd name="T13" fmla="*/ 1042 h 1217"/>
                <a:gd name="T14" fmla="*/ 247 w 1979"/>
                <a:gd name="T15" fmla="*/ 942 h 1217"/>
                <a:gd name="T16" fmla="*/ 269 w 1979"/>
                <a:gd name="T17" fmla="*/ 918 h 1217"/>
                <a:gd name="T18" fmla="*/ 359 w 1979"/>
                <a:gd name="T19" fmla="*/ 818 h 1217"/>
                <a:gd name="T20" fmla="*/ 381 w 1979"/>
                <a:gd name="T21" fmla="*/ 793 h 1217"/>
                <a:gd name="T22" fmla="*/ 471 w 1979"/>
                <a:gd name="T23" fmla="*/ 694 h 1217"/>
                <a:gd name="T24" fmla="*/ 493 w 1979"/>
                <a:gd name="T25" fmla="*/ 669 h 1217"/>
                <a:gd name="T26" fmla="*/ 578 w 1979"/>
                <a:gd name="T27" fmla="*/ 575 h 1217"/>
                <a:gd name="T28" fmla="*/ 729 w 1979"/>
                <a:gd name="T29" fmla="*/ 431 h 1217"/>
                <a:gd name="T30" fmla="*/ 1979 w 1979"/>
                <a:gd name="T31" fmla="*/ 0 h 1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79" h="1217">
                  <a:moveTo>
                    <a:pt x="1979" y="0"/>
                  </a:moveTo>
                  <a:cubicBezTo>
                    <a:pt x="1979" y="1217"/>
                    <a:pt x="1979" y="1217"/>
                    <a:pt x="1979" y="1217"/>
                  </a:cubicBezTo>
                  <a:cubicBezTo>
                    <a:pt x="0" y="1217"/>
                    <a:pt x="0" y="1217"/>
                    <a:pt x="0" y="1217"/>
                  </a:cubicBezTo>
                  <a:cubicBezTo>
                    <a:pt x="23" y="1191"/>
                    <a:pt x="23" y="1191"/>
                    <a:pt x="23" y="1191"/>
                  </a:cubicBezTo>
                  <a:cubicBezTo>
                    <a:pt x="46" y="1166"/>
                    <a:pt x="46" y="1166"/>
                    <a:pt x="46" y="1166"/>
                  </a:cubicBezTo>
                  <a:cubicBezTo>
                    <a:pt x="135" y="1067"/>
                    <a:pt x="135" y="1067"/>
                    <a:pt x="135" y="1067"/>
                  </a:cubicBezTo>
                  <a:cubicBezTo>
                    <a:pt x="158" y="1042"/>
                    <a:pt x="158" y="1042"/>
                    <a:pt x="158" y="1042"/>
                  </a:cubicBezTo>
                  <a:cubicBezTo>
                    <a:pt x="247" y="942"/>
                    <a:pt x="247" y="942"/>
                    <a:pt x="247" y="942"/>
                  </a:cubicBezTo>
                  <a:cubicBezTo>
                    <a:pt x="269" y="918"/>
                    <a:pt x="269" y="918"/>
                    <a:pt x="269" y="918"/>
                  </a:cubicBezTo>
                  <a:cubicBezTo>
                    <a:pt x="359" y="818"/>
                    <a:pt x="359" y="818"/>
                    <a:pt x="359" y="818"/>
                  </a:cubicBezTo>
                  <a:cubicBezTo>
                    <a:pt x="381" y="793"/>
                    <a:pt x="381" y="793"/>
                    <a:pt x="381" y="793"/>
                  </a:cubicBezTo>
                  <a:cubicBezTo>
                    <a:pt x="471" y="694"/>
                    <a:pt x="471" y="694"/>
                    <a:pt x="471" y="694"/>
                  </a:cubicBezTo>
                  <a:cubicBezTo>
                    <a:pt x="493" y="669"/>
                    <a:pt x="493" y="669"/>
                    <a:pt x="493" y="669"/>
                  </a:cubicBezTo>
                  <a:cubicBezTo>
                    <a:pt x="578" y="575"/>
                    <a:pt x="578" y="575"/>
                    <a:pt x="578" y="575"/>
                  </a:cubicBezTo>
                  <a:cubicBezTo>
                    <a:pt x="578" y="575"/>
                    <a:pt x="714" y="469"/>
                    <a:pt x="729" y="431"/>
                  </a:cubicBezTo>
                  <a:cubicBezTo>
                    <a:pt x="745" y="393"/>
                    <a:pt x="1979" y="0"/>
                    <a:pt x="1979" y="0"/>
                  </a:cubicBezTo>
                  <a:close/>
                </a:path>
              </a:pathLst>
            </a:custGeom>
            <a:solidFill>
              <a:srgbClr val="293E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41" name="Freeform 38">
              <a:extLst>
                <a:ext uri="{FF2B5EF4-FFF2-40B4-BE49-F238E27FC236}">
                  <a16:creationId xmlns:a16="http://schemas.microsoft.com/office/drawing/2014/main" id="{06B06749-8728-4A80-888F-6679113A02B1}"/>
                </a:ext>
              </a:extLst>
            </p:cNvPr>
            <p:cNvSpPr>
              <a:spLocks/>
            </p:cNvSpPr>
            <p:nvPr/>
          </p:nvSpPr>
          <p:spPr bwMode="auto">
            <a:xfrm>
              <a:off x="3938587" y="-8777"/>
              <a:ext cx="808038" cy="701675"/>
            </a:xfrm>
            <a:custGeom>
              <a:avLst/>
              <a:gdLst>
                <a:gd name="T0" fmla="*/ 0 w 509"/>
                <a:gd name="T1" fmla="*/ 0 h 442"/>
                <a:gd name="T2" fmla="*/ 33 w 509"/>
                <a:gd name="T3" fmla="*/ 0 h 442"/>
                <a:gd name="T4" fmla="*/ 509 w 509"/>
                <a:gd name="T5" fmla="*/ 425 h 442"/>
                <a:gd name="T6" fmla="*/ 495 w 509"/>
                <a:gd name="T7" fmla="*/ 442 h 442"/>
                <a:gd name="T8" fmla="*/ 0 w 509"/>
                <a:gd name="T9" fmla="*/ 0 h 442"/>
              </a:gdLst>
              <a:ahLst/>
              <a:cxnLst>
                <a:cxn ang="0">
                  <a:pos x="T0" y="T1"/>
                </a:cxn>
                <a:cxn ang="0">
                  <a:pos x="T2" y="T3"/>
                </a:cxn>
                <a:cxn ang="0">
                  <a:pos x="T4" y="T5"/>
                </a:cxn>
                <a:cxn ang="0">
                  <a:pos x="T6" y="T7"/>
                </a:cxn>
                <a:cxn ang="0">
                  <a:pos x="T8" y="T9"/>
                </a:cxn>
              </a:cxnLst>
              <a:rect l="0" t="0" r="r" b="b"/>
              <a:pathLst>
                <a:path w="509" h="442">
                  <a:moveTo>
                    <a:pt x="0" y="0"/>
                  </a:moveTo>
                  <a:lnTo>
                    <a:pt x="33" y="0"/>
                  </a:lnTo>
                  <a:lnTo>
                    <a:pt x="509" y="425"/>
                  </a:lnTo>
                  <a:lnTo>
                    <a:pt x="495" y="442"/>
                  </a:lnTo>
                  <a:lnTo>
                    <a:pt x="0" y="0"/>
                  </a:lnTo>
                  <a:close/>
                </a:path>
              </a:pathLst>
            </a:custGeom>
            <a:solidFill>
              <a:srgbClr val="E8F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42" name="Freeform 39">
              <a:extLst>
                <a:ext uri="{FF2B5EF4-FFF2-40B4-BE49-F238E27FC236}">
                  <a16:creationId xmlns:a16="http://schemas.microsoft.com/office/drawing/2014/main" id="{30E66F7E-2283-40D5-A01E-FC3F2F14EDA0}"/>
                </a:ext>
              </a:extLst>
            </p:cNvPr>
            <p:cNvSpPr>
              <a:spLocks/>
            </p:cNvSpPr>
            <p:nvPr/>
          </p:nvSpPr>
          <p:spPr bwMode="auto">
            <a:xfrm>
              <a:off x="3689350" y="-8777"/>
              <a:ext cx="1058863" cy="930275"/>
            </a:xfrm>
            <a:custGeom>
              <a:avLst/>
              <a:gdLst>
                <a:gd name="T0" fmla="*/ 0 w 667"/>
                <a:gd name="T1" fmla="*/ 0 h 586"/>
                <a:gd name="T2" fmla="*/ 33 w 667"/>
                <a:gd name="T3" fmla="*/ 0 h 586"/>
                <a:gd name="T4" fmla="*/ 667 w 667"/>
                <a:gd name="T5" fmla="*/ 569 h 586"/>
                <a:gd name="T6" fmla="*/ 653 w 667"/>
                <a:gd name="T7" fmla="*/ 586 h 586"/>
                <a:gd name="T8" fmla="*/ 0 w 667"/>
                <a:gd name="T9" fmla="*/ 0 h 586"/>
              </a:gdLst>
              <a:ahLst/>
              <a:cxnLst>
                <a:cxn ang="0">
                  <a:pos x="T0" y="T1"/>
                </a:cxn>
                <a:cxn ang="0">
                  <a:pos x="T2" y="T3"/>
                </a:cxn>
                <a:cxn ang="0">
                  <a:pos x="T4" y="T5"/>
                </a:cxn>
                <a:cxn ang="0">
                  <a:pos x="T6" y="T7"/>
                </a:cxn>
                <a:cxn ang="0">
                  <a:pos x="T8" y="T9"/>
                </a:cxn>
              </a:cxnLst>
              <a:rect l="0" t="0" r="r" b="b"/>
              <a:pathLst>
                <a:path w="667" h="586">
                  <a:moveTo>
                    <a:pt x="0" y="0"/>
                  </a:moveTo>
                  <a:lnTo>
                    <a:pt x="33" y="0"/>
                  </a:lnTo>
                  <a:lnTo>
                    <a:pt x="667" y="569"/>
                  </a:lnTo>
                  <a:lnTo>
                    <a:pt x="653" y="586"/>
                  </a:lnTo>
                  <a:lnTo>
                    <a:pt x="0" y="0"/>
                  </a:lnTo>
                  <a:close/>
                </a:path>
              </a:pathLst>
            </a:custGeom>
            <a:solidFill>
              <a:srgbClr val="E8F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43" name="Freeform 40">
              <a:extLst>
                <a:ext uri="{FF2B5EF4-FFF2-40B4-BE49-F238E27FC236}">
                  <a16:creationId xmlns:a16="http://schemas.microsoft.com/office/drawing/2014/main" id="{37AB891A-FBD1-4F78-8B95-9CA55CA4A72A}"/>
                </a:ext>
              </a:extLst>
            </p:cNvPr>
            <p:cNvSpPr>
              <a:spLocks/>
            </p:cNvSpPr>
            <p:nvPr/>
          </p:nvSpPr>
          <p:spPr bwMode="auto">
            <a:xfrm>
              <a:off x="3441700" y="-8777"/>
              <a:ext cx="1308100" cy="1158875"/>
            </a:xfrm>
            <a:custGeom>
              <a:avLst/>
              <a:gdLst>
                <a:gd name="T0" fmla="*/ 0 w 824"/>
                <a:gd name="T1" fmla="*/ 0 h 730"/>
                <a:gd name="T2" fmla="*/ 33 w 824"/>
                <a:gd name="T3" fmla="*/ 0 h 730"/>
                <a:gd name="T4" fmla="*/ 824 w 824"/>
                <a:gd name="T5" fmla="*/ 713 h 730"/>
                <a:gd name="T6" fmla="*/ 810 w 824"/>
                <a:gd name="T7" fmla="*/ 730 h 730"/>
                <a:gd name="T8" fmla="*/ 0 w 824"/>
                <a:gd name="T9" fmla="*/ 0 h 730"/>
              </a:gdLst>
              <a:ahLst/>
              <a:cxnLst>
                <a:cxn ang="0">
                  <a:pos x="T0" y="T1"/>
                </a:cxn>
                <a:cxn ang="0">
                  <a:pos x="T2" y="T3"/>
                </a:cxn>
                <a:cxn ang="0">
                  <a:pos x="T4" y="T5"/>
                </a:cxn>
                <a:cxn ang="0">
                  <a:pos x="T6" y="T7"/>
                </a:cxn>
                <a:cxn ang="0">
                  <a:pos x="T8" y="T9"/>
                </a:cxn>
              </a:cxnLst>
              <a:rect l="0" t="0" r="r" b="b"/>
              <a:pathLst>
                <a:path w="824" h="730">
                  <a:moveTo>
                    <a:pt x="0" y="0"/>
                  </a:moveTo>
                  <a:lnTo>
                    <a:pt x="33" y="0"/>
                  </a:lnTo>
                  <a:lnTo>
                    <a:pt x="824" y="713"/>
                  </a:lnTo>
                  <a:lnTo>
                    <a:pt x="810" y="730"/>
                  </a:lnTo>
                  <a:lnTo>
                    <a:pt x="0" y="0"/>
                  </a:lnTo>
                  <a:close/>
                </a:path>
              </a:pathLst>
            </a:custGeom>
            <a:solidFill>
              <a:srgbClr val="E8F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44" name="Freeform 41">
              <a:extLst>
                <a:ext uri="{FF2B5EF4-FFF2-40B4-BE49-F238E27FC236}">
                  <a16:creationId xmlns:a16="http://schemas.microsoft.com/office/drawing/2014/main" id="{1A27AC83-8817-4925-B1C3-909BDF921323}"/>
                </a:ext>
              </a:extLst>
            </p:cNvPr>
            <p:cNvSpPr>
              <a:spLocks/>
            </p:cNvSpPr>
            <p:nvPr/>
          </p:nvSpPr>
          <p:spPr bwMode="auto">
            <a:xfrm>
              <a:off x="3197225" y="-8777"/>
              <a:ext cx="1554163" cy="1387475"/>
            </a:xfrm>
            <a:custGeom>
              <a:avLst/>
              <a:gdLst>
                <a:gd name="T0" fmla="*/ 0 w 979"/>
                <a:gd name="T1" fmla="*/ 0 h 874"/>
                <a:gd name="T2" fmla="*/ 32 w 979"/>
                <a:gd name="T3" fmla="*/ 0 h 874"/>
                <a:gd name="T4" fmla="*/ 979 w 979"/>
                <a:gd name="T5" fmla="*/ 857 h 874"/>
                <a:gd name="T6" fmla="*/ 964 w 979"/>
                <a:gd name="T7" fmla="*/ 874 h 874"/>
                <a:gd name="T8" fmla="*/ 0 w 979"/>
                <a:gd name="T9" fmla="*/ 0 h 874"/>
              </a:gdLst>
              <a:ahLst/>
              <a:cxnLst>
                <a:cxn ang="0">
                  <a:pos x="T0" y="T1"/>
                </a:cxn>
                <a:cxn ang="0">
                  <a:pos x="T2" y="T3"/>
                </a:cxn>
                <a:cxn ang="0">
                  <a:pos x="T4" y="T5"/>
                </a:cxn>
                <a:cxn ang="0">
                  <a:pos x="T6" y="T7"/>
                </a:cxn>
                <a:cxn ang="0">
                  <a:pos x="T8" y="T9"/>
                </a:cxn>
              </a:cxnLst>
              <a:rect l="0" t="0" r="r" b="b"/>
              <a:pathLst>
                <a:path w="979" h="874">
                  <a:moveTo>
                    <a:pt x="0" y="0"/>
                  </a:moveTo>
                  <a:lnTo>
                    <a:pt x="32" y="0"/>
                  </a:lnTo>
                  <a:lnTo>
                    <a:pt x="979" y="857"/>
                  </a:lnTo>
                  <a:lnTo>
                    <a:pt x="964" y="874"/>
                  </a:lnTo>
                  <a:lnTo>
                    <a:pt x="0" y="0"/>
                  </a:lnTo>
                  <a:close/>
                </a:path>
              </a:pathLst>
            </a:custGeom>
            <a:solidFill>
              <a:srgbClr val="E8F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45" name="Freeform 42">
              <a:extLst>
                <a:ext uri="{FF2B5EF4-FFF2-40B4-BE49-F238E27FC236}">
                  <a16:creationId xmlns:a16="http://schemas.microsoft.com/office/drawing/2014/main" id="{C18D9E0D-0150-4D97-A2D4-AF1E717D5B5C}"/>
                </a:ext>
              </a:extLst>
            </p:cNvPr>
            <p:cNvSpPr>
              <a:spLocks/>
            </p:cNvSpPr>
            <p:nvPr/>
          </p:nvSpPr>
          <p:spPr bwMode="auto">
            <a:xfrm>
              <a:off x="2947987" y="-8777"/>
              <a:ext cx="1803400" cy="1616075"/>
            </a:xfrm>
            <a:custGeom>
              <a:avLst/>
              <a:gdLst>
                <a:gd name="T0" fmla="*/ 0 w 1447"/>
                <a:gd name="T1" fmla="*/ 0 h 1252"/>
                <a:gd name="T2" fmla="*/ 43 w 1447"/>
                <a:gd name="T3" fmla="*/ 0 h 1252"/>
                <a:gd name="T4" fmla="*/ 118 w 1447"/>
                <a:gd name="T5" fmla="*/ 64 h 1252"/>
                <a:gd name="T6" fmla="*/ 1447 w 1447"/>
                <a:gd name="T7" fmla="*/ 1231 h 1252"/>
                <a:gd name="T8" fmla="*/ 1428 w 1447"/>
                <a:gd name="T9" fmla="*/ 1252 h 1252"/>
                <a:gd name="T10" fmla="*/ 99 w 1447"/>
                <a:gd name="T11" fmla="*/ 84 h 1252"/>
                <a:gd name="T12" fmla="*/ 0 w 1447"/>
                <a:gd name="T13" fmla="*/ 0 h 1252"/>
              </a:gdLst>
              <a:ahLst/>
              <a:cxnLst>
                <a:cxn ang="0">
                  <a:pos x="T0" y="T1"/>
                </a:cxn>
                <a:cxn ang="0">
                  <a:pos x="T2" y="T3"/>
                </a:cxn>
                <a:cxn ang="0">
                  <a:pos x="T4" y="T5"/>
                </a:cxn>
                <a:cxn ang="0">
                  <a:pos x="T6" y="T7"/>
                </a:cxn>
                <a:cxn ang="0">
                  <a:pos x="T8" y="T9"/>
                </a:cxn>
                <a:cxn ang="0">
                  <a:pos x="T10" y="T11"/>
                </a:cxn>
                <a:cxn ang="0">
                  <a:pos x="T12" y="T13"/>
                </a:cxn>
              </a:cxnLst>
              <a:rect l="0" t="0" r="r" b="b"/>
              <a:pathLst>
                <a:path w="1447" h="1252">
                  <a:moveTo>
                    <a:pt x="0" y="0"/>
                  </a:moveTo>
                  <a:cubicBezTo>
                    <a:pt x="43" y="0"/>
                    <a:pt x="43" y="0"/>
                    <a:pt x="43" y="0"/>
                  </a:cubicBezTo>
                  <a:cubicBezTo>
                    <a:pt x="68" y="20"/>
                    <a:pt x="92" y="41"/>
                    <a:pt x="118" y="64"/>
                  </a:cubicBezTo>
                  <a:cubicBezTo>
                    <a:pt x="1447" y="1231"/>
                    <a:pt x="1447" y="1231"/>
                    <a:pt x="1447" y="1231"/>
                  </a:cubicBezTo>
                  <a:cubicBezTo>
                    <a:pt x="1428" y="1252"/>
                    <a:pt x="1428" y="1252"/>
                    <a:pt x="1428" y="1252"/>
                  </a:cubicBezTo>
                  <a:cubicBezTo>
                    <a:pt x="99" y="84"/>
                    <a:pt x="99" y="84"/>
                    <a:pt x="99" y="84"/>
                  </a:cubicBezTo>
                  <a:cubicBezTo>
                    <a:pt x="65" y="54"/>
                    <a:pt x="32" y="26"/>
                    <a:pt x="0" y="0"/>
                  </a:cubicBezTo>
                  <a:close/>
                </a:path>
              </a:pathLst>
            </a:custGeom>
            <a:solidFill>
              <a:srgbClr val="E8F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46" name="Freeform 43">
              <a:extLst>
                <a:ext uri="{FF2B5EF4-FFF2-40B4-BE49-F238E27FC236}">
                  <a16:creationId xmlns:a16="http://schemas.microsoft.com/office/drawing/2014/main" id="{5C1E3401-8111-48CE-A179-44A64B4178E9}"/>
                </a:ext>
              </a:extLst>
            </p:cNvPr>
            <p:cNvSpPr>
              <a:spLocks/>
            </p:cNvSpPr>
            <p:nvPr/>
          </p:nvSpPr>
          <p:spPr bwMode="auto">
            <a:xfrm>
              <a:off x="2670175" y="-14753"/>
              <a:ext cx="2082800" cy="1844675"/>
            </a:xfrm>
            <a:custGeom>
              <a:avLst/>
              <a:gdLst>
                <a:gd name="T0" fmla="*/ 0 w 1670"/>
                <a:gd name="T1" fmla="*/ 0 h 1429"/>
                <a:gd name="T2" fmla="*/ 50 w 1670"/>
                <a:gd name="T3" fmla="*/ 0 h 1429"/>
                <a:gd name="T4" fmla="*/ 274 w 1670"/>
                <a:gd name="T5" fmla="*/ 178 h 1429"/>
                <a:gd name="T6" fmla="*/ 1670 w 1670"/>
                <a:gd name="T7" fmla="*/ 1409 h 1429"/>
                <a:gd name="T8" fmla="*/ 1651 w 1670"/>
                <a:gd name="T9" fmla="*/ 1429 h 1429"/>
                <a:gd name="T10" fmla="*/ 255 w 1670"/>
                <a:gd name="T11" fmla="*/ 198 h 1429"/>
                <a:gd name="T12" fmla="*/ 0 w 1670"/>
                <a:gd name="T13" fmla="*/ 0 h 1429"/>
              </a:gdLst>
              <a:ahLst/>
              <a:cxnLst>
                <a:cxn ang="0">
                  <a:pos x="T0" y="T1"/>
                </a:cxn>
                <a:cxn ang="0">
                  <a:pos x="T2" y="T3"/>
                </a:cxn>
                <a:cxn ang="0">
                  <a:pos x="T4" y="T5"/>
                </a:cxn>
                <a:cxn ang="0">
                  <a:pos x="T6" y="T7"/>
                </a:cxn>
                <a:cxn ang="0">
                  <a:pos x="T8" y="T9"/>
                </a:cxn>
                <a:cxn ang="0">
                  <a:pos x="T10" y="T11"/>
                </a:cxn>
                <a:cxn ang="0">
                  <a:pos x="T12" y="T13"/>
                </a:cxn>
              </a:cxnLst>
              <a:rect l="0" t="0" r="r" b="b"/>
              <a:pathLst>
                <a:path w="1670" h="1429">
                  <a:moveTo>
                    <a:pt x="0" y="0"/>
                  </a:moveTo>
                  <a:cubicBezTo>
                    <a:pt x="50" y="0"/>
                    <a:pt x="50" y="0"/>
                    <a:pt x="50" y="0"/>
                  </a:cubicBezTo>
                  <a:cubicBezTo>
                    <a:pt x="120" y="48"/>
                    <a:pt x="194" y="107"/>
                    <a:pt x="274" y="178"/>
                  </a:cubicBezTo>
                  <a:cubicBezTo>
                    <a:pt x="1670" y="1409"/>
                    <a:pt x="1670" y="1409"/>
                    <a:pt x="1670" y="1409"/>
                  </a:cubicBezTo>
                  <a:cubicBezTo>
                    <a:pt x="1651" y="1429"/>
                    <a:pt x="1651" y="1429"/>
                    <a:pt x="1651" y="1429"/>
                  </a:cubicBezTo>
                  <a:cubicBezTo>
                    <a:pt x="255" y="198"/>
                    <a:pt x="255" y="198"/>
                    <a:pt x="255" y="198"/>
                  </a:cubicBezTo>
                  <a:cubicBezTo>
                    <a:pt x="163" y="117"/>
                    <a:pt x="79" y="51"/>
                    <a:pt x="0" y="0"/>
                  </a:cubicBezTo>
                  <a:close/>
                </a:path>
              </a:pathLst>
            </a:custGeom>
            <a:solidFill>
              <a:srgbClr val="E8F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47" name="Rectangle 44">
              <a:extLst>
                <a:ext uri="{FF2B5EF4-FFF2-40B4-BE49-F238E27FC236}">
                  <a16:creationId xmlns:a16="http://schemas.microsoft.com/office/drawing/2014/main" id="{5F14428A-3437-495F-98B1-4CFAA2DF76FE}"/>
                </a:ext>
              </a:extLst>
            </p:cNvPr>
            <p:cNvSpPr>
              <a:spLocks noChangeArrowheads="1"/>
            </p:cNvSpPr>
            <p:nvPr/>
          </p:nvSpPr>
          <p:spPr bwMode="auto">
            <a:xfrm>
              <a:off x="11604193" y="5594351"/>
              <a:ext cx="19050" cy="311150"/>
            </a:xfrm>
            <a:prstGeom prst="rect">
              <a:avLst/>
            </a:prstGeom>
            <a:solidFill>
              <a:srgbClr val="8585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48" name="Rectangle 45">
              <a:extLst>
                <a:ext uri="{FF2B5EF4-FFF2-40B4-BE49-F238E27FC236}">
                  <a16:creationId xmlns:a16="http://schemas.microsoft.com/office/drawing/2014/main" id="{A1F76DA3-6A84-4405-8E02-10AE64827A97}"/>
                </a:ext>
              </a:extLst>
            </p:cNvPr>
            <p:cNvSpPr>
              <a:spLocks noChangeArrowheads="1"/>
            </p:cNvSpPr>
            <p:nvPr/>
          </p:nvSpPr>
          <p:spPr bwMode="auto">
            <a:xfrm>
              <a:off x="11896293" y="5594351"/>
              <a:ext cx="19050" cy="311150"/>
            </a:xfrm>
            <a:prstGeom prst="rect">
              <a:avLst/>
            </a:prstGeom>
            <a:solidFill>
              <a:srgbClr val="8585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49" name="Rectangle 46">
              <a:extLst>
                <a:ext uri="{FF2B5EF4-FFF2-40B4-BE49-F238E27FC236}">
                  <a16:creationId xmlns:a16="http://schemas.microsoft.com/office/drawing/2014/main" id="{E45130C6-5116-45C6-9A8B-E40623DA152B}"/>
                </a:ext>
              </a:extLst>
            </p:cNvPr>
            <p:cNvSpPr>
              <a:spLocks noChangeArrowheads="1"/>
            </p:cNvSpPr>
            <p:nvPr/>
          </p:nvSpPr>
          <p:spPr bwMode="auto">
            <a:xfrm>
              <a:off x="12188393" y="5283201"/>
              <a:ext cx="19050" cy="311150"/>
            </a:xfrm>
            <a:prstGeom prst="rect">
              <a:avLst/>
            </a:prstGeom>
            <a:solidFill>
              <a:srgbClr val="8585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0" name="Rectangle 47">
              <a:extLst>
                <a:ext uri="{FF2B5EF4-FFF2-40B4-BE49-F238E27FC236}">
                  <a16:creationId xmlns:a16="http://schemas.microsoft.com/office/drawing/2014/main" id="{D23EF63F-7A04-4A3F-B477-BCD5E9769BC5}"/>
                </a:ext>
              </a:extLst>
            </p:cNvPr>
            <p:cNvSpPr>
              <a:spLocks noChangeArrowheads="1"/>
            </p:cNvSpPr>
            <p:nvPr/>
          </p:nvSpPr>
          <p:spPr bwMode="auto">
            <a:xfrm>
              <a:off x="12188393" y="6218238"/>
              <a:ext cx="19050" cy="312738"/>
            </a:xfrm>
            <a:prstGeom prst="rect">
              <a:avLst/>
            </a:prstGeom>
            <a:solidFill>
              <a:srgbClr val="8585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1" name="Rectangle 48">
              <a:extLst>
                <a:ext uri="{FF2B5EF4-FFF2-40B4-BE49-F238E27FC236}">
                  <a16:creationId xmlns:a16="http://schemas.microsoft.com/office/drawing/2014/main" id="{69EEB48B-BC6E-4945-A5EC-A354E8FF5039}"/>
                </a:ext>
              </a:extLst>
            </p:cNvPr>
            <p:cNvSpPr>
              <a:spLocks noChangeArrowheads="1"/>
            </p:cNvSpPr>
            <p:nvPr/>
          </p:nvSpPr>
          <p:spPr bwMode="auto">
            <a:xfrm>
              <a:off x="11596255" y="4956176"/>
              <a:ext cx="300038" cy="19050"/>
            </a:xfrm>
            <a:prstGeom prst="rect">
              <a:avLst/>
            </a:prstGeom>
            <a:solidFill>
              <a:srgbClr val="8585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2" name="Oval 49">
              <a:extLst>
                <a:ext uri="{FF2B5EF4-FFF2-40B4-BE49-F238E27FC236}">
                  <a16:creationId xmlns:a16="http://schemas.microsoft.com/office/drawing/2014/main" id="{DCF8834B-57A9-4297-B8B9-296315B8871C}"/>
                </a:ext>
              </a:extLst>
            </p:cNvPr>
            <p:cNvSpPr>
              <a:spLocks noChangeArrowheads="1"/>
            </p:cNvSpPr>
            <p:nvPr/>
          </p:nvSpPr>
          <p:spPr bwMode="auto">
            <a:xfrm>
              <a:off x="11510530" y="4862513"/>
              <a:ext cx="209550" cy="215900"/>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3" name="Oval 50">
              <a:extLst>
                <a:ext uri="{FF2B5EF4-FFF2-40B4-BE49-F238E27FC236}">
                  <a16:creationId xmlns:a16="http://schemas.microsoft.com/office/drawing/2014/main" id="{B3E55DE1-550D-42BB-BB21-1D6407AE4E21}"/>
                </a:ext>
              </a:extLst>
            </p:cNvPr>
            <p:cNvSpPr>
              <a:spLocks noChangeArrowheads="1"/>
            </p:cNvSpPr>
            <p:nvPr/>
          </p:nvSpPr>
          <p:spPr bwMode="auto">
            <a:xfrm>
              <a:off x="11801043" y="4862513"/>
              <a:ext cx="209550" cy="215900"/>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4" name="Freeform 51">
              <a:extLst>
                <a:ext uri="{FF2B5EF4-FFF2-40B4-BE49-F238E27FC236}">
                  <a16:creationId xmlns:a16="http://schemas.microsoft.com/office/drawing/2014/main" id="{FFDDD0C8-DDCA-40B1-B4FA-1A93420BC53E}"/>
                </a:ext>
              </a:extLst>
            </p:cNvPr>
            <p:cNvSpPr>
              <a:spLocks/>
            </p:cNvSpPr>
            <p:nvPr/>
          </p:nvSpPr>
          <p:spPr bwMode="auto">
            <a:xfrm>
              <a:off x="12093143" y="4862513"/>
              <a:ext cx="104775" cy="215900"/>
            </a:xfrm>
            <a:custGeom>
              <a:avLst/>
              <a:gdLst>
                <a:gd name="T0" fmla="*/ 84 w 84"/>
                <a:gd name="T1" fmla="*/ 0 h 168"/>
                <a:gd name="T2" fmla="*/ 84 w 84"/>
                <a:gd name="T3" fmla="*/ 0 h 168"/>
                <a:gd name="T4" fmla="*/ 84 w 84"/>
                <a:gd name="T5" fmla="*/ 168 h 168"/>
                <a:gd name="T6" fmla="*/ 84 w 84"/>
                <a:gd name="T7" fmla="*/ 168 h 168"/>
                <a:gd name="T8" fmla="*/ 0 w 84"/>
                <a:gd name="T9" fmla="*/ 84 h 168"/>
                <a:gd name="T10" fmla="*/ 84 w 84"/>
                <a:gd name="T11" fmla="*/ 0 h 168"/>
              </a:gdLst>
              <a:ahLst/>
              <a:cxnLst>
                <a:cxn ang="0">
                  <a:pos x="T0" y="T1"/>
                </a:cxn>
                <a:cxn ang="0">
                  <a:pos x="T2" y="T3"/>
                </a:cxn>
                <a:cxn ang="0">
                  <a:pos x="T4" y="T5"/>
                </a:cxn>
                <a:cxn ang="0">
                  <a:pos x="T6" y="T7"/>
                </a:cxn>
                <a:cxn ang="0">
                  <a:pos x="T8" y="T9"/>
                </a:cxn>
                <a:cxn ang="0">
                  <a:pos x="T10" y="T11"/>
                </a:cxn>
              </a:cxnLst>
              <a:rect l="0" t="0" r="r" b="b"/>
              <a:pathLst>
                <a:path w="84" h="168">
                  <a:moveTo>
                    <a:pt x="84" y="0"/>
                  </a:moveTo>
                  <a:cubicBezTo>
                    <a:pt x="84" y="0"/>
                    <a:pt x="84" y="0"/>
                    <a:pt x="84" y="0"/>
                  </a:cubicBezTo>
                  <a:cubicBezTo>
                    <a:pt x="84" y="168"/>
                    <a:pt x="84" y="168"/>
                    <a:pt x="84" y="168"/>
                  </a:cubicBezTo>
                  <a:cubicBezTo>
                    <a:pt x="84" y="168"/>
                    <a:pt x="84" y="168"/>
                    <a:pt x="84" y="168"/>
                  </a:cubicBezTo>
                  <a:cubicBezTo>
                    <a:pt x="37" y="168"/>
                    <a:pt x="0" y="130"/>
                    <a:pt x="0" y="84"/>
                  </a:cubicBezTo>
                  <a:cubicBezTo>
                    <a:pt x="0" y="37"/>
                    <a:pt x="37" y="0"/>
                    <a:pt x="84" y="0"/>
                  </a:cubicBezTo>
                  <a:close/>
                </a:path>
              </a:pathLst>
            </a:cu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5" name="Oval 52">
              <a:extLst>
                <a:ext uri="{FF2B5EF4-FFF2-40B4-BE49-F238E27FC236}">
                  <a16:creationId xmlns:a16="http://schemas.microsoft.com/office/drawing/2014/main" id="{8EBF059F-1931-4918-B62E-8AAAB05E761B}"/>
                </a:ext>
              </a:extLst>
            </p:cNvPr>
            <p:cNvSpPr>
              <a:spLocks noChangeArrowheads="1"/>
            </p:cNvSpPr>
            <p:nvPr/>
          </p:nvSpPr>
          <p:spPr bwMode="auto">
            <a:xfrm>
              <a:off x="11510530" y="5173663"/>
              <a:ext cx="209550" cy="215900"/>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6" name="Oval 53">
              <a:extLst>
                <a:ext uri="{FF2B5EF4-FFF2-40B4-BE49-F238E27FC236}">
                  <a16:creationId xmlns:a16="http://schemas.microsoft.com/office/drawing/2014/main" id="{BBE37596-B2DC-40F4-9136-031B681D6141}"/>
                </a:ext>
              </a:extLst>
            </p:cNvPr>
            <p:cNvSpPr>
              <a:spLocks noChangeArrowheads="1"/>
            </p:cNvSpPr>
            <p:nvPr/>
          </p:nvSpPr>
          <p:spPr bwMode="auto">
            <a:xfrm>
              <a:off x="11801043" y="5173663"/>
              <a:ext cx="209550" cy="215900"/>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7" name="Freeform 54">
              <a:extLst>
                <a:ext uri="{FF2B5EF4-FFF2-40B4-BE49-F238E27FC236}">
                  <a16:creationId xmlns:a16="http://schemas.microsoft.com/office/drawing/2014/main" id="{5903F037-754E-405A-8834-4B86BFF8AC59}"/>
                </a:ext>
              </a:extLst>
            </p:cNvPr>
            <p:cNvSpPr>
              <a:spLocks/>
            </p:cNvSpPr>
            <p:nvPr/>
          </p:nvSpPr>
          <p:spPr bwMode="auto">
            <a:xfrm>
              <a:off x="12093143" y="5173663"/>
              <a:ext cx="114300" cy="215900"/>
            </a:xfrm>
            <a:custGeom>
              <a:avLst/>
              <a:gdLst>
                <a:gd name="T0" fmla="*/ 84 w 92"/>
                <a:gd name="T1" fmla="*/ 0 h 168"/>
                <a:gd name="T2" fmla="*/ 84 w 92"/>
                <a:gd name="T3" fmla="*/ 0 h 168"/>
                <a:gd name="T4" fmla="*/ 88 w 92"/>
                <a:gd name="T5" fmla="*/ 85 h 168"/>
                <a:gd name="T6" fmla="*/ 92 w 92"/>
                <a:gd name="T7" fmla="*/ 168 h 168"/>
                <a:gd name="T8" fmla="*/ 84 w 92"/>
                <a:gd name="T9" fmla="*/ 168 h 168"/>
                <a:gd name="T10" fmla="*/ 84 w 92"/>
                <a:gd name="T11" fmla="*/ 168 h 168"/>
                <a:gd name="T12" fmla="*/ 77 w 92"/>
                <a:gd name="T13" fmla="*/ 168 h 168"/>
                <a:gd name="T14" fmla="*/ 0 w 92"/>
                <a:gd name="T15" fmla="*/ 84 h 168"/>
                <a:gd name="T16" fmla="*/ 84 w 92"/>
                <a:gd name="T1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168">
                  <a:moveTo>
                    <a:pt x="84" y="0"/>
                  </a:moveTo>
                  <a:cubicBezTo>
                    <a:pt x="84" y="0"/>
                    <a:pt x="84" y="0"/>
                    <a:pt x="84" y="0"/>
                  </a:cubicBezTo>
                  <a:cubicBezTo>
                    <a:pt x="88" y="85"/>
                    <a:pt x="88" y="85"/>
                    <a:pt x="88" y="85"/>
                  </a:cubicBezTo>
                  <a:cubicBezTo>
                    <a:pt x="92" y="168"/>
                    <a:pt x="92" y="168"/>
                    <a:pt x="92" y="168"/>
                  </a:cubicBezTo>
                  <a:cubicBezTo>
                    <a:pt x="90" y="168"/>
                    <a:pt x="87" y="168"/>
                    <a:pt x="84" y="168"/>
                  </a:cubicBezTo>
                  <a:cubicBezTo>
                    <a:pt x="84" y="168"/>
                    <a:pt x="84" y="168"/>
                    <a:pt x="84" y="168"/>
                  </a:cubicBezTo>
                  <a:cubicBezTo>
                    <a:pt x="82" y="168"/>
                    <a:pt x="79" y="168"/>
                    <a:pt x="77" y="168"/>
                  </a:cubicBezTo>
                  <a:cubicBezTo>
                    <a:pt x="34" y="165"/>
                    <a:pt x="0" y="129"/>
                    <a:pt x="0" y="84"/>
                  </a:cubicBezTo>
                  <a:cubicBezTo>
                    <a:pt x="0" y="38"/>
                    <a:pt x="37" y="0"/>
                    <a:pt x="84" y="0"/>
                  </a:cubicBezTo>
                  <a:close/>
                </a:path>
              </a:pathLst>
            </a:cu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8" name="Oval 55">
              <a:extLst>
                <a:ext uri="{FF2B5EF4-FFF2-40B4-BE49-F238E27FC236}">
                  <a16:creationId xmlns:a16="http://schemas.microsoft.com/office/drawing/2014/main" id="{D71C60C1-5A3A-46CC-86A6-EFC464CF06A4}"/>
                </a:ext>
              </a:extLst>
            </p:cNvPr>
            <p:cNvSpPr>
              <a:spLocks noChangeArrowheads="1"/>
            </p:cNvSpPr>
            <p:nvPr/>
          </p:nvSpPr>
          <p:spPr bwMode="auto">
            <a:xfrm>
              <a:off x="11510530" y="5484813"/>
              <a:ext cx="209550" cy="217488"/>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9" name="Oval 56">
              <a:extLst>
                <a:ext uri="{FF2B5EF4-FFF2-40B4-BE49-F238E27FC236}">
                  <a16:creationId xmlns:a16="http://schemas.microsoft.com/office/drawing/2014/main" id="{15B11D13-2124-4AE1-9109-37C35900690F}"/>
                </a:ext>
              </a:extLst>
            </p:cNvPr>
            <p:cNvSpPr>
              <a:spLocks noChangeArrowheads="1"/>
            </p:cNvSpPr>
            <p:nvPr/>
          </p:nvSpPr>
          <p:spPr bwMode="auto">
            <a:xfrm>
              <a:off x="11801043" y="5484813"/>
              <a:ext cx="209550" cy="217488"/>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60" name="Freeform 57">
              <a:extLst>
                <a:ext uri="{FF2B5EF4-FFF2-40B4-BE49-F238E27FC236}">
                  <a16:creationId xmlns:a16="http://schemas.microsoft.com/office/drawing/2014/main" id="{39A353DA-331C-469D-9888-6E24A6A0D369}"/>
                </a:ext>
              </a:extLst>
            </p:cNvPr>
            <p:cNvSpPr>
              <a:spLocks/>
            </p:cNvSpPr>
            <p:nvPr/>
          </p:nvSpPr>
          <p:spPr bwMode="auto">
            <a:xfrm>
              <a:off x="12093143" y="5484813"/>
              <a:ext cx="114300" cy="217488"/>
            </a:xfrm>
            <a:custGeom>
              <a:avLst/>
              <a:gdLst>
                <a:gd name="T0" fmla="*/ 84 w 92"/>
                <a:gd name="T1" fmla="*/ 0 h 168"/>
                <a:gd name="T2" fmla="*/ 84 w 92"/>
                <a:gd name="T3" fmla="*/ 0 h 168"/>
                <a:gd name="T4" fmla="*/ 92 w 92"/>
                <a:gd name="T5" fmla="*/ 0 h 168"/>
                <a:gd name="T6" fmla="*/ 88 w 92"/>
                <a:gd name="T7" fmla="*/ 85 h 168"/>
                <a:gd name="T8" fmla="*/ 84 w 92"/>
                <a:gd name="T9" fmla="*/ 168 h 168"/>
                <a:gd name="T10" fmla="*/ 84 w 92"/>
                <a:gd name="T11" fmla="*/ 168 h 168"/>
                <a:gd name="T12" fmla="*/ 0 w 92"/>
                <a:gd name="T13" fmla="*/ 84 h 168"/>
                <a:gd name="T14" fmla="*/ 77 w 92"/>
                <a:gd name="T15" fmla="*/ 0 h 168"/>
                <a:gd name="T16" fmla="*/ 84 w 92"/>
                <a:gd name="T1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168">
                  <a:moveTo>
                    <a:pt x="84" y="0"/>
                  </a:moveTo>
                  <a:cubicBezTo>
                    <a:pt x="84" y="0"/>
                    <a:pt x="84" y="0"/>
                    <a:pt x="84" y="0"/>
                  </a:cubicBezTo>
                  <a:cubicBezTo>
                    <a:pt x="87" y="0"/>
                    <a:pt x="90" y="0"/>
                    <a:pt x="92" y="0"/>
                  </a:cubicBezTo>
                  <a:cubicBezTo>
                    <a:pt x="88" y="85"/>
                    <a:pt x="88" y="85"/>
                    <a:pt x="88" y="85"/>
                  </a:cubicBezTo>
                  <a:cubicBezTo>
                    <a:pt x="84" y="168"/>
                    <a:pt x="84" y="168"/>
                    <a:pt x="84" y="168"/>
                  </a:cubicBezTo>
                  <a:cubicBezTo>
                    <a:pt x="84" y="168"/>
                    <a:pt x="84" y="168"/>
                    <a:pt x="84" y="168"/>
                  </a:cubicBezTo>
                  <a:cubicBezTo>
                    <a:pt x="37" y="168"/>
                    <a:pt x="0" y="130"/>
                    <a:pt x="0" y="84"/>
                  </a:cubicBezTo>
                  <a:cubicBezTo>
                    <a:pt x="0" y="39"/>
                    <a:pt x="34" y="3"/>
                    <a:pt x="77" y="0"/>
                  </a:cubicBezTo>
                  <a:cubicBezTo>
                    <a:pt x="79" y="0"/>
                    <a:pt x="82" y="0"/>
                    <a:pt x="84" y="0"/>
                  </a:cubicBezTo>
                  <a:close/>
                </a:path>
              </a:pathLst>
            </a:cu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61" name="Oval 58">
              <a:extLst>
                <a:ext uri="{FF2B5EF4-FFF2-40B4-BE49-F238E27FC236}">
                  <a16:creationId xmlns:a16="http://schemas.microsoft.com/office/drawing/2014/main" id="{7F1BD4FC-6A72-44F7-9B1D-40DDC59F6F3B}"/>
                </a:ext>
              </a:extLst>
            </p:cNvPr>
            <p:cNvSpPr>
              <a:spLocks noChangeArrowheads="1"/>
            </p:cNvSpPr>
            <p:nvPr/>
          </p:nvSpPr>
          <p:spPr bwMode="auto">
            <a:xfrm>
              <a:off x="11510530" y="5795963"/>
              <a:ext cx="209550" cy="217488"/>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62" name="Oval 59">
              <a:extLst>
                <a:ext uri="{FF2B5EF4-FFF2-40B4-BE49-F238E27FC236}">
                  <a16:creationId xmlns:a16="http://schemas.microsoft.com/office/drawing/2014/main" id="{0BC4B30C-30D3-40DE-A973-093233379FF9}"/>
                </a:ext>
              </a:extLst>
            </p:cNvPr>
            <p:cNvSpPr>
              <a:spLocks noChangeArrowheads="1"/>
            </p:cNvSpPr>
            <p:nvPr/>
          </p:nvSpPr>
          <p:spPr bwMode="auto">
            <a:xfrm>
              <a:off x="11801043" y="5795963"/>
              <a:ext cx="209550" cy="217488"/>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63" name="Freeform 60">
              <a:extLst>
                <a:ext uri="{FF2B5EF4-FFF2-40B4-BE49-F238E27FC236}">
                  <a16:creationId xmlns:a16="http://schemas.microsoft.com/office/drawing/2014/main" id="{5359E00B-05DF-42E2-9376-173ED05F7A9F}"/>
                </a:ext>
              </a:extLst>
            </p:cNvPr>
            <p:cNvSpPr>
              <a:spLocks/>
            </p:cNvSpPr>
            <p:nvPr/>
          </p:nvSpPr>
          <p:spPr bwMode="auto">
            <a:xfrm>
              <a:off x="12093143" y="5795963"/>
              <a:ext cx="104775" cy="217488"/>
            </a:xfrm>
            <a:custGeom>
              <a:avLst/>
              <a:gdLst>
                <a:gd name="T0" fmla="*/ 84 w 84"/>
                <a:gd name="T1" fmla="*/ 0 h 168"/>
                <a:gd name="T2" fmla="*/ 84 w 84"/>
                <a:gd name="T3" fmla="*/ 0 h 168"/>
                <a:gd name="T4" fmla="*/ 84 w 84"/>
                <a:gd name="T5" fmla="*/ 168 h 168"/>
                <a:gd name="T6" fmla="*/ 84 w 84"/>
                <a:gd name="T7" fmla="*/ 168 h 168"/>
                <a:gd name="T8" fmla="*/ 0 w 84"/>
                <a:gd name="T9" fmla="*/ 84 h 168"/>
                <a:gd name="T10" fmla="*/ 84 w 84"/>
                <a:gd name="T11" fmla="*/ 0 h 168"/>
              </a:gdLst>
              <a:ahLst/>
              <a:cxnLst>
                <a:cxn ang="0">
                  <a:pos x="T0" y="T1"/>
                </a:cxn>
                <a:cxn ang="0">
                  <a:pos x="T2" y="T3"/>
                </a:cxn>
                <a:cxn ang="0">
                  <a:pos x="T4" y="T5"/>
                </a:cxn>
                <a:cxn ang="0">
                  <a:pos x="T6" y="T7"/>
                </a:cxn>
                <a:cxn ang="0">
                  <a:pos x="T8" y="T9"/>
                </a:cxn>
                <a:cxn ang="0">
                  <a:pos x="T10" y="T11"/>
                </a:cxn>
              </a:cxnLst>
              <a:rect l="0" t="0" r="r" b="b"/>
              <a:pathLst>
                <a:path w="84" h="168">
                  <a:moveTo>
                    <a:pt x="84" y="0"/>
                  </a:moveTo>
                  <a:cubicBezTo>
                    <a:pt x="84" y="0"/>
                    <a:pt x="84" y="0"/>
                    <a:pt x="84" y="0"/>
                  </a:cubicBezTo>
                  <a:cubicBezTo>
                    <a:pt x="84" y="168"/>
                    <a:pt x="84" y="168"/>
                    <a:pt x="84" y="168"/>
                  </a:cubicBezTo>
                  <a:cubicBezTo>
                    <a:pt x="84" y="168"/>
                    <a:pt x="84" y="168"/>
                    <a:pt x="84" y="168"/>
                  </a:cubicBezTo>
                  <a:cubicBezTo>
                    <a:pt x="37" y="168"/>
                    <a:pt x="0" y="131"/>
                    <a:pt x="0" y="84"/>
                  </a:cubicBezTo>
                  <a:cubicBezTo>
                    <a:pt x="0" y="38"/>
                    <a:pt x="37" y="0"/>
                    <a:pt x="84" y="0"/>
                  </a:cubicBezTo>
                  <a:close/>
                </a:path>
              </a:pathLst>
            </a:cu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64" name="Oval 61">
              <a:extLst>
                <a:ext uri="{FF2B5EF4-FFF2-40B4-BE49-F238E27FC236}">
                  <a16:creationId xmlns:a16="http://schemas.microsoft.com/office/drawing/2014/main" id="{9894B2CF-3278-4093-9C41-D33D8F4DDBB5}"/>
                </a:ext>
              </a:extLst>
            </p:cNvPr>
            <p:cNvSpPr>
              <a:spLocks noChangeArrowheads="1"/>
            </p:cNvSpPr>
            <p:nvPr/>
          </p:nvSpPr>
          <p:spPr bwMode="auto">
            <a:xfrm>
              <a:off x="11801043" y="6108701"/>
              <a:ext cx="209550" cy="215900"/>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65" name="Freeform 62">
              <a:extLst>
                <a:ext uri="{FF2B5EF4-FFF2-40B4-BE49-F238E27FC236}">
                  <a16:creationId xmlns:a16="http://schemas.microsoft.com/office/drawing/2014/main" id="{2DAE2B9B-2B55-45EC-BB6D-8AA7E45673C3}"/>
                </a:ext>
              </a:extLst>
            </p:cNvPr>
            <p:cNvSpPr>
              <a:spLocks/>
            </p:cNvSpPr>
            <p:nvPr/>
          </p:nvSpPr>
          <p:spPr bwMode="auto">
            <a:xfrm>
              <a:off x="12093143" y="6108701"/>
              <a:ext cx="114300" cy="215900"/>
            </a:xfrm>
            <a:custGeom>
              <a:avLst/>
              <a:gdLst>
                <a:gd name="T0" fmla="*/ 84 w 92"/>
                <a:gd name="T1" fmla="*/ 0 h 168"/>
                <a:gd name="T2" fmla="*/ 84 w 92"/>
                <a:gd name="T3" fmla="*/ 0 h 168"/>
                <a:gd name="T4" fmla="*/ 84 w 92"/>
                <a:gd name="T5" fmla="*/ 85 h 168"/>
                <a:gd name="T6" fmla="*/ 92 w 92"/>
                <a:gd name="T7" fmla="*/ 85 h 168"/>
                <a:gd name="T8" fmla="*/ 92 w 92"/>
                <a:gd name="T9" fmla="*/ 168 h 168"/>
                <a:gd name="T10" fmla="*/ 84 w 92"/>
                <a:gd name="T11" fmla="*/ 168 h 168"/>
                <a:gd name="T12" fmla="*/ 84 w 92"/>
                <a:gd name="T13" fmla="*/ 168 h 168"/>
                <a:gd name="T14" fmla="*/ 77 w 92"/>
                <a:gd name="T15" fmla="*/ 168 h 168"/>
                <a:gd name="T16" fmla="*/ 0 w 92"/>
                <a:gd name="T17" fmla="*/ 84 h 168"/>
                <a:gd name="T18" fmla="*/ 84 w 92"/>
                <a:gd name="T19"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168">
                  <a:moveTo>
                    <a:pt x="84" y="0"/>
                  </a:moveTo>
                  <a:cubicBezTo>
                    <a:pt x="84" y="0"/>
                    <a:pt x="84" y="0"/>
                    <a:pt x="84" y="0"/>
                  </a:cubicBezTo>
                  <a:cubicBezTo>
                    <a:pt x="84" y="85"/>
                    <a:pt x="84" y="85"/>
                    <a:pt x="84" y="85"/>
                  </a:cubicBezTo>
                  <a:cubicBezTo>
                    <a:pt x="92" y="85"/>
                    <a:pt x="92" y="85"/>
                    <a:pt x="92" y="85"/>
                  </a:cubicBezTo>
                  <a:cubicBezTo>
                    <a:pt x="92" y="168"/>
                    <a:pt x="92" y="168"/>
                    <a:pt x="92" y="168"/>
                  </a:cubicBezTo>
                  <a:cubicBezTo>
                    <a:pt x="90" y="168"/>
                    <a:pt x="87" y="168"/>
                    <a:pt x="84" y="168"/>
                  </a:cubicBezTo>
                  <a:cubicBezTo>
                    <a:pt x="84" y="168"/>
                    <a:pt x="84" y="168"/>
                    <a:pt x="84" y="168"/>
                  </a:cubicBezTo>
                  <a:cubicBezTo>
                    <a:pt x="82" y="168"/>
                    <a:pt x="79" y="168"/>
                    <a:pt x="77" y="168"/>
                  </a:cubicBezTo>
                  <a:cubicBezTo>
                    <a:pt x="34" y="165"/>
                    <a:pt x="0" y="128"/>
                    <a:pt x="0" y="84"/>
                  </a:cubicBezTo>
                  <a:cubicBezTo>
                    <a:pt x="0" y="37"/>
                    <a:pt x="37" y="0"/>
                    <a:pt x="84" y="0"/>
                  </a:cubicBezTo>
                  <a:close/>
                </a:path>
              </a:pathLst>
            </a:cu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66" name="Freeform 63">
              <a:extLst>
                <a:ext uri="{FF2B5EF4-FFF2-40B4-BE49-F238E27FC236}">
                  <a16:creationId xmlns:a16="http://schemas.microsoft.com/office/drawing/2014/main" id="{7BFD6CED-33D4-471F-AE2A-0A7E88254880}"/>
                </a:ext>
              </a:extLst>
            </p:cNvPr>
            <p:cNvSpPr>
              <a:spLocks/>
            </p:cNvSpPr>
            <p:nvPr/>
          </p:nvSpPr>
          <p:spPr bwMode="auto">
            <a:xfrm>
              <a:off x="12093143" y="6429376"/>
              <a:ext cx="114300" cy="217488"/>
            </a:xfrm>
            <a:custGeom>
              <a:avLst/>
              <a:gdLst>
                <a:gd name="T0" fmla="*/ 84 w 92"/>
                <a:gd name="T1" fmla="*/ 0 h 168"/>
                <a:gd name="T2" fmla="*/ 84 w 92"/>
                <a:gd name="T3" fmla="*/ 0 h 168"/>
                <a:gd name="T4" fmla="*/ 92 w 92"/>
                <a:gd name="T5" fmla="*/ 0 h 168"/>
                <a:gd name="T6" fmla="*/ 92 w 92"/>
                <a:gd name="T7" fmla="*/ 78 h 168"/>
                <a:gd name="T8" fmla="*/ 84 w 92"/>
                <a:gd name="T9" fmla="*/ 78 h 168"/>
                <a:gd name="T10" fmla="*/ 84 w 92"/>
                <a:gd name="T11" fmla="*/ 168 h 168"/>
                <a:gd name="T12" fmla="*/ 84 w 92"/>
                <a:gd name="T13" fmla="*/ 168 h 168"/>
                <a:gd name="T14" fmla="*/ 0 w 92"/>
                <a:gd name="T15" fmla="*/ 84 h 168"/>
                <a:gd name="T16" fmla="*/ 77 w 92"/>
                <a:gd name="T17" fmla="*/ 0 h 168"/>
                <a:gd name="T18" fmla="*/ 84 w 92"/>
                <a:gd name="T19"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168">
                  <a:moveTo>
                    <a:pt x="84" y="0"/>
                  </a:moveTo>
                  <a:cubicBezTo>
                    <a:pt x="84" y="0"/>
                    <a:pt x="84" y="0"/>
                    <a:pt x="84" y="0"/>
                  </a:cubicBezTo>
                  <a:cubicBezTo>
                    <a:pt x="87" y="0"/>
                    <a:pt x="90" y="0"/>
                    <a:pt x="92" y="0"/>
                  </a:cubicBezTo>
                  <a:cubicBezTo>
                    <a:pt x="92" y="78"/>
                    <a:pt x="92" y="78"/>
                    <a:pt x="92" y="78"/>
                  </a:cubicBezTo>
                  <a:cubicBezTo>
                    <a:pt x="84" y="78"/>
                    <a:pt x="84" y="78"/>
                    <a:pt x="84" y="78"/>
                  </a:cubicBezTo>
                  <a:cubicBezTo>
                    <a:pt x="84" y="168"/>
                    <a:pt x="84" y="168"/>
                    <a:pt x="84" y="168"/>
                  </a:cubicBezTo>
                  <a:cubicBezTo>
                    <a:pt x="84" y="168"/>
                    <a:pt x="84" y="168"/>
                    <a:pt x="84" y="168"/>
                  </a:cubicBezTo>
                  <a:cubicBezTo>
                    <a:pt x="37" y="168"/>
                    <a:pt x="0" y="131"/>
                    <a:pt x="0" y="84"/>
                  </a:cubicBezTo>
                  <a:cubicBezTo>
                    <a:pt x="0" y="40"/>
                    <a:pt x="34" y="3"/>
                    <a:pt x="77" y="0"/>
                  </a:cubicBezTo>
                  <a:cubicBezTo>
                    <a:pt x="79" y="0"/>
                    <a:pt x="82" y="0"/>
                    <a:pt x="84" y="0"/>
                  </a:cubicBezTo>
                  <a:close/>
                </a:path>
              </a:pathLst>
            </a:cu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67" name="Freeform 64">
              <a:extLst>
                <a:ext uri="{FF2B5EF4-FFF2-40B4-BE49-F238E27FC236}">
                  <a16:creationId xmlns:a16="http://schemas.microsoft.com/office/drawing/2014/main" id="{F29628CC-909C-4F6E-B776-3F7D23F38A5C}"/>
                </a:ext>
              </a:extLst>
            </p:cNvPr>
            <p:cNvSpPr>
              <a:spLocks/>
            </p:cNvSpPr>
            <p:nvPr/>
          </p:nvSpPr>
          <p:spPr bwMode="auto">
            <a:xfrm>
              <a:off x="8682038" y="5702301"/>
              <a:ext cx="1612900" cy="1171575"/>
            </a:xfrm>
            <a:custGeom>
              <a:avLst/>
              <a:gdLst>
                <a:gd name="T0" fmla="*/ 647 w 1294"/>
                <a:gd name="T1" fmla="*/ 0 h 908"/>
                <a:gd name="T2" fmla="*/ 1294 w 1294"/>
                <a:gd name="T3" fmla="*/ 647 h 908"/>
                <a:gd name="T4" fmla="*/ 1239 w 1294"/>
                <a:gd name="T5" fmla="*/ 908 h 908"/>
                <a:gd name="T6" fmla="*/ 55 w 1294"/>
                <a:gd name="T7" fmla="*/ 908 h 908"/>
                <a:gd name="T8" fmla="*/ 0 w 1294"/>
                <a:gd name="T9" fmla="*/ 647 h 908"/>
                <a:gd name="T10" fmla="*/ 647 w 1294"/>
                <a:gd name="T11" fmla="*/ 0 h 908"/>
              </a:gdLst>
              <a:ahLst/>
              <a:cxnLst>
                <a:cxn ang="0">
                  <a:pos x="T0" y="T1"/>
                </a:cxn>
                <a:cxn ang="0">
                  <a:pos x="T2" y="T3"/>
                </a:cxn>
                <a:cxn ang="0">
                  <a:pos x="T4" y="T5"/>
                </a:cxn>
                <a:cxn ang="0">
                  <a:pos x="T6" y="T7"/>
                </a:cxn>
                <a:cxn ang="0">
                  <a:pos x="T8" y="T9"/>
                </a:cxn>
                <a:cxn ang="0">
                  <a:pos x="T10" y="T11"/>
                </a:cxn>
              </a:cxnLst>
              <a:rect l="0" t="0" r="r" b="b"/>
              <a:pathLst>
                <a:path w="1294" h="908">
                  <a:moveTo>
                    <a:pt x="647" y="0"/>
                  </a:moveTo>
                  <a:cubicBezTo>
                    <a:pt x="1003" y="0"/>
                    <a:pt x="1294" y="290"/>
                    <a:pt x="1294" y="647"/>
                  </a:cubicBezTo>
                  <a:cubicBezTo>
                    <a:pt x="1294" y="740"/>
                    <a:pt x="1274" y="828"/>
                    <a:pt x="1239" y="908"/>
                  </a:cubicBezTo>
                  <a:cubicBezTo>
                    <a:pt x="55" y="908"/>
                    <a:pt x="55" y="908"/>
                    <a:pt x="55" y="908"/>
                  </a:cubicBezTo>
                  <a:cubicBezTo>
                    <a:pt x="19" y="828"/>
                    <a:pt x="0" y="740"/>
                    <a:pt x="0" y="647"/>
                  </a:cubicBezTo>
                  <a:cubicBezTo>
                    <a:pt x="0" y="290"/>
                    <a:pt x="290" y="0"/>
                    <a:pt x="647" y="0"/>
                  </a:cubicBezTo>
                  <a:close/>
                </a:path>
              </a:pathLst>
            </a:custGeom>
            <a:solidFill>
              <a:srgbClr val="68A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68" name="Freeform 65">
              <a:extLst>
                <a:ext uri="{FF2B5EF4-FFF2-40B4-BE49-F238E27FC236}">
                  <a16:creationId xmlns:a16="http://schemas.microsoft.com/office/drawing/2014/main" id="{83A05219-2DE5-4123-B185-08FCF26584EA}"/>
                </a:ext>
              </a:extLst>
            </p:cNvPr>
            <p:cNvSpPr>
              <a:spLocks/>
            </p:cNvSpPr>
            <p:nvPr/>
          </p:nvSpPr>
          <p:spPr bwMode="auto">
            <a:xfrm>
              <a:off x="-7938" y="5510213"/>
              <a:ext cx="1325563" cy="1373188"/>
            </a:xfrm>
            <a:custGeom>
              <a:avLst/>
              <a:gdLst>
                <a:gd name="T0" fmla="*/ 0 w 1063"/>
                <a:gd name="T1" fmla="*/ 1064 h 1064"/>
                <a:gd name="T2" fmla="*/ 0 w 1063"/>
                <a:gd name="T3" fmla="*/ 0 h 1064"/>
                <a:gd name="T4" fmla="*/ 99 w 1063"/>
                <a:gd name="T5" fmla="*/ 0 h 1064"/>
                <a:gd name="T6" fmla="*/ 1063 w 1063"/>
                <a:gd name="T7" fmla="*/ 964 h 1064"/>
                <a:gd name="T8" fmla="*/ 1063 w 1063"/>
                <a:gd name="T9" fmla="*/ 1064 h 1064"/>
                <a:gd name="T10" fmla="*/ 0 w 1063"/>
                <a:gd name="T11" fmla="*/ 1064 h 1064"/>
              </a:gdLst>
              <a:ahLst/>
              <a:cxnLst>
                <a:cxn ang="0">
                  <a:pos x="T0" y="T1"/>
                </a:cxn>
                <a:cxn ang="0">
                  <a:pos x="T2" y="T3"/>
                </a:cxn>
                <a:cxn ang="0">
                  <a:pos x="T4" y="T5"/>
                </a:cxn>
                <a:cxn ang="0">
                  <a:pos x="T6" y="T7"/>
                </a:cxn>
                <a:cxn ang="0">
                  <a:pos x="T8" y="T9"/>
                </a:cxn>
                <a:cxn ang="0">
                  <a:pos x="T10" y="T11"/>
                </a:cxn>
              </a:cxnLst>
              <a:rect l="0" t="0" r="r" b="b"/>
              <a:pathLst>
                <a:path w="1063" h="1064">
                  <a:moveTo>
                    <a:pt x="0" y="1064"/>
                  </a:moveTo>
                  <a:cubicBezTo>
                    <a:pt x="0" y="0"/>
                    <a:pt x="0" y="0"/>
                    <a:pt x="0" y="0"/>
                  </a:cubicBezTo>
                  <a:cubicBezTo>
                    <a:pt x="99" y="0"/>
                    <a:pt x="99" y="0"/>
                    <a:pt x="99" y="0"/>
                  </a:cubicBezTo>
                  <a:cubicBezTo>
                    <a:pt x="631" y="0"/>
                    <a:pt x="1063" y="433"/>
                    <a:pt x="1063" y="964"/>
                  </a:cubicBezTo>
                  <a:cubicBezTo>
                    <a:pt x="1063" y="1064"/>
                    <a:pt x="1063" y="1064"/>
                    <a:pt x="1063" y="1064"/>
                  </a:cubicBezTo>
                  <a:lnTo>
                    <a:pt x="0" y="1064"/>
                  </a:lnTo>
                  <a:close/>
                </a:path>
              </a:pathLst>
            </a:custGeom>
            <a:solidFill>
              <a:srgbClr val="81B5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69" name="Freeform 66">
              <a:extLst>
                <a:ext uri="{FF2B5EF4-FFF2-40B4-BE49-F238E27FC236}">
                  <a16:creationId xmlns:a16="http://schemas.microsoft.com/office/drawing/2014/main" id="{6B3143D0-5CB9-4C46-B421-AD62125ECDEC}"/>
                </a:ext>
              </a:extLst>
            </p:cNvPr>
            <p:cNvSpPr>
              <a:spLocks/>
            </p:cNvSpPr>
            <p:nvPr/>
          </p:nvSpPr>
          <p:spPr bwMode="auto">
            <a:xfrm>
              <a:off x="-7938" y="-8777"/>
              <a:ext cx="1784350" cy="2216150"/>
            </a:xfrm>
            <a:custGeom>
              <a:avLst/>
              <a:gdLst>
                <a:gd name="T0" fmla="*/ 0 w 1431"/>
                <a:gd name="T1" fmla="*/ 0 h 1717"/>
                <a:gd name="T2" fmla="*/ 1233 w 1431"/>
                <a:gd name="T3" fmla="*/ 0 h 1717"/>
                <a:gd name="T4" fmla="*/ 1430 w 1431"/>
                <a:gd name="T5" fmla="*/ 631 h 1717"/>
                <a:gd name="T6" fmla="*/ 333 w 1431"/>
                <a:gd name="T7" fmla="*/ 1713 h 1717"/>
                <a:gd name="T8" fmla="*/ 0 w 1431"/>
                <a:gd name="T9" fmla="*/ 1659 h 1717"/>
                <a:gd name="T10" fmla="*/ 0 w 1431"/>
                <a:gd name="T11" fmla="*/ 0 h 1717"/>
              </a:gdLst>
              <a:ahLst/>
              <a:cxnLst>
                <a:cxn ang="0">
                  <a:pos x="T0" y="T1"/>
                </a:cxn>
                <a:cxn ang="0">
                  <a:pos x="T2" y="T3"/>
                </a:cxn>
                <a:cxn ang="0">
                  <a:pos x="T4" y="T5"/>
                </a:cxn>
                <a:cxn ang="0">
                  <a:pos x="T6" y="T7"/>
                </a:cxn>
                <a:cxn ang="0">
                  <a:pos x="T8" y="T9"/>
                </a:cxn>
                <a:cxn ang="0">
                  <a:pos x="T10" y="T11"/>
                </a:cxn>
              </a:cxnLst>
              <a:rect l="0" t="0" r="r" b="b"/>
              <a:pathLst>
                <a:path w="1431" h="1717">
                  <a:moveTo>
                    <a:pt x="0" y="0"/>
                  </a:moveTo>
                  <a:cubicBezTo>
                    <a:pt x="1233" y="0"/>
                    <a:pt x="1233" y="0"/>
                    <a:pt x="1233" y="0"/>
                  </a:cubicBezTo>
                  <a:cubicBezTo>
                    <a:pt x="1358" y="179"/>
                    <a:pt x="1431" y="397"/>
                    <a:pt x="1430" y="631"/>
                  </a:cubicBezTo>
                  <a:cubicBezTo>
                    <a:pt x="1426" y="1233"/>
                    <a:pt x="935" y="1717"/>
                    <a:pt x="333" y="1713"/>
                  </a:cubicBezTo>
                  <a:cubicBezTo>
                    <a:pt x="217" y="1712"/>
                    <a:pt x="105" y="1693"/>
                    <a:pt x="0" y="1659"/>
                  </a:cubicBezTo>
                  <a:lnTo>
                    <a:pt x="0" y="0"/>
                  </a:lnTo>
                  <a:close/>
                </a:path>
              </a:pathLst>
            </a:cu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70" name="Freeform 67">
              <a:extLst>
                <a:ext uri="{FF2B5EF4-FFF2-40B4-BE49-F238E27FC236}">
                  <a16:creationId xmlns:a16="http://schemas.microsoft.com/office/drawing/2014/main" id="{7AED7B13-EE91-4B2D-BBC3-159309BEC86B}"/>
                </a:ext>
              </a:extLst>
            </p:cNvPr>
            <p:cNvSpPr>
              <a:spLocks/>
            </p:cNvSpPr>
            <p:nvPr/>
          </p:nvSpPr>
          <p:spPr bwMode="auto">
            <a:xfrm>
              <a:off x="4943475" y="-2801"/>
              <a:ext cx="2306638" cy="1200150"/>
            </a:xfrm>
            <a:custGeom>
              <a:avLst/>
              <a:gdLst>
                <a:gd name="T0" fmla="*/ 0 w 1453"/>
                <a:gd name="T1" fmla="*/ 0 h 756"/>
                <a:gd name="T2" fmla="*/ 1453 w 1453"/>
                <a:gd name="T3" fmla="*/ 0 h 756"/>
                <a:gd name="T4" fmla="*/ 717 w 1453"/>
                <a:gd name="T5" fmla="*/ 756 h 756"/>
                <a:gd name="T6" fmla="*/ 0 w 1453"/>
                <a:gd name="T7" fmla="*/ 0 h 756"/>
              </a:gdLst>
              <a:ahLst/>
              <a:cxnLst>
                <a:cxn ang="0">
                  <a:pos x="T0" y="T1"/>
                </a:cxn>
                <a:cxn ang="0">
                  <a:pos x="T2" y="T3"/>
                </a:cxn>
                <a:cxn ang="0">
                  <a:pos x="T4" y="T5"/>
                </a:cxn>
                <a:cxn ang="0">
                  <a:pos x="T6" y="T7"/>
                </a:cxn>
              </a:cxnLst>
              <a:rect l="0" t="0" r="r" b="b"/>
              <a:pathLst>
                <a:path w="1453" h="756">
                  <a:moveTo>
                    <a:pt x="0" y="0"/>
                  </a:moveTo>
                  <a:lnTo>
                    <a:pt x="1453" y="0"/>
                  </a:lnTo>
                  <a:lnTo>
                    <a:pt x="717" y="756"/>
                  </a:lnTo>
                  <a:lnTo>
                    <a:pt x="0" y="0"/>
                  </a:lnTo>
                  <a:close/>
                </a:path>
              </a:pathLst>
            </a:custGeom>
            <a:solidFill>
              <a:srgbClr val="81B5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71" name="Freeform 68">
              <a:extLst>
                <a:ext uri="{FF2B5EF4-FFF2-40B4-BE49-F238E27FC236}">
                  <a16:creationId xmlns:a16="http://schemas.microsoft.com/office/drawing/2014/main" id="{2CCF4555-730B-4D2B-BE20-A77987E1F514}"/>
                </a:ext>
              </a:extLst>
            </p:cNvPr>
            <p:cNvSpPr>
              <a:spLocks/>
            </p:cNvSpPr>
            <p:nvPr/>
          </p:nvSpPr>
          <p:spPr bwMode="auto">
            <a:xfrm>
              <a:off x="4765675" y="-2801"/>
              <a:ext cx="2665413" cy="1385888"/>
            </a:xfrm>
            <a:custGeom>
              <a:avLst/>
              <a:gdLst>
                <a:gd name="T0" fmla="*/ 46 w 1679"/>
                <a:gd name="T1" fmla="*/ 49 h 873"/>
                <a:gd name="T2" fmla="*/ 715 w 1679"/>
                <a:gd name="T3" fmla="*/ 755 h 873"/>
                <a:gd name="T4" fmla="*/ 828 w 1679"/>
                <a:gd name="T5" fmla="*/ 873 h 873"/>
                <a:gd name="T6" fmla="*/ 942 w 1679"/>
                <a:gd name="T7" fmla="*/ 756 h 873"/>
                <a:gd name="T8" fmla="*/ 1620 w 1679"/>
                <a:gd name="T9" fmla="*/ 61 h 873"/>
                <a:gd name="T10" fmla="*/ 1679 w 1679"/>
                <a:gd name="T11" fmla="*/ 0 h 873"/>
                <a:gd name="T12" fmla="*/ 1452 w 1679"/>
                <a:gd name="T13" fmla="*/ 0 h 873"/>
                <a:gd name="T14" fmla="*/ 830 w 1679"/>
                <a:gd name="T15" fmla="*/ 638 h 873"/>
                <a:gd name="T16" fmla="*/ 224 w 1679"/>
                <a:gd name="T17" fmla="*/ 0 h 873"/>
                <a:gd name="T18" fmla="*/ 0 w 1679"/>
                <a:gd name="T19" fmla="*/ 0 h 873"/>
                <a:gd name="T20" fmla="*/ 46 w 1679"/>
                <a:gd name="T21" fmla="*/ 49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79" h="873">
                  <a:moveTo>
                    <a:pt x="46" y="49"/>
                  </a:moveTo>
                  <a:lnTo>
                    <a:pt x="715" y="755"/>
                  </a:lnTo>
                  <a:lnTo>
                    <a:pt x="828" y="873"/>
                  </a:lnTo>
                  <a:lnTo>
                    <a:pt x="942" y="756"/>
                  </a:lnTo>
                  <a:lnTo>
                    <a:pt x="1620" y="61"/>
                  </a:lnTo>
                  <a:lnTo>
                    <a:pt x="1679" y="0"/>
                  </a:lnTo>
                  <a:lnTo>
                    <a:pt x="1452" y="0"/>
                  </a:lnTo>
                  <a:lnTo>
                    <a:pt x="830" y="638"/>
                  </a:lnTo>
                  <a:lnTo>
                    <a:pt x="224" y="0"/>
                  </a:lnTo>
                  <a:lnTo>
                    <a:pt x="0" y="0"/>
                  </a:lnTo>
                  <a:lnTo>
                    <a:pt x="46" y="49"/>
                  </a:lnTo>
                  <a:close/>
                </a:path>
              </a:pathLst>
            </a:custGeom>
            <a:solidFill>
              <a:srgbClr val="293E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72" name="Freeform 69">
              <a:extLst>
                <a:ext uri="{FF2B5EF4-FFF2-40B4-BE49-F238E27FC236}">
                  <a16:creationId xmlns:a16="http://schemas.microsoft.com/office/drawing/2014/main" id="{7EF8FF1C-3A69-4293-92CD-F35D43C4C1FF}"/>
                </a:ext>
              </a:extLst>
            </p:cNvPr>
            <p:cNvSpPr>
              <a:spLocks/>
            </p:cNvSpPr>
            <p:nvPr/>
          </p:nvSpPr>
          <p:spPr bwMode="auto">
            <a:xfrm>
              <a:off x="-7938" y="2914650"/>
              <a:ext cx="800100" cy="1646238"/>
            </a:xfrm>
            <a:custGeom>
              <a:avLst/>
              <a:gdLst>
                <a:gd name="T0" fmla="*/ 0 w 504"/>
                <a:gd name="T1" fmla="*/ 1037 h 1037"/>
                <a:gd name="T2" fmla="*/ 0 w 504"/>
                <a:gd name="T3" fmla="*/ 0 h 1037"/>
                <a:gd name="T4" fmla="*/ 504 w 504"/>
                <a:gd name="T5" fmla="*/ 526 h 1037"/>
                <a:gd name="T6" fmla="*/ 0 w 504"/>
                <a:gd name="T7" fmla="*/ 1037 h 1037"/>
              </a:gdLst>
              <a:ahLst/>
              <a:cxnLst>
                <a:cxn ang="0">
                  <a:pos x="T0" y="T1"/>
                </a:cxn>
                <a:cxn ang="0">
                  <a:pos x="T2" y="T3"/>
                </a:cxn>
                <a:cxn ang="0">
                  <a:pos x="T4" y="T5"/>
                </a:cxn>
                <a:cxn ang="0">
                  <a:pos x="T6" y="T7"/>
                </a:cxn>
              </a:cxnLst>
              <a:rect l="0" t="0" r="r" b="b"/>
              <a:pathLst>
                <a:path w="504" h="1037">
                  <a:moveTo>
                    <a:pt x="0" y="1037"/>
                  </a:moveTo>
                  <a:lnTo>
                    <a:pt x="0" y="0"/>
                  </a:lnTo>
                  <a:lnTo>
                    <a:pt x="504" y="526"/>
                  </a:lnTo>
                  <a:lnTo>
                    <a:pt x="0" y="1037"/>
                  </a:lnTo>
                  <a:close/>
                </a:path>
              </a:pathLst>
            </a:custGeom>
            <a:solidFill>
              <a:srgbClr val="68A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73" name="Freeform 70">
              <a:extLst>
                <a:ext uri="{FF2B5EF4-FFF2-40B4-BE49-F238E27FC236}">
                  <a16:creationId xmlns:a16="http://schemas.microsoft.com/office/drawing/2014/main" id="{00C9AA1D-0E77-44BB-B0FA-E6D6DB0B349B}"/>
                </a:ext>
              </a:extLst>
            </p:cNvPr>
            <p:cNvSpPr>
              <a:spLocks/>
            </p:cNvSpPr>
            <p:nvPr/>
          </p:nvSpPr>
          <p:spPr bwMode="auto">
            <a:xfrm>
              <a:off x="748" y="2784475"/>
              <a:ext cx="925513" cy="1905000"/>
            </a:xfrm>
            <a:custGeom>
              <a:avLst/>
              <a:gdLst>
                <a:gd name="T0" fmla="*/ 33 w 583"/>
                <a:gd name="T1" fmla="*/ 1167 h 1200"/>
                <a:gd name="T2" fmla="*/ 504 w 583"/>
                <a:gd name="T3" fmla="*/ 689 h 1200"/>
                <a:gd name="T4" fmla="*/ 583 w 583"/>
                <a:gd name="T5" fmla="*/ 608 h 1200"/>
                <a:gd name="T6" fmla="*/ 504 w 583"/>
                <a:gd name="T7" fmla="*/ 526 h 1200"/>
                <a:gd name="T8" fmla="*/ 40 w 583"/>
                <a:gd name="T9" fmla="*/ 43 h 1200"/>
                <a:gd name="T10" fmla="*/ 0 w 583"/>
                <a:gd name="T11" fmla="*/ 0 h 1200"/>
                <a:gd name="T12" fmla="*/ 0 w 583"/>
                <a:gd name="T13" fmla="*/ 163 h 1200"/>
                <a:gd name="T14" fmla="*/ 427 w 583"/>
                <a:gd name="T15" fmla="*/ 608 h 1200"/>
                <a:gd name="T16" fmla="*/ 0 w 583"/>
                <a:gd name="T17" fmla="*/ 1040 h 1200"/>
                <a:gd name="T18" fmla="*/ 0 w 583"/>
                <a:gd name="T19" fmla="*/ 1200 h 1200"/>
                <a:gd name="T20" fmla="*/ 33 w 583"/>
                <a:gd name="T21" fmla="*/ 1167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3" h="1200">
                  <a:moveTo>
                    <a:pt x="33" y="1167"/>
                  </a:moveTo>
                  <a:lnTo>
                    <a:pt x="504" y="689"/>
                  </a:lnTo>
                  <a:lnTo>
                    <a:pt x="583" y="608"/>
                  </a:lnTo>
                  <a:lnTo>
                    <a:pt x="504" y="526"/>
                  </a:lnTo>
                  <a:lnTo>
                    <a:pt x="40" y="43"/>
                  </a:lnTo>
                  <a:lnTo>
                    <a:pt x="0" y="0"/>
                  </a:lnTo>
                  <a:lnTo>
                    <a:pt x="0" y="163"/>
                  </a:lnTo>
                  <a:lnTo>
                    <a:pt x="427" y="608"/>
                  </a:lnTo>
                  <a:lnTo>
                    <a:pt x="0" y="1040"/>
                  </a:lnTo>
                  <a:lnTo>
                    <a:pt x="0" y="1200"/>
                  </a:lnTo>
                  <a:lnTo>
                    <a:pt x="33" y="1167"/>
                  </a:lnTo>
                  <a:close/>
                </a:path>
              </a:pathLst>
            </a:custGeom>
            <a:solidFill>
              <a:srgbClr val="293E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74" name="Freeform 71">
              <a:extLst>
                <a:ext uri="{FF2B5EF4-FFF2-40B4-BE49-F238E27FC236}">
                  <a16:creationId xmlns:a16="http://schemas.microsoft.com/office/drawing/2014/main" id="{FA53D8AE-FAEE-473C-9681-8A0464479404}"/>
                </a:ext>
              </a:extLst>
            </p:cNvPr>
            <p:cNvSpPr>
              <a:spLocks/>
            </p:cNvSpPr>
            <p:nvPr/>
          </p:nvSpPr>
          <p:spPr bwMode="auto">
            <a:xfrm>
              <a:off x="5859462" y="1414463"/>
              <a:ext cx="923925" cy="955675"/>
            </a:xfrm>
            <a:custGeom>
              <a:avLst/>
              <a:gdLst>
                <a:gd name="T0" fmla="*/ 2 w 741"/>
                <a:gd name="T1" fmla="*/ 368 h 741"/>
                <a:gd name="T2" fmla="*/ 373 w 741"/>
                <a:gd name="T3" fmla="*/ 2 h 741"/>
                <a:gd name="T4" fmla="*/ 740 w 741"/>
                <a:gd name="T5" fmla="*/ 373 h 741"/>
                <a:gd name="T6" fmla="*/ 368 w 741"/>
                <a:gd name="T7" fmla="*/ 740 h 741"/>
                <a:gd name="T8" fmla="*/ 2 w 741"/>
                <a:gd name="T9" fmla="*/ 368 h 741"/>
              </a:gdLst>
              <a:ahLst/>
              <a:cxnLst>
                <a:cxn ang="0">
                  <a:pos x="T0" y="T1"/>
                </a:cxn>
                <a:cxn ang="0">
                  <a:pos x="T2" y="T3"/>
                </a:cxn>
                <a:cxn ang="0">
                  <a:pos x="T4" y="T5"/>
                </a:cxn>
                <a:cxn ang="0">
                  <a:pos x="T6" y="T7"/>
                </a:cxn>
                <a:cxn ang="0">
                  <a:pos x="T8" y="T9"/>
                </a:cxn>
              </a:cxnLst>
              <a:rect l="0" t="0" r="r" b="b"/>
              <a:pathLst>
                <a:path w="741" h="741">
                  <a:moveTo>
                    <a:pt x="2" y="368"/>
                  </a:moveTo>
                  <a:cubicBezTo>
                    <a:pt x="3" y="165"/>
                    <a:pt x="169" y="0"/>
                    <a:pt x="373" y="2"/>
                  </a:cubicBezTo>
                  <a:cubicBezTo>
                    <a:pt x="577" y="3"/>
                    <a:pt x="741" y="170"/>
                    <a:pt x="740" y="373"/>
                  </a:cubicBezTo>
                  <a:cubicBezTo>
                    <a:pt x="739" y="577"/>
                    <a:pt x="572" y="741"/>
                    <a:pt x="368" y="740"/>
                  </a:cubicBezTo>
                  <a:cubicBezTo>
                    <a:pt x="164" y="739"/>
                    <a:pt x="0" y="572"/>
                    <a:pt x="2" y="368"/>
                  </a:cubicBezTo>
                  <a:close/>
                </a:path>
              </a:pathLst>
            </a:custGeom>
            <a:solidFill>
              <a:srgbClr val="293E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75" name="Freeform 72">
              <a:extLst>
                <a:ext uri="{FF2B5EF4-FFF2-40B4-BE49-F238E27FC236}">
                  <a16:creationId xmlns:a16="http://schemas.microsoft.com/office/drawing/2014/main" id="{F63B0554-D967-406E-AB1B-A0CA44C64409}"/>
                </a:ext>
              </a:extLst>
            </p:cNvPr>
            <p:cNvSpPr>
              <a:spLocks/>
            </p:cNvSpPr>
            <p:nvPr/>
          </p:nvSpPr>
          <p:spPr bwMode="auto">
            <a:xfrm>
              <a:off x="12180455" y="5207001"/>
              <a:ext cx="0" cy="517525"/>
            </a:xfrm>
            <a:custGeom>
              <a:avLst/>
              <a:gdLst>
                <a:gd name="T0" fmla="*/ 326 h 326"/>
                <a:gd name="T1" fmla="*/ 0 h 326"/>
                <a:gd name="T2" fmla="*/ 326 h 326"/>
              </a:gdLst>
              <a:ahLst/>
              <a:cxnLst>
                <a:cxn ang="0">
                  <a:pos x="0" y="T0"/>
                </a:cxn>
                <a:cxn ang="0">
                  <a:pos x="0" y="T1"/>
                </a:cxn>
                <a:cxn ang="0">
                  <a:pos x="0" y="T2"/>
                </a:cxn>
              </a:cxnLst>
              <a:rect l="0" t="0" r="r" b="b"/>
              <a:pathLst>
                <a:path h="326">
                  <a:moveTo>
                    <a:pt x="0" y="326"/>
                  </a:moveTo>
                  <a:lnTo>
                    <a:pt x="0" y="0"/>
                  </a:lnTo>
                  <a:lnTo>
                    <a:pt x="0" y="326"/>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76" name="Line 73">
              <a:extLst>
                <a:ext uri="{FF2B5EF4-FFF2-40B4-BE49-F238E27FC236}">
                  <a16:creationId xmlns:a16="http://schemas.microsoft.com/office/drawing/2014/main" id="{BCFDA7CA-1B69-4C79-A411-72119600C967}"/>
                </a:ext>
              </a:extLst>
            </p:cNvPr>
            <p:cNvSpPr>
              <a:spLocks noChangeShapeType="1"/>
            </p:cNvSpPr>
            <p:nvPr/>
          </p:nvSpPr>
          <p:spPr bwMode="auto">
            <a:xfrm flipV="1">
              <a:off x="12180455" y="5207001"/>
              <a:ext cx="0" cy="5175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sp>
        <p:nvSpPr>
          <p:cNvPr id="79" name="Rectangle 78">
            <a:extLst>
              <a:ext uri="{FF2B5EF4-FFF2-40B4-BE49-F238E27FC236}">
                <a16:creationId xmlns:a16="http://schemas.microsoft.com/office/drawing/2014/main" id="{A67DEF45-294D-4F32-B7B0-CA17C52BFCAB}"/>
              </a:ext>
            </a:extLst>
          </p:cNvPr>
          <p:cNvSpPr/>
          <p:nvPr userDrawn="1"/>
        </p:nvSpPr>
        <p:spPr>
          <a:xfrm>
            <a:off x="330633" y="344489"/>
            <a:ext cx="11527993" cy="6170467"/>
          </a:xfrm>
          <a:prstGeom prst="rect">
            <a:avLst/>
          </a:prstGeom>
          <a:solidFill>
            <a:schemeClr val="tx1"/>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solidFill>
                <a:srgbClr val="FFFFFF"/>
              </a:solidFill>
            </a:endParaRPr>
          </a:p>
        </p:txBody>
      </p:sp>
      <p:sp>
        <p:nvSpPr>
          <p:cNvPr id="8" name="Content Placeholder 26"/>
          <p:cNvSpPr>
            <a:spLocks noGrp="1"/>
          </p:cNvSpPr>
          <p:nvPr>
            <p:ph sz="quarter" idx="16" hasCustomPrompt="1"/>
          </p:nvPr>
        </p:nvSpPr>
        <p:spPr bwMode="gray">
          <a:xfrm>
            <a:off x="911409" y="4365205"/>
            <a:ext cx="9253163" cy="645886"/>
          </a:xfrm>
        </p:spPr>
        <p:txBody>
          <a:bodyPr vert="horz" lIns="91440" tIns="45720" rIns="91440" bIns="45720" rtlCol="0" anchor="t" anchorCtr="0">
            <a:noAutofit/>
          </a:bodyPr>
          <a:lstStyle>
            <a:lvl1pPr>
              <a:buFontTx/>
              <a:buNone/>
              <a:defRPr lang="en-US" sz="1998" baseline="0" dirty="0">
                <a:solidFill>
                  <a:srgbClr val="F7F7F7"/>
                </a:solidFill>
                <a:latin typeface="+mn-lt"/>
                <a:ea typeface="Gilroy" panose="00000500000000000000" pitchFamily="50" charset="0"/>
                <a:cs typeface="Gilroy" panose="00000500000000000000" pitchFamily="50" charset="0"/>
              </a:defRPr>
            </a:lvl1pPr>
          </a:lstStyle>
          <a:p>
            <a:pPr marL="0" lvl="0" indent="0">
              <a:buNone/>
            </a:pPr>
            <a:r>
              <a:rPr lang="en-US" dirty="0"/>
              <a:t>Source information here</a:t>
            </a:r>
          </a:p>
        </p:txBody>
      </p:sp>
      <p:sp>
        <p:nvSpPr>
          <p:cNvPr id="5" name="Content Placeholder 4"/>
          <p:cNvSpPr>
            <a:spLocks noGrp="1"/>
          </p:cNvSpPr>
          <p:nvPr>
            <p:ph sz="quarter" idx="17" hasCustomPrompt="1"/>
          </p:nvPr>
        </p:nvSpPr>
        <p:spPr>
          <a:xfrm>
            <a:off x="911408" y="2383688"/>
            <a:ext cx="10473516" cy="1711386"/>
          </a:xfrm>
        </p:spPr>
        <p:txBody>
          <a:bodyPr anchor="b" anchorCtr="0"/>
          <a:lstStyle>
            <a:lvl1pPr marL="0" indent="0">
              <a:buClr>
                <a:schemeClr val="bg1"/>
              </a:buClr>
              <a:buFont typeface=".AppleSystemUIFont" charset="-120"/>
              <a:buNone/>
              <a:defRPr sz="4799" b="1">
                <a:solidFill>
                  <a:srgbClr val="F7F7F7"/>
                </a:solidFill>
                <a:latin typeface="+mj-lt"/>
              </a:defRPr>
            </a:lvl1pPr>
            <a:lvl2pPr marL="231612" indent="0">
              <a:buFontTx/>
              <a:buNone/>
              <a:defRPr sz="3997"/>
            </a:lvl2pPr>
            <a:lvl3pPr marL="569514" indent="0">
              <a:buFontTx/>
              <a:buNone/>
              <a:defRPr sz="3997"/>
            </a:lvl3pPr>
            <a:lvl4pPr marL="853477" indent="0">
              <a:buFontTx/>
              <a:buNone/>
              <a:defRPr sz="3997"/>
            </a:lvl4pPr>
            <a:lvl5pPr marL="1145373" indent="0">
              <a:buFontTx/>
              <a:buNone/>
              <a:defRPr sz="3997"/>
            </a:lvl5pPr>
          </a:lstStyle>
          <a:p>
            <a:pPr lvl="0"/>
            <a:r>
              <a:rPr lang="en-US" dirty="0"/>
              <a:t>Click to edit Master text styles</a:t>
            </a:r>
          </a:p>
        </p:txBody>
      </p:sp>
      <p:sp>
        <p:nvSpPr>
          <p:cNvPr id="77" name="Freeform 5">
            <a:extLst>
              <a:ext uri="{FF2B5EF4-FFF2-40B4-BE49-F238E27FC236}">
                <a16:creationId xmlns:a16="http://schemas.microsoft.com/office/drawing/2014/main" id="{C81BA6C9-E98F-4470-A4E1-E6EBE4BCC909}"/>
              </a:ext>
            </a:extLst>
          </p:cNvPr>
          <p:cNvSpPr>
            <a:spLocks/>
          </p:cNvSpPr>
          <p:nvPr userDrawn="1"/>
        </p:nvSpPr>
        <p:spPr bwMode="auto">
          <a:xfrm flipH="1" flipV="1">
            <a:off x="10677526" y="5346703"/>
            <a:ext cx="538163" cy="555625"/>
          </a:xfrm>
          <a:custGeom>
            <a:avLst/>
            <a:gdLst>
              <a:gd name="T0" fmla="*/ 0 w 338"/>
              <a:gd name="T1" fmla="*/ 0 h 337"/>
              <a:gd name="T2" fmla="*/ 338 w 338"/>
              <a:gd name="T3" fmla="*/ 0 h 337"/>
              <a:gd name="T4" fmla="*/ 338 w 338"/>
              <a:gd name="T5" fmla="*/ 31 h 337"/>
              <a:gd name="T6" fmla="*/ 32 w 338"/>
              <a:gd name="T7" fmla="*/ 337 h 337"/>
              <a:gd name="T8" fmla="*/ 0 w 338"/>
              <a:gd name="T9" fmla="*/ 337 h 337"/>
              <a:gd name="T10" fmla="*/ 0 w 338"/>
              <a:gd name="T11" fmla="*/ 0 h 337"/>
            </a:gdLst>
            <a:ahLst/>
            <a:cxnLst>
              <a:cxn ang="0">
                <a:pos x="T0" y="T1"/>
              </a:cxn>
              <a:cxn ang="0">
                <a:pos x="T2" y="T3"/>
              </a:cxn>
              <a:cxn ang="0">
                <a:pos x="T4" y="T5"/>
              </a:cxn>
              <a:cxn ang="0">
                <a:pos x="T6" y="T7"/>
              </a:cxn>
              <a:cxn ang="0">
                <a:pos x="T8" y="T9"/>
              </a:cxn>
              <a:cxn ang="0">
                <a:pos x="T10" y="T11"/>
              </a:cxn>
            </a:cxnLst>
            <a:rect l="0" t="0" r="r" b="b"/>
            <a:pathLst>
              <a:path w="338" h="337">
                <a:moveTo>
                  <a:pt x="0" y="0"/>
                </a:moveTo>
                <a:cubicBezTo>
                  <a:pt x="338" y="0"/>
                  <a:pt x="338" y="0"/>
                  <a:pt x="338" y="0"/>
                </a:cubicBezTo>
                <a:cubicBezTo>
                  <a:pt x="338" y="31"/>
                  <a:pt x="338" y="31"/>
                  <a:pt x="338" y="31"/>
                </a:cubicBezTo>
                <a:cubicBezTo>
                  <a:pt x="338" y="200"/>
                  <a:pt x="201" y="337"/>
                  <a:pt x="32" y="337"/>
                </a:cubicBezTo>
                <a:cubicBezTo>
                  <a:pt x="0" y="337"/>
                  <a:pt x="0" y="337"/>
                  <a:pt x="0" y="337"/>
                </a:cubicBezTo>
                <a:lnTo>
                  <a:pt x="0" y="0"/>
                </a:lnTo>
                <a:close/>
              </a:path>
            </a:pathLst>
          </a:custGeom>
          <a:solidFill>
            <a:srgbClr val="F7F7F7"/>
          </a:solidFill>
          <a:ln>
            <a:noFill/>
          </a:ln>
        </p:spPr>
        <p:txBody>
          <a:bodyPr vert="horz" wrap="square" lIns="91416" tIns="45708" rIns="91416" bIns="45708" numCol="1" anchor="t" anchorCtr="0" compatLnSpc="1">
            <a:prstTxWarp prst="textNoShape">
              <a:avLst/>
            </a:prstTxWarp>
          </a:bodyPr>
          <a:lstStyle/>
          <a:p>
            <a:endParaRPr lang="en-US" sz="1799"/>
          </a:p>
        </p:txBody>
      </p:sp>
      <p:sp>
        <p:nvSpPr>
          <p:cNvPr id="81" name="Freeform 9">
            <a:extLst>
              <a:ext uri="{FF2B5EF4-FFF2-40B4-BE49-F238E27FC236}">
                <a16:creationId xmlns:a16="http://schemas.microsoft.com/office/drawing/2014/main" id="{22687944-A2E2-4389-87E4-B80F70CF6AB0}"/>
              </a:ext>
            </a:extLst>
          </p:cNvPr>
          <p:cNvSpPr>
            <a:spLocks/>
          </p:cNvSpPr>
          <p:nvPr userDrawn="1"/>
        </p:nvSpPr>
        <p:spPr bwMode="auto">
          <a:xfrm>
            <a:off x="968376" y="974727"/>
            <a:ext cx="536575" cy="554037"/>
          </a:xfrm>
          <a:custGeom>
            <a:avLst/>
            <a:gdLst>
              <a:gd name="T0" fmla="*/ 0 w 338"/>
              <a:gd name="T1" fmla="*/ 0 h 337"/>
              <a:gd name="T2" fmla="*/ 338 w 338"/>
              <a:gd name="T3" fmla="*/ 0 h 337"/>
              <a:gd name="T4" fmla="*/ 338 w 338"/>
              <a:gd name="T5" fmla="*/ 31 h 337"/>
              <a:gd name="T6" fmla="*/ 32 w 338"/>
              <a:gd name="T7" fmla="*/ 337 h 337"/>
              <a:gd name="T8" fmla="*/ 0 w 338"/>
              <a:gd name="T9" fmla="*/ 337 h 337"/>
              <a:gd name="T10" fmla="*/ 0 w 338"/>
              <a:gd name="T11" fmla="*/ 0 h 337"/>
            </a:gdLst>
            <a:ahLst/>
            <a:cxnLst>
              <a:cxn ang="0">
                <a:pos x="T0" y="T1"/>
              </a:cxn>
              <a:cxn ang="0">
                <a:pos x="T2" y="T3"/>
              </a:cxn>
              <a:cxn ang="0">
                <a:pos x="T4" y="T5"/>
              </a:cxn>
              <a:cxn ang="0">
                <a:pos x="T6" y="T7"/>
              </a:cxn>
              <a:cxn ang="0">
                <a:pos x="T8" y="T9"/>
              </a:cxn>
              <a:cxn ang="0">
                <a:pos x="T10" y="T11"/>
              </a:cxn>
            </a:cxnLst>
            <a:rect l="0" t="0" r="r" b="b"/>
            <a:pathLst>
              <a:path w="338" h="337">
                <a:moveTo>
                  <a:pt x="0" y="0"/>
                </a:moveTo>
                <a:cubicBezTo>
                  <a:pt x="338" y="0"/>
                  <a:pt x="338" y="0"/>
                  <a:pt x="338" y="0"/>
                </a:cubicBezTo>
                <a:cubicBezTo>
                  <a:pt x="338" y="31"/>
                  <a:pt x="338" y="31"/>
                  <a:pt x="338" y="31"/>
                </a:cubicBezTo>
                <a:cubicBezTo>
                  <a:pt x="338" y="200"/>
                  <a:pt x="201" y="337"/>
                  <a:pt x="32" y="337"/>
                </a:cubicBezTo>
                <a:cubicBezTo>
                  <a:pt x="0" y="337"/>
                  <a:pt x="0" y="337"/>
                  <a:pt x="0" y="337"/>
                </a:cubicBezTo>
                <a:lnTo>
                  <a:pt x="0" y="0"/>
                </a:lnTo>
                <a:close/>
              </a:path>
            </a:pathLst>
          </a:custGeom>
          <a:solidFill>
            <a:srgbClr val="F7F7F7"/>
          </a:solidFill>
          <a:ln>
            <a:noFill/>
          </a:ln>
        </p:spPr>
        <p:txBody>
          <a:bodyPr vert="horz" wrap="square" lIns="91416" tIns="45708" rIns="91416" bIns="45708" numCol="1" anchor="t" anchorCtr="0" compatLnSpc="1">
            <a:prstTxWarp prst="textNoShape">
              <a:avLst/>
            </a:prstTxWarp>
          </a:bodyPr>
          <a:lstStyle/>
          <a:p>
            <a:endParaRPr lang="en-US" sz="1799"/>
          </a:p>
        </p:txBody>
      </p:sp>
    </p:spTree>
    <p:extLst>
      <p:ext uri="{BB962C8B-B14F-4D97-AF65-F5344CB8AC3E}">
        <p14:creationId xmlns:p14="http://schemas.microsoft.com/office/powerpoint/2010/main" val="1141396108"/>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p:cSld name="Closing">
    <p:bg bwMode="gray">
      <p:bgPr>
        <a:solidFill>
          <a:schemeClr val="tx1"/>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370629" y="3599345"/>
            <a:ext cx="10441443" cy="1374775"/>
          </a:xfrm>
        </p:spPr>
        <p:txBody>
          <a:bodyPr/>
          <a:lstStyle>
            <a:lvl1pPr marL="0" indent="0">
              <a:buFont typeface="Calibri" panose="020F0502020204030204" pitchFamily="34" charset="0"/>
              <a:buChar char=" "/>
              <a:defRPr sz="1899" b="0">
                <a:solidFill>
                  <a:schemeClr val="bg2"/>
                </a:solidFill>
                <a:latin typeface="+mn-lt"/>
                <a:ea typeface="Gilroy" panose="00000500000000000000" pitchFamily="50" charset="0"/>
                <a:cs typeface="Gilroy" panose="00000500000000000000" pitchFamily="50" charset="0"/>
              </a:defRPr>
            </a:lvl1pPr>
            <a:lvl2pPr marL="0" indent="0">
              <a:spcBef>
                <a:spcPts val="100"/>
              </a:spcBef>
              <a:buFont typeface="Calibri" panose="020F0502020204030204" pitchFamily="34" charset="0"/>
              <a:buChar char=" "/>
              <a:defRPr sz="1699">
                <a:solidFill>
                  <a:schemeClr val="bg2"/>
                </a:solidFill>
                <a:latin typeface="+mn-lt"/>
                <a:ea typeface="Gilroy" panose="00000500000000000000" pitchFamily="50" charset="0"/>
                <a:cs typeface="Gilroy" panose="00000500000000000000" pitchFamily="50" charset="0"/>
              </a:defRPr>
            </a:lvl2pPr>
          </a:lstStyle>
          <a:p>
            <a:pPr lvl="0"/>
            <a:r>
              <a:rPr lang="en-US" dirty="0"/>
              <a:t>Click to edit Master text styles</a:t>
            </a:r>
          </a:p>
          <a:p>
            <a:pPr lvl="1"/>
            <a:r>
              <a:rPr lang="en-US" dirty="0"/>
              <a:t>Second level</a:t>
            </a:r>
          </a:p>
        </p:txBody>
      </p:sp>
      <p:sp>
        <p:nvSpPr>
          <p:cNvPr id="3" name="Title 2"/>
          <p:cNvSpPr>
            <a:spLocks noGrp="1"/>
          </p:cNvSpPr>
          <p:nvPr>
            <p:ph type="title"/>
          </p:nvPr>
        </p:nvSpPr>
        <p:spPr>
          <a:xfrm>
            <a:off x="431102" y="2731259"/>
            <a:ext cx="11185080" cy="668692"/>
          </a:xfrm>
        </p:spPr>
        <p:txBody>
          <a:bodyPr/>
          <a:lstStyle>
            <a:lvl1pPr>
              <a:defRPr sz="4399">
                <a:solidFill>
                  <a:schemeClr val="bg2"/>
                </a:solidFill>
              </a:defRPr>
            </a:lvl1pPr>
          </a:lstStyle>
          <a:p>
            <a:r>
              <a:rPr lang="en-US" dirty="0"/>
              <a:t>Click to edit Master title style</a:t>
            </a:r>
          </a:p>
        </p:txBody>
      </p:sp>
      <p:grpSp>
        <p:nvGrpSpPr>
          <p:cNvPr id="43" name="Group 42">
            <a:extLst>
              <a:ext uri="{FF2B5EF4-FFF2-40B4-BE49-F238E27FC236}">
                <a16:creationId xmlns:a16="http://schemas.microsoft.com/office/drawing/2014/main" id="{1D8231D8-E67A-4F3D-AA21-6327BFA85941}"/>
              </a:ext>
            </a:extLst>
          </p:cNvPr>
          <p:cNvGrpSpPr/>
          <p:nvPr userDrawn="1"/>
        </p:nvGrpSpPr>
        <p:grpSpPr bwMode="gray">
          <a:xfrm>
            <a:off x="539751" y="1054100"/>
            <a:ext cx="1498357" cy="234950"/>
            <a:chOff x="539750" y="1054100"/>
            <a:chExt cx="1498357" cy="234950"/>
          </a:xfrm>
        </p:grpSpPr>
        <p:sp>
          <p:nvSpPr>
            <p:cNvPr id="44" name="AutoShape 3">
              <a:extLst>
                <a:ext uri="{FF2B5EF4-FFF2-40B4-BE49-F238E27FC236}">
                  <a16:creationId xmlns:a16="http://schemas.microsoft.com/office/drawing/2014/main" id="{BFEE35D3-B609-43C2-81D9-EB9569BE434E}"/>
                </a:ext>
              </a:extLst>
            </p:cNvPr>
            <p:cNvSpPr>
              <a:spLocks noChangeAspect="1" noChangeArrowheads="1" noTextEdit="1"/>
            </p:cNvSpPr>
            <p:nvPr userDrawn="1"/>
          </p:nvSpPr>
          <p:spPr bwMode="gray">
            <a:xfrm>
              <a:off x="539750" y="1054100"/>
              <a:ext cx="1490663"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45" name="Freeform 5">
              <a:extLst>
                <a:ext uri="{FF2B5EF4-FFF2-40B4-BE49-F238E27FC236}">
                  <a16:creationId xmlns:a16="http://schemas.microsoft.com/office/drawing/2014/main" id="{006A6B39-AE2F-4AFF-96AB-80E7DE2BF645}"/>
                </a:ext>
              </a:extLst>
            </p:cNvPr>
            <p:cNvSpPr>
              <a:spLocks/>
            </p:cNvSpPr>
            <p:nvPr userDrawn="1"/>
          </p:nvSpPr>
          <p:spPr bwMode="gray">
            <a:xfrm>
              <a:off x="823913" y="1125538"/>
              <a:ext cx="92075" cy="158750"/>
            </a:xfrm>
            <a:custGeom>
              <a:avLst/>
              <a:gdLst>
                <a:gd name="T0" fmla="*/ 51 w 58"/>
                <a:gd name="T1" fmla="*/ 0 h 95"/>
                <a:gd name="T2" fmla="*/ 24 w 58"/>
                <a:gd name="T3" fmla="*/ 10 h 95"/>
                <a:gd name="T4" fmla="*/ 24 w 58"/>
                <a:gd name="T5" fmla="*/ 1 h 95"/>
                <a:gd name="T6" fmla="*/ 0 w 58"/>
                <a:gd name="T7" fmla="*/ 1 h 95"/>
                <a:gd name="T8" fmla="*/ 0 w 58"/>
                <a:gd name="T9" fmla="*/ 95 h 95"/>
                <a:gd name="T10" fmla="*/ 25 w 58"/>
                <a:gd name="T11" fmla="*/ 95 h 95"/>
                <a:gd name="T12" fmla="*/ 25 w 58"/>
                <a:gd name="T13" fmla="*/ 35 h 95"/>
                <a:gd name="T14" fmla="*/ 48 w 58"/>
                <a:gd name="T15" fmla="*/ 24 h 95"/>
                <a:gd name="T16" fmla="*/ 58 w 58"/>
                <a:gd name="T17" fmla="*/ 25 h 95"/>
                <a:gd name="T18" fmla="*/ 58 w 58"/>
                <a:gd name="T19" fmla="*/ 1 h 95"/>
                <a:gd name="T20" fmla="*/ 51 w 58"/>
                <a:gd name="T2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95">
                  <a:moveTo>
                    <a:pt x="51" y="0"/>
                  </a:moveTo>
                  <a:cubicBezTo>
                    <a:pt x="40" y="0"/>
                    <a:pt x="31" y="4"/>
                    <a:pt x="24" y="10"/>
                  </a:cubicBezTo>
                  <a:cubicBezTo>
                    <a:pt x="24" y="1"/>
                    <a:pt x="24" y="1"/>
                    <a:pt x="24" y="1"/>
                  </a:cubicBezTo>
                  <a:cubicBezTo>
                    <a:pt x="0" y="1"/>
                    <a:pt x="0" y="1"/>
                    <a:pt x="0" y="1"/>
                  </a:cubicBezTo>
                  <a:cubicBezTo>
                    <a:pt x="0" y="95"/>
                    <a:pt x="0" y="95"/>
                    <a:pt x="0" y="95"/>
                  </a:cubicBezTo>
                  <a:cubicBezTo>
                    <a:pt x="25" y="95"/>
                    <a:pt x="25" y="95"/>
                    <a:pt x="25" y="95"/>
                  </a:cubicBezTo>
                  <a:cubicBezTo>
                    <a:pt x="25" y="35"/>
                    <a:pt x="25" y="35"/>
                    <a:pt x="25" y="35"/>
                  </a:cubicBezTo>
                  <a:cubicBezTo>
                    <a:pt x="29" y="30"/>
                    <a:pt x="37" y="24"/>
                    <a:pt x="48" y="24"/>
                  </a:cubicBezTo>
                  <a:cubicBezTo>
                    <a:pt x="52" y="24"/>
                    <a:pt x="55" y="24"/>
                    <a:pt x="58" y="25"/>
                  </a:cubicBezTo>
                  <a:cubicBezTo>
                    <a:pt x="58" y="1"/>
                    <a:pt x="58" y="1"/>
                    <a:pt x="58" y="1"/>
                  </a:cubicBezTo>
                  <a:cubicBezTo>
                    <a:pt x="56" y="1"/>
                    <a:pt x="53" y="0"/>
                    <a:pt x="5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46" name="Freeform 6">
              <a:extLst>
                <a:ext uri="{FF2B5EF4-FFF2-40B4-BE49-F238E27FC236}">
                  <a16:creationId xmlns:a16="http://schemas.microsoft.com/office/drawing/2014/main" id="{C425EBB1-CA2B-47D6-BAF0-345A1C19BF92}"/>
                </a:ext>
              </a:extLst>
            </p:cNvPr>
            <p:cNvSpPr>
              <a:spLocks/>
            </p:cNvSpPr>
            <p:nvPr userDrawn="1"/>
          </p:nvSpPr>
          <p:spPr bwMode="gray">
            <a:xfrm>
              <a:off x="539750" y="1123950"/>
              <a:ext cx="117475" cy="163513"/>
            </a:xfrm>
            <a:custGeom>
              <a:avLst/>
              <a:gdLst>
                <a:gd name="T0" fmla="*/ 12 w 74"/>
                <a:gd name="T1" fmla="*/ 67 h 98"/>
                <a:gd name="T2" fmla="*/ 37 w 74"/>
                <a:gd name="T3" fmla="*/ 77 h 98"/>
                <a:gd name="T4" fmla="*/ 49 w 74"/>
                <a:gd name="T5" fmla="*/ 69 h 98"/>
                <a:gd name="T6" fmla="*/ 4 w 74"/>
                <a:gd name="T7" fmla="*/ 30 h 98"/>
                <a:gd name="T8" fmla="*/ 40 w 74"/>
                <a:gd name="T9" fmla="*/ 0 h 98"/>
                <a:gd name="T10" fmla="*/ 71 w 74"/>
                <a:gd name="T11" fmla="*/ 10 h 98"/>
                <a:gd name="T12" fmla="*/ 60 w 74"/>
                <a:gd name="T13" fmla="*/ 28 h 98"/>
                <a:gd name="T14" fmla="*/ 42 w 74"/>
                <a:gd name="T15" fmla="*/ 22 h 98"/>
                <a:gd name="T16" fmla="*/ 29 w 74"/>
                <a:gd name="T17" fmla="*/ 29 h 98"/>
                <a:gd name="T18" fmla="*/ 74 w 74"/>
                <a:gd name="T19" fmla="*/ 69 h 98"/>
                <a:gd name="T20" fmla="*/ 37 w 74"/>
                <a:gd name="T21" fmla="*/ 98 h 98"/>
                <a:gd name="T22" fmla="*/ 0 w 74"/>
                <a:gd name="T23" fmla="*/ 85 h 98"/>
                <a:gd name="T24" fmla="*/ 12 w 74"/>
                <a:gd name="T25" fmla="*/ 6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4" h="98">
                  <a:moveTo>
                    <a:pt x="12" y="67"/>
                  </a:moveTo>
                  <a:cubicBezTo>
                    <a:pt x="18" y="73"/>
                    <a:pt x="28" y="77"/>
                    <a:pt x="37" y="77"/>
                  </a:cubicBezTo>
                  <a:cubicBezTo>
                    <a:pt x="44" y="77"/>
                    <a:pt x="49" y="73"/>
                    <a:pt x="49" y="69"/>
                  </a:cubicBezTo>
                  <a:cubicBezTo>
                    <a:pt x="49" y="55"/>
                    <a:pt x="4" y="60"/>
                    <a:pt x="4" y="30"/>
                  </a:cubicBezTo>
                  <a:cubicBezTo>
                    <a:pt x="4" y="12"/>
                    <a:pt x="21" y="0"/>
                    <a:pt x="40" y="0"/>
                  </a:cubicBezTo>
                  <a:cubicBezTo>
                    <a:pt x="52" y="0"/>
                    <a:pt x="65" y="5"/>
                    <a:pt x="71" y="10"/>
                  </a:cubicBezTo>
                  <a:cubicBezTo>
                    <a:pt x="60" y="28"/>
                    <a:pt x="60" y="28"/>
                    <a:pt x="60" y="28"/>
                  </a:cubicBezTo>
                  <a:cubicBezTo>
                    <a:pt x="55" y="25"/>
                    <a:pt x="48" y="22"/>
                    <a:pt x="42" y="22"/>
                  </a:cubicBezTo>
                  <a:cubicBezTo>
                    <a:pt x="35" y="22"/>
                    <a:pt x="29" y="24"/>
                    <a:pt x="29" y="29"/>
                  </a:cubicBezTo>
                  <a:cubicBezTo>
                    <a:pt x="29" y="41"/>
                    <a:pt x="74" y="36"/>
                    <a:pt x="74" y="69"/>
                  </a:cubicBezTo>
                  <a:cubicBezTo>
                    <a:pt x="74" y="87"/>
                    <a:pt x="57" y="98"/>
                    <a:pt x="37" y="98"/>
                  </a:cubicBezTo>
                  <a:cubicBezTo>
                    <a:pt x="24" y="98"/>
                    <a:pt x="11" y="93"/>
                    <a:pt x="0" y="85"/>
                  </a:cubicBezTo>
                  <a:lnTo>
                    <a:pt x="12" y="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47" name="Freeform 7">
              <a:extLst>
                <a:ext uri="{FF2B5EF4-FFF2-40B4-BE49-F238E27FC236}">
                  <a16:creationId xmlns:a16="http://schemas.microsoft.com/office/drawing/2014/main" id="{DD637075-3FCE-496B-A005-DBC8945CFFBD}"/>
                </a:ext>
              </a:extLst>
            </p:cNvPr>
            <p:cNvSpPr>
              <a:spLocks noEditPoints="1"/>
            </p:cNvSpPr>
            <p:nvPr userDrawn="1"/>
          </p:nvSpPr>
          <p:spPr bwMode="gray">
            <a:xfrm>
              <a:off x="665163" y="1123950"/>
              <a:ext cx="142875" cy="163513"/>
            </a:xfrm>
            <a:custGeom>
              <a:avLst/>
              <a:gdLst>
                <a:gd name="T0" fmla="*/ 87 w 90"/>
                <a:gd name="T1" fmla="*/ 81 h 98"/>
                <a:gd name="T2" fmla="*/ 49 w 90"/>
                <a:gd name="T3" fmla="*/ 98 h 98"/>
                <a:gd name="T4" fmla="*/ 0 w 90"/>
                <a:gd name="T5" fmla="*/ 49 h 98"/>
                <a:gd name="T6" fmla="*/ 46 w 90"/>
                <a:gd name="T7" fmla="*/ 0 h 98"/>
                <a:gd name="T8" fmla="*/ 90 w 90"/>
                <a:gd name="T9" fmla="*/ 48 h 98"/>
                <a:gd name="T10" fmla="*/ 89 w 90"/>
                <a:gd name="T11" fmla="*/ 55 h 98"/>
                <a:gd name="T12" fmla="*/ 24 w 90"/>
                <a:gd name="T13" fmla="*/ 55 h 98"/>
                <a:gd name="T14" fmla="*/ 50 w 90"/>
                <a:gd name="T15" fmla="*/ 78 h 98"/>
                <a:gd name="T16" fmla="*/ 73 w 90"/>
                <a:gd name="T17" fmla="*/ 67 h 98"/>
                <a:gd name="T18" fmla="*/ 87 w 90"/>
                <a:gd name="T19" fmla="*/ 81 h 98"/>
                <a:gd name="T20" fmla="*/ 64 w 90"/>
                <a:gd name="T21" fmla="*/ 37 h 98"/>
                <a:gd name="T22" fmla="*/ 46 w 90"/>
                <a:gd name="T23" fmla="*/ 21 h 98"/>
                <a:gd name="T24" fmla="*/ 26 w 90"/>
                <a:gd name="T25" fmla="*/ 37 h 98"/>
                <a:gd name="T26" fmla="*/ 64 w 90"/>
                <a:gd name="T27" fmla="*/ 3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98">
                  <a:moveTo>
                    <a:pt x="87" y="81"/>
                  </a:moveTo>
                  <a:cubicBezTo>
                    <a:pt x="78" y="92"/>
                    <a:pt x="63" y="98"/>
                    <a:pt x="49" y="98"/>
                  </a:cubicBezTo>
                  <a:cubicBezTo>
                    <a:pt x="21" y="98"/>
                    <a:pt x="0" y="79"/>
                    <a:pt x="0" y="49"/>
                  </a:cubicBezTo>
                  <a:cubicBezTo>
                    <a:pt x="0" y="23"/>
                    <a:pt x="18" y="0"/>
                    <a:pt x="46" y="0"/>
                  </a:cubicBezTo>
                  <a:cubicBezTo>
                    <a:pt x="71" y="0"/>
                    <a:pt x="90" y="22"/>
                    <a:pt x="90" y="48"/>
                  </a:cubicBezTo>
                  <a:cubicBezTo>
                    <a:pt x="90" y="51"/>
                    <a:pt x="89" y="53"/>
                    <a:pt x="89" y="55"/>
                  </a:cubicBezTo>
                  <a:cubicBezTo>
                    <a:pt x="24" y="55"/>
                    <a:pt x="24" y="55"/>
                    <a:pt x="24" y="55"/>
                  </a:cubicBezTo>
                  <a:cubicBezTo>
                    <a:pt x="26" y="68"/>
                    <a:pt x="36" y="78"/>
                    <a:pt x="50" y="78"/>
                  </a:cubicBezTo>
                  <a:cubicBezTo>
                    <a:pt x="60" y="78"/>
                    <a:pt x="69" y="72"/>
                    <a:pt x="73" y="67"/>
                  </a:cubicBezTo>
                  <a:lnTo>
                    <a:pt x="87" y="81"/>
                  </a:lnTo>
                  <a:close/>
                  <a:moveTo>
                    <a:pt x="64" y="37"/>
                  </a:moveTo>
                  <a:cubicBezTo>
                    <a:pt x="63" y="29"/>
                    <a:pt x="56" y="21"/>
                    <a:pt x="46" y="21"/>
                  </a:cubicBezTo>
                  <a:cubicBezTo>
                    <a:pt x="35" y="21"/>
                    <a:pt x="27" y="29"/>
                    <a:pt x="26" y="37"/>
                  </a:cubicBezTo>
                  <a:lnTo>
                    <a:pt x="64"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48" name="Freeform 8">
              <a:extLst>
                <a:ext uri="{FF2B5EF4-FFF2-40B4-BE49-F238E27FC236}">
                  <a16:creationId xmlns:a16="http://schemas.microsoft.com/office/drawing/2014/main" id="{A6E63787-277C-48CE-A1A6-A74BE91B9094}"/>
                </a:ext>
              </a:extLst>
            </p:cNvPr>
            <p:cNvSpPr>
              <a:spLocks/>
            </p:cNvSpPr>
            <p:nvPr userDrawn="1"/>
          </p:nvSpPr>
          <p:spPr bwMode="gray">
            <a:xfrm>
              <a:off x="928688" y="1127125"/>
              <a:ext cx="163513" cy="157163"/>
            </a:xfrm>
            <a:custGeom>
              <a:avLst/>
              <a:gdLst>
                <a:gd name="T0" fmla="*/ 51 w 103"/>
                <a:gd name="T1" fmla="*/ 60 h 99"/>
                <a:gd name="T2" fmla="*/ 77 w 103"/>
                <a:gd name="T3" fmla="*/ 0 h 99"/>
                <a:gd name="T4" fmla="*/ 103 w 103"/>
                <a:gd name="T5" fmla="*/ 0 h 99"/>
                <a:gd name="T6" fmla="*/ 60 w 103"/>
                <a:gd name="T7" fmla="*/ 99 h 99"/>
                <a:gd name="T8" fmla="*/ 43 w 103"/>
                <a:gd name="T9" fmla="*/ 99 h 99"/>
                <a:gd name="T10" fmla="*/ 0 w 103"/>
                <a:gd name="T11" fmla="*/ 0 h 99"/>
                <a:gd name="T12" fmla="*/ 26 w 103"/>
                <a:gd name="T13" fmla="*/ 0 h 99"/>
                <a:gd name="T14" fmla="*/ 51 w 103"/>
                <a:gd name="T15" fmla="*/ 60 h 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9">
                  <a:moveTo>
                    <a:pt x="51" y="60"/>
                  </a:moveTo>
                  <a:lnTo>
                    <a:pt x="77" y="0"/>
                  </a:lnTo>
                  <a:lnTo>
                    <a:pt x="103" y="0"/>
                  </a:lnTo>
                  <a:lnTo>
                    <a:pt x="60" y="99"/>
                  </a:lnTo>
                  <a:lnTo>
                    <a:pt x="43" y="99"/>
                  </a:lnTo>
                  <a:lnTo>
                    <a:pt x="0" y="0"/>
                  </a:lnTo>
                  <a:lnTo>
                    <a:pt x="26" y="0"/>
                  </a:lnTo>
                  <a:lnTo>
                    <a:pt x="51" y="6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49" name="Oval 9">
              <a:extLst>
                <a:ext uri="{FF2B5EF4-FFF2-40B4-BE49-F238E27FC236}">
                  <a16:creationId xmlns:a16="http://schemas.microsoft.com/office/drawing/2014/main" id="{806FC878-AD0D-4131-A042-B1E45F153E8C}"/>
                </a:ext>
              </a:extLst>
            </p:cNvPr>
            <p:cNvSpPr>
              <a:spLocks noChangeArrowheads="1"/>
            </p:cNvSpPr>
            <p:nvPr userDrawn="1"/>
          </p:nvSpPr>
          <p:spPr bwMode="gray">
            <a:xfrm>
              <a:off x="1100138" y="1054100"/>
              <a:ext cx="50800" cy="539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0" name="Rectangle 10">
              <a:extLst>
                <a:ext uri="{FF2B5EF4-FFF2-40B4-BE49-F238E27FC236}">
                  <a16:creationId xmlns:a16="http://schemas.microsoft.com/office/drawing/2014/main" id="{7E873F7C-104A-4021-BB0D-AB05063CB2AC}"/>
                </a:ext>
              </a:extLst>
            </p:cNvPr>
            <p:cNvSpPr>
              <a:spLocks noChangeArrowheads="1"/>
            </p:cNvSpPr>
            <p:nvPr userDrawn="1"/>
          </p:nvSpPr>
          <p:spPr bwMode="gray">
            <a:xfrm>
              <a:off x="1104900" y="1127125"/>
              <a:ext cx="39688" cy="1571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1" name="Freeform 11">
              <a:extLst>
                <a:ext uri="{FF2B5EF4-FFF2-40B4-BE49-F238E27FC236}">
                  <a16:creationId xmlns:a16="http://schemas.microsoft.com/office/drawing/2014/main" id="{2E8A1865-AF39-4CAB-8C05-F6266740A6F1}"/>
                </a:ext>
              </a:extLst>
            </p:cNvPr>
            <p:cNvSpPr>
              <a:spLocks/>
            </p:cNvSpPr>
            <p:nvPr userDrawn="1"/>
          </p:nvSpPr>
          <p:spPr bwMode="gray">
            <a:xfrm>
              <a:off x="1162050" y="1123950"/>
              <a:ext cx="147638" cy="163513"/>
            </a:xfrm>
            <a:custGeom>
              <a:avLst/>
              <a:gdLst>
                <a:gd name="T0" fmla="*/ 93 w 93"/>
                <a:gd name="T1" fmla="*/ 77 h 98"/>
                <a:gd name="T2" fmla="*/ 50 w 93"/>
                <a:gd name="T3" fmla="*/ 98 h 98"/>
                <a:gd name="T4" fmla="*/ 0 w 93"/>
                <a:gd name="T5" fmla="*/ 49 h 98"/>
                <a:gd name="T6" fmla="*/ 51 w 93"/>
                <a:gd name="T7" fmla="*/ 0 h 98"/>
                <a:gd name="T8" fmla="*/ 90 w 93"/>
                <a:gd name="T9" fmla="*/ 19 h 98"/>
                <a:gd name="T10" fmla="*/ 72 w 93"/>
                <a:gd name="T11" fmla="*/ 35 h 98"/>
                <a:gd name="T12" fmla="*/ 51 w 93"/>
                <a:gd name="T13" fmla="*/ 24 h 98"/>
                <a:gd name="T14" fmla="*/ 25 w 93"/>
                <a:gd name="T15" fmla="*/ 49 h 98"/>
                <a:gd name="T16" fmla="*/ 51 w 93"/>
                <a:gd name="T17" fmla="*/ 75 h 98"/>
                <a:gd name="T18" fmla="*/ 74 w 93"/>
                <a:gd name="T19" fmla="*/ 62 h 98"/>
                <a:gd name="T20" fmla="*/ 93 w 93"/>
                <a:gd name="T21" fmla="*/ 7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98">
                  <a:moveTo>
                    <a:pt x="93" y="77"/>
                  </a:moveTo>
                  <a:cubicBezTo>
                    <a:pt x="82" y="91"/>
                    <a:pt x="68" y="98"/>
                    <a:pt x="50" y="98"/>
                  </a:cubicBezTo>
                  <a:cubicBezTo>
                    <a:pt x="22" y="98"/>
                    <a:pt x="0" y="76"/>
                    <a:pt x="0" y="49"/>
                  </a:cubicBezTo>
                  <a:cubicBezTo>
                    <a:pt x="0" y="22"/>
                    <a:pt x="22" y="0"/>
                    <a:pt x="51" y="0"/>
                  </a:cubicBezTo>
                  <a:cubicBezTo>
                    <a:pt x="67" y="0"/>
                    <a:pt x="81" y="8"/>
                    <a:pt x="90" y="19"/>
                  </a:cubicBezTo>
                  <a:cubicBezTo>
                    <a:pt x="72" y="35"/>
                    <a:pt x="72" y="35"/>
                    <a:pt x="72" y="35"/>
                  </a:cubicBezTo>
                  <a:cubicBezTo>
                    <a:pt x="67" y="28"/>
                    <a:pt x="60" y="24"/>
                    <a:pt x="51" y="24"/>
                  </a:cubicBezTo>
                  <a:cubicBezTo>
                    <a:pt x="36" y="24"/>
                    <a:pt x="25" y="35"/>
                    <a:pt x="25" y="49"/>
                  </a:cubicBezTo>
                  <a:cubicBezTo>
                    <a:pt x="25" y="64"/>
                    <a:pt x="36" y="75"/>
                    <a:pt x="51" y="75"/>
                  </a:cubicBezTo>
                  <a:cubicBezTo>
                    <a:pt x="61" y="75"/>
                    <a:pt x="69" y="68"/>
                    <a:pt x="74" y="62"/>
                  </a:cubicBezTo>
                  <a:lnTo>
                    <a:pt x="93"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2" name="Freeform 12">
              <a:extLst>
                <a:ext uri="{FF2B5EF4-FFF2-40B4-BE49-F238E27FC236}">
                  <a16:creationId xmlns:a16="http://schemas.microsoft.com/office/drawing/2014/main" id="{98C7B756-135B-4C9C-A0D7-6BF91AFB931D}"/>
                </a:ext>
              </a:extLst>
            </p:cNvPr>
            <p:cNvSpPr>
              <a:spLocks noEditPoints="1"/>
            </p:cNvSpPr>
            <p:nvPr userDrawn="1"/>
          </p:nvSpPr>
          <p:spPr bwMode="gray">
            <a:xfrm>
              <a:off x="1314450" y="1123950"/>
              <a:ext cx="142875" cy="163513"/>
            </a:xfrm>
            <a:custGeom>
              <a:avLst/>
              <a:gdLst>
                <a:gd name="T0" fmla="*/ 87 w 90"/>
                <a:gd name="T1" fmla="*/ 81 h 98"/>
                <a:gd name="T2" fmla="*/ 49 w 90"/>
                <a:gd name="T3" fmla="*/ 98 h 98"/>
                <a:gd name="T4" fmla="*/ 0 w 90"/>
                <a:gd name="T5" fmla="*/ 49 h 98"/>
                <a:gd name="T6" fmla="*/ 46 w 90"/>
                <a:gd name="T7" fmla="*/ 0 h 98"/>
                <a:gd name="T8" fmla="*/ 90 w 90"/>
                <a:gd name="T9" fmla="*/ 48 h 98"/>
                <a:gd name="T10" fmla="*/ 89 w 90"/>
                <a:gd name="T11" fmla="*/ 55 h 98"/>
                <a:gd name="T12" fmla="*/ 25 w 90"/>
                <a:gd name="T13" fmla="*/ 55 h 98"/>
                <a:gd name="T14" fmla="*/ 50 w 90"/>
                <a:gd name="T15" fmla="*/ 78 h 98"/>
                <a:gd name="T16" fmla="*/ 73 w 90"/>
                <a:gd name="T17" fmla="*/ 67 h 98"/>
                <a:gd name="T18" fmla="*/ 87 w 90"/>
                <a:gd name="T19" fmla="*/ 81 h 98"/>
                <a:gd name="T20" fmla="*/ 64 w 90"/>
                <a:gd name="T21" fmla="*/ 37 h 98"/>
                <a:gd name="T22" fmla="*/ 46 w 90"/>
                <a:gd name="T23" fmla="*/ 21 h 98"/>
                <a:gd name="T24" fmla="*/ 26 w 90"/>
                <a:gd name="T25" fmla="*/ 37 h 98"/>
                <a:gd name="T26" fmla="*/ 64 w 90"/>
                <a:gd name="T27" fmla="*/ 3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98">
                  <a:moveTo>
                    <a:pt x="87" y="81"/>
                  </a:moveTo>
                  <a:cubicBezTo>
                    <a:pt x="78" y="92"/>
                    <a:pt x="64" y="98"/>
                    <a:pt x="49" y="98"/>
                  </a:cubicBezTo>
                  <a:cubicBezTo>
                    <a:pt x="21" y="98"/>
                    <a:pt x="0" y="79"/>
                    <a:pt x="0" y="49"/>
                  </a:cubicBezTo>
                  <a:cubicBezTo>
                    <a:pt x="0" y="23"/>
                    <a:pt x="18" y="0"/>
                    <a:pt x="46" y="0"/>
                  </a:cubicBezTo>
                  <a:cubicBezTo>
                    <a:pt x="72" y="0"/>
                    <a:pt x="90" y="22"/>
                    <a:pt x="90" y="48"/>
                  </a:cubicBezTo>
                  <a:cubicBezTo>
                    <a:pt x="90" y="51"/>
                    <a:pt x="90" y="53"/>
                    <a:pt x="89" y="55"/>
                  </a:cubicBezTo>
                  <a:cubicBezTo>
                    <a:pt x="25" y="55"/>
                    <a:pt x="25" y="55"/>
                    <a:pt x="25" y="55"/>
                  </a:cubicBezTo>
                  <a:cubicBezTo>
                    <a:pt x="26" y="68"/>
                    <a:pt x="37" y="78"/>
                    <a:pt x="50" y="78"/>
                  </a:cubicBezTo>
                  <a:cubicBezTo>
                    <a:pt x="60" y="78"/>
                    <a:pt x="69" y="72"/>
                    <a:pt x="73" y="67"/>
                  </a:cubicBezTo>
                  <a:lnTo>
                    <a:pt x="87" y="81"/>
                  </a:lnTo>
                  <a:close/>
                  <a:moveTo>
                    <a:pt x="64" y="37"/>
                  </a:moveTo>
                  <a:cubicBezTo>
                    <a:pt x="63" y="29"/>
                    <a:pt x="56" y="21"/>
                    <a:pt x="46" y="21"/>
                  </a:cubicBezTo>
                  <a:cubicBezTo>
                    <a:pt x="35" y="21"/>
                    <a:pt x="27" y="29"/>
                    <a:pt x="26" y="37"/>
                  </a:cubicBezTo>
                  <a:lnTo>
                    <a:pt x="64"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3" name="Freeform 13">
              <a:extLst>
                <a:ext uri="{FF2B5EF4-FFF2-40B4-BE49-F238E27FC236}">
                  <a16:creationId xmlns:a16="http://schemas.microsoft.com/office/drawing/2014/main" id="{0DAEAED4-DF27-48F1-840C-0D5AA6589448}"/>
                </a:ext>
              </a:extLst>
            </p:cNvPr>
            <p:cNvSpPr>
              <a:spLocks/>
            </p:cNvSpPr>
            <p:nvPr userDrawn="1"/>
          </p:nvSpPr>
          <p:spPr bwMode="gray">
            <a:xfrm>
              <a:off x="1790700" y="1127125"/>
              <a:ext cx="241300" cy="157163"/>
            </a:xfrm>
            <a:custGeom>
              <a:avLst/>
              <a:gdLst>
                <a:gd name="T0" fmla="*/ 56 w 152"/>
                <a:gd name="T1" fmla="*/ 99 h 99"/>
                <a:gd name="T2" fmla="*/ 38 w 152"/>
                <a:gd name="T3" fmla="*/ 99 h 99"/>
                <a:gd name="T4" fmla="*/ 0 w 152"/>
                <a:gd name="T5" fmla="*/ 0 h 99"/>
                <a:gd name="T6" fmla="*/ 25 w 152"/>
                <a:gd name="T7" fmla="*/ 0 h 99"/>
                <a:gd name="T8" fmla="*/ 46 w 152"/>
                <a:gd name="T9" fmla="*/ 57 h 99"/>
                <a:gd name="T10" fmla="*/ 66 w 152"/>
                <a:gd name="T11" fmla="*/ 0 h 99"/>
                <a:gd name="T12" fmla="*/ 87 w 152"/>
                <a:gd name="T13" fmla="*/ 0 h 99"/>
                <a:gd name="T14" fmla="*/ 106 w 152"/>
                <a:gd name="T15" fmla="*/ 57 h 99"/>
                <a:gd name="T16" fmla="*/ 127 w 152"/>
                <a:gd name="T17" fmla="*/ 0 h 99"/>
                <a:gd name="T18" fmla="*/ 152 w 152"/>
                <a:gd name="T19" fmla="*/ 0 h 99"/>
                <a:gd name="T20" fmla="*/ 115 w 152"/>
                <a:gd name="T21" fmla="*/ 99 h 99"/>
                <a:gd name="T22" fmla="*/ 96 w 152"/>
                <a:gd name="T23" fmla="*/ 99 h 99"/>
                <a:gd name="T24" fmla="*/ 76 w 152"/>
                <a:gd name="T25" fmla="*/ 43 h 99"/>
                <a:gd name="T26" fmla="*/ 56 w 152"/>
                <a:gd name="T27"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2" h="99">
                  <a:moveTo>
                    <a:pt x="56" y="99"/>
                  </a:moveTo>
                  <a:lnTo>
                    <a:pt x="38" y="99"/>
                  </a:lnTo>
                  <a:lnTo>
                    <a:pt x="0" y="0"/>
                  </a:lnTo>
                  <a:lnTo>
                    <a:pt x="25" y="0"/>
                  </a:lnTo>
                  <a:lnTo>
                    <a:pt x="46" y="57"/>
                  </a:lnTo>
                  <a:lnTo>
                    <a:pt x="66" y="0"/>
                  </a:lnTo>
                  <a:lnTo>
                    <a:pt x="87" y="0"/>
                  </a:lnTo>
                  <a:lnTo>
                    <a:pt x="106" y="57"/>
                  </a:lnTo>
                  <a:lnTo>
                    <a:pt x="127" y="0"/>
                  </a:lnTo>
                  <a:lnTo>
                    <a:pt x="152" y="0"/>
                  </a:lnTo>
                  <a:lnTo>
                    <a:pt x="115" y="99"/>
                  </a:lnTo>
                  <a:lnTo>
                    <a:pt x="96" y="99"/>
                  </a:lnTo>
                  <a:lnTo>
                    <a:pt x="76" y="43"/>
                  </a:lnTo>
                  <a:lnTo>
                    <a:pt x="56"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4" name="Freeform 14">
              <a:extLst>
                <a:ext uri="{FF2B5EF4-FFF2-40B4-BE49-F238E27FC236}">
                  <a16:creationId xmlns:a16="http://schemas.microsoft.com/office/drawing/2014/main" id="{7202CD2A-7DBB-4AD3-98CC-79A285C1A997}"/>
                </a:ext>
              </a:extLst>
            </p:cNvPr>
            <p:cNvSpPr>
              <a:spLocks/>
            </p:cNvSpPr>
            <p:nvPr userDrawn="1"/>
          </p:nvSpPr>
          <p:spPr bwMode="gray">
            <a:xfrm>
              <a:off x="1473200" y="1123950"/>
              <a:ext cx="146050" cy="160338"/>
            </a:xfrm>
            <a:custGeom>
              <a:avLst/>
              <a:gdLst>
                <a:gd name="T0" fmla="*/ 0 w 92"/>
                <a:gd name="T1" fmla="*/ 96 h 96"/>
                <a:gd name="T2" fmla="*/ 0 w 92"/>
                <a:gd name="T3" fmla="*/ 2 h 96"/>
                <a:gd name="T4" fmla="*/ 24 w 92"/>
                <a:gd name="T5" fmla="*/ 2 h 96"/>
                <a:gd name="T6" fmla="*/ 24 w 92"/>
                <a:gd name="T7" fmla="*/ 10 h 96"/>
                <a:gd name="T8" fmla="*/ 50 w 92"/>
                <a:gd name="T9" fmla="*/ 0 h 96"/>
                <a:gd name="T10" fmla="*/ 82 w 92"/>
                <a:gd name="T11" fmla="*/ 15 h 96"/>
                <a:gd name="T12" fmla="*/ 92 w 92"/>
                <a:gd name="T13" fmla="*/ 48 h 96"/>
                <a:gd name="T14" fmla="*/ 92 w 92"/>
                <a:gd name="T15" fmla="*/ 96 h 96"/>
                <a:gd name="T16" fmla="*/ 67 w 92"/>
                <a:gd name="T17" fmla="*/ 96 h 96"/>
                <a:gd name="T18" fmla="*/ 67 w 92"/>
                <a:gd name="T19" fmla="*/ 46 h 96"/>
                <a:gd name="T20" fmla="*/ 61 w 92"/>
                <a:gd name="T21" fmla="*/ 29 h 96"/>
                <a:gd name="T22" fmla="*/ 47 w 92"/>
                <a:gd name="T23" fmla="*/ 24 h 96"/>
                <a:gd name="T24" fmla="*/ 25 w 92"/>
                <a:gd name="T25" fmla="*/ 35 h 96"/>
                <a:gd name="T26" fmla="*/ 25 w 92"/>
                <a:gd name="T27" fmla="*/ 96 h 96"/>
                <a:gd name="T28" fmla="*/ 0 w 92"/>
                <a:gd name="T2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2" h="96">
                  <a:moveTo>
                    <a:pt x="0" y="96"/>
                  </a:moveTo>
                  <a:cubicBezTo>
                    <a:pt x="0" y="2"/>
                    <a:pt x="0" y="2"/>
                    <a:pt x="0" y="2"/>
                  </a:cubicBezTo>
                  <a:cubicBezTo>
                    <a:pt x="24" y="2"/>
                    <a:pt x="24" y="2"/>
                    <a:pt x="24" y="2"/>
                  </a:cubicBezTo>
                  <a:cubicBezTo>
                    <a:pt x="24" y="10"/>
                    <a:pt x="24" y="10"/>
                    <a:pt x="24" y="10"/>
                  </a:cubicBezTo>
                  <a:cubicBezTo>
                    <a:pt x="31" y="4"/>
                    <a:pt x="40" y="0"/>
                    <a:pt x="50" y="0"/>
                  </a:cubicBezTo>
                  <a:cubicBezTo>
                    <a:pt x="63" y="0"/>
                    <a:pt x="75" y="6"/>
                    <a:pt x="82" y="15"/>
                  </a:cubicBezTo>
                  <a:cubicBezTo>
                    <a:pt x="89" y="23"/>
                    <a:pt x="92" y="32"/>
                    <a:pt x="92" y="48"/>
                  </a:cubicBezTo>
                  <a:cubicBezTo>
                    <a:pt x="92" y="96"/>
                    <a:pt x="92" y="96"/>
                    <a:pt x="92" y="96"/>
                  </a:cubicBezTo>
                  <a:cubicBezTo>
                    <a:pt x="67" y="96"/>
                    <a:pt x="67" y="96"/>
                    <a:pt x="67" y="96"/>
                  </a:cubicBezTo>
                  <a:cubicBezTo>
                    <a:pt x="67" y="46"/>
                    <a:pt x="67" y="46"/>
                    <a:pt x="67" y="46"/>
                  </a:cubicBezTo>
                  <a:cubicBezTo>
                    <a:pt x="67" y="37"/>
                    <a:pt x="65" y="32"/>
                    <a:pt x="61" y="29"/>
                  </a:cubicBezTo>
                  <a:cubicBezTo>
                    <a:pt x="58" y="25"/>
                    <a:pt x="53" y="24"/>
                    <a:pt x="47" y="24"/>
                  </a:cubicBezTo>
                  <a:cubicBezTo>
                    <a:pt x="37" y="24"/>
                    <a:pt x="28" y="30"/>
                    <a:pt x="25" y="35"/>
                  </a:cubicBezTo>
                  <a:cubicBezTo>
                    <a:pt x="25" y="96"/>
                    <a:pt x="25" y="96"/>
                    <a:pt x="25" y="96"/>
                  </a:cubicBezTo>
                  <a:lnTo>
                    <a:pt x="0" y="9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5" name="Freeform 15">
              <a:extLst>
                <a:ext uri="{FF2B5EF4-FFF2-40B4-BE49-F238E27FC236}">
                  <a16:creationId xmlns:a16="http://schemas.microsoft.com/office/drawing/2014/main" id="{96C4E1B9-C482-4910-8247-6715FF6802E3}"/>
                </a:ext>
              </a:extLst>
            </p:cNvPr>
            <p:cNvSpPr>
              <a:spLocks noEditPoints="1"/>
            </p:cNvSpPr>
            <p:nvPr userDrawn="1"/>
          </p:nvSpPr>
          <p:spPr bwMode="gray">
            <a:xfrm>
              <a:off x="1633538" y="1127125"/>
              <a:ext cx="168275" cy="161925"/>
            </a:xfrm>
            <a:custGeom>
              <a:avLst/>
              <a:gdLst>
                <a:gd name="T0" fmla="*/ 53 w 106"/>
                <a:gd name="T1" fmla="*/ 0 h 97"/>
                <a:gd name="T2" fmla="*/ 0 w 106"/>
                <a:gd name="T3" fmla="*/ 53 h 97"/>
                <a:gd name="T4" fmla="*/ 17 w 106"/>
                <a:gd name="T5" fmla="*/ 93 h 97"/>
                <a:gd name="T6" fmla="*/ 30 w 106"/>
                <a:gd name="T7" fmla="*/ 94 h 97"/>
                <a:gd name="T8" fmla="*/ 53 w 106"/>
                <a:gd name="T9" fmla="*/ 86 h 97"/>
                <a:gd name="T10" fmla="*/ 76 w 106"/>
                <a:gd name="T11" fmla="*/ 94 h 97"/>
                <a:gd name="T12" fmla="*/ 90 w 106"/>
                <a:gd name="T13" fmla="*/ 93 h 97"/>
                <a:gd name="T14" fmla="*/ 106 w 106"/>
                <a:gd name="T15" fmla="*/ 54 h 97"/>
                <a:gd name="T16" fmla="*/ 53 w 106"/>
                <a:gd name="T17" fmla="*/ 0 h 97"/>
                <a:gd name="T18" fmla="*/ 53 w 106"/>
                <a:gd name="T19" fmla="*/ 81 h 97"/>
                <a:gd name="T20" fmla="*/ 26 w 106"/>
                <a:gd name="T21" fmla="*/ 54 h 97"/>
                <a:gd name="T22" fmla="*/ 53 w 106"/>
                <a:gd name="T23" fmla="*/ 27 h 97"/>
                <a:gd name="T24" fmla="*/ 80 w 106"/>
                <a:gd name="T25" fmla="*/ 54 h 97"/>
                <a:gd name="T26" fmla="*/ 53 w 106"/>
                <a:gd name="T27" fmla="*/ 8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6" h="97">
                  <a:moveTo>
                    <a:pt x="53" y="0"/>
                  </a:moveTo>
                  <a:cubicBezTo>
                    <a:pt x="24" y="0"/>
                    <a:pt x="0" y="24"/>
                    <a:pt x="0" y="53"/>
                  </a:cubicBezTo>
                  <a:cubicBezTo>
                    <a:pt x="0" y="69"/>
                    <a:pt x="6" y="83"/>
                    <a:pt x="17" y="93"/>
                  </a:cubicBezTo>
                  <a:cubicBezTo>
                    <a:pt x="20" y="96"/>
                    <a:pt x="26" y="97"/>
                    <a:pt x="30" y="94"/>
                  </a:cubicBezTo>
                  <a:cubicBezTo>
                    <a:pt x="36" y="89"/>
                    <a:pt x="44" y="86"/>
                    <a:pt x="53" y="86"/>
                  </a:cubicBezTo>
                  <a:cubicBezTo>
                    <a:pt x="62" y="86"/>
                    <a:pt x="70" y="89"/>
                    <a:pt x="76" y="94"/>
                  </a:cubicBezTo>
                  <a:cubicBezTo>
                    <a:pt x="80" y="97"/>
                    <a:pt x="86" y="96"/>
                    <a:pt x="90" y="93"/>
                  </a:cubicBezTo>
                  <a:cubicBezTo>
                    <a:pt x="100" y="83"/>
                    <a:pt x="106" y="69"/>
                    <a:pt x="106" y="54"/>
                  </a:cubicBezTo>
                  <a:cubicBezTo>
                    <a:pt x="106" y="24"/>
                    <a:pt x="83" y="0"/>
                    <a:pt x="53" y="0"/>
                  </a:cubicBezTo>
                  <a:moveTo>
                    <a:pt x="53" y="81"/>
                  </a:moveTo>
                  <a:cubicBezTo>
                    <a:pt x="37" y="81"/>
                    <a:pt x="26" y="69"/>
                    <a:pt x="26" y="54"/>
                  </a:cubicBezTo>
                  <a:cubicBezTo>
                    <a:pt x="26" y="39"/>
                    <a:pt x="37" y="27"/>
                    <a:pt x="53" y="27"/>
                  </a:cubicBezTo>
                  <a:cubicBezTo>
                    <a:pt x="69" y="27"/>
                    <a:pt x="80" y="39"/>
                    <a:pt x="80" y="54"/>
                  </a:cubicBezTo>
                  <a:cubicBezTo>
                    <a:pt x="80" y="69"/>
                    <a:pt x="69" y="81"/>
                    <a:pt x="53" y="81"/>
                  </a:cubicBezTo>
                </a:path>
              </a:pathLst>
            </a:custGeom>
            <a:solidFill>
              <a:srgbClr val="81B5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nvGrpSpPr>
            <p:cNvPr id="56" name="Group 55">
              <a:extLst>
                <a:ext uri="{FF2B5EF4-FFF2-40B4-BE49-F238E27FC236}">
                  <a16:creationId xmlns:a16="http://schemas.microsoft.com/office/drawing/2014/main" id="{8DB6AC56-32CF-4092-84B9-DFE59ADD8943}"/>
                </a:ext>
              </a:extLst>
            </p:cNvPr>
            <p:cNvGrpSpPr>
              <a:grpSpLocks noChangeAspect="1"/>
            </p:cNvGrpSpPr>
            <p:nvPr/>
          </p:nvGrpSpPr>
          <p:grpSpPr bwMode="gray">
            <a:xfrm>
              <a:off x="1998819" y="1263267"/>
              <a:ext cx="39288" cy="20954"/>
              <a:chOff x="2687241" y="1822450"/>
              <a:chExt cx="23813" cy="12700"/>
            </a:xfrm>
          </p:grpSpPr>
          <p:sp>
            <p:nvSpPr>
              <p:cNvPr id="57" name="Freeform 8">
                <a:extLst>
                  <a:ext uri="{FF2B5EF4-FFF2-40B4-BE49-F238E27FC236}">
                    <a16:creationId xmlns:a16="http://schemas.microsoft.com/office/drawing/2014/main" id="{E068B85F-6362-4C10-A5E8-A55F2E552202}"/>
                  </a:ext>
                </a:extLst>
              </p:cNvPr>
              <p:cNvSpPr>
                <a:spLocks/>
              </p:cNvSpPr>
              <p:nvPr/>
            </p:nvSpPr>
            <p:spPr bwMode="gray">
              <a:xfrm>
                <a:off x="2687241" y="1822450"/>
                <a:ext cx="9525" cy="12700"/>
              </a:xfrm>
              <a:custGeom>
                <a:avLst/>
                <a:gdLst>
                  <a:gd name="T0" fmla="*/ 6 w 6"/>
                  <a:gd name="T1" fmla="*/ 1 h 8"/>
                  <a:gd name="T2" fmla="*/ 3 w 6"/>
                  <a:gd name="T3" fmla="*/ 1 h 8"/>
                  <a:gd name="T4" fmla="*/ 3 w 6"/>
                  <a:gd name="T5" fmla="*/ 8 h 8"/>
                  <a:gd name="T6" fmla="*/ 2 w 6"/>
                  <a:gd name="T7" fmla="*/ 8 h 8"/>
                  <a:gd name="T8" fmla="*/ 2 w 6"/>
                  <a:gd name="T9" fmla="*/ 1 h 8"/>
                  <a:gd name="T10" fmla="*/ 0 w 6"/>
                  <a:gd name="T11" fmla="*/ 1 h 8"/>
                  <a:gd name="T12" fmla="*/ 0 w 6"/>
                  <a:gd name="T13" fmla="*/ 0 h 8"/>
                  <a:gd name="T14" fmla="*/ 6 w 6"/>
                  <a:gd name="T15" fmla="*/ 0 h 8"/>
                  <a:gd name="T16" fmla="*/ 6 w 6"/>
                  <a:gd name="T17"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6" y="1"/>
                    </a:moveTo>
                    <a:lnTo>
                      <a:pt x="3" y="1"/>
                    </a:lnTo>
                    <a:lnTo>
                      <a:pt x="3" y="8"/>
                    </a:lnTo>
                    <a:lnTo>
                      <a:pt x="2" y="8"/>
                    </a:lnTo>
                    <a:lnTo>
                      <a:pt x="2" y="1"/>
                    </a:lnTo>
                    <a:lnTo>
                      <a:pt x="0" y="1"/>
                    </a:lnTo>
                    <a:lnTo>
                      <a:pt x="0" y="0"/>
                    </a:lnTo>
                    <a:lnTo>
                      <a:pt x="6" y="0"/>
                    </a:lnTo>
                    <a:lnTo>
                      <a:pt x="6" y="1"/>
                    </a:lnTo>
                    <a:close/>
                  </a:path>
                </a:pathLst>
              </a:custGeom>
              <a:solidFill>
                <a:srgbClr val="FFFFFF"/>
              </a:solidFill>
              <a:ln w="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1799"/>
              </a:p>
            </p:txBody>
          </p:sp>
          <p:sp>
            <p:nvSpPr>
              <p:cNvPr id="58" name="Freeform 9">
                <a:extLst>
                  <a:ext uri="{FF2B5EF4-FFF2-40B4-BE49-F238E27FC236}">
                    <a16:creationId xmlns:a16="http://schemas.microsoft.com/office/drawing/2014/main" id="{5895B6DD-D19F-42FF-951D-1442EFC52BEB}"/>
                  </a:ext>
                </a:extLst>
              </p:cNvPr>
              <p:cNvSpPr>
                <a:spLocks/>
              </p:cNvSpPr>
              <p:nvPr/>
            </p:nvSpPr>
            <p:spPr bwMode="gray">
              <a:xfrm>
                <a:off x="2698354" y="1822450"/>
                <a:ext cx="12700" cy="12700"/>
              </a:xfrm>
              <a:custGeom>
                <a:avLst/>
                <a:gdLst>
                  <a:gd name="T0" fmla="*/ 8 w 8"/>
                  <a:gd name="T1" fmla="*/ 8 h 8"/>
                  <a:gd name="T2" fmla="*/ 7 w 8"/>
                  <a:gd name="T3" fmla="*/ 8 h 8"/>
                  <a:gd name="T4" fmla="*/ 7 w 8"/>
                  <a:gd name="T5" fmla="*/ 1 h 8"/>
                  <a:gd name="T6" fmla="*/ 4 w 8"/>
                  <a:gd name="T7" fmla="*/ 6 h 8"/>
                  <a:gd name="T8" fmla="*/ 4 w 8"/>
                  <a:gd name="T9" fmla="*/ 6 h 8"/>
                  <a:gd name="T10" fmla="*/ 1 w 8"/>
                  <a:gd name="T11" fmla="*/ 1 h 8"/>
                  <a:gd name="T12" fmla="*/ 1 w 8"/>
                  <a:gd name="T13" fmla="*/ 8 h 8"/>
                  <a:gd name="T14" fmla="*/ 0 w 8"/>
                  <a:gd name="T15" fmla="*/ 8 h 8"/>
                  <a:gd name="T16" fmla="*/ 0 w 8"/>
                  <a:gd name="T17" fmla="*/ 0 h 8"/>
                  <a:gd name="T18" fmla="*/ 1 w 8"/>
                  <a:gd name="T19" fmla="*/ 0 h 8"/>
                  <a:gd name="T20" fmla="*/ 4 w 8"/>
                  <a:gd name="T21" fmla="*/ 5 h 8"/>
                  <a:gd name="T22" fmla="*/ 7 w 8"/>
                  <a:gd name="T23" fmla="*/ 0 h 8"/>
                  <a:gd name="T24" fmla="*/ 8 w 8"/>
                  <a:gd name="T25" fmla="*/ 0 h 8"/>
                  <a:gd name="T26" fmla="*/ 8 w 8"/>
                  <a:gd name="T2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8">
                    <a:moveTo>
                      <a:pt x="8" y="8"/>
                    </a:moveTo>
                    <a:lnTo>
                      <a:pt x="7" y="8"/>
                    </a:lnTo>
                    <a:lnTo>
                      <a:pt x="7" y="1"/>
                    </a:lnTo>
                    <a:lnTo>
                      <a:pt x="4" y="6"/>
                    </a:lnTo>
                    <a:lnTo>
                      <a:pt x="4" y="6"/>
                    </a:lnTo>
                    <a:lnTo>
                      <a:pt x="1" y="1"/>
                    </a:lnTo>
                    <a:lnTo>
                      <a:pt x="1" y="8"/>
                    </a:lnTo>
                    <a:lnTo>
                      <a:pt x="0" y="8"/>
                    </a:lnTo>
                    <a:lnTo>
                      <a:pt x="0" y="0"/>
                    </a:lnTo>
                    <a:lnTo>
                      <a:pt x="1" y="0"/>
                    </a:lnTo>
                    <a:lnTo>
                      <a:pt x="4" y="5"/>
                    </a:lnTo>
                    <a:lnTo>
                      <a:pt x="7" y="0"/>
                    </a:lnTo>
                    <a:lnTo>
                      <a:pt x="8" y="0"/>
                    </a:lnTo>
                    <a:lnTo>
                      <a:pt x="8" y="8"/>
                    </a:lnTo>
                    <a:close/>
                  </a:path>
                </a:pathLst>
              </a:custGeom>
              <a:solidFill>
                <a:srgbClr val="FFFFFF"/>
              </a:solidFill>
              <a:ln w="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1799"/>
              </a:p>
            </p:txBody>
          </p:sp>
        </p:grpSp>
      </p:grpSp>
    </p:spTree>
    <p:extLst>
      <p:ext uri="{BB962C8B-B14F-4D97-AF65-F5344CB8AC3E}">
        <p14:creationId xmlns:p14="http://schemas.microsoft.com/office/powerpoint/2010/main" val="2499011218"/>
      </p:ext>
    </p:extLst>
  </p:cSld>
  <p:clrMapOvr>
    <a:masterClrMapping/>
  </p:clrMapOvr>
  <p:hf sldNum="0" hdr="0" ftr="0" dt="0"/>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Opening">
    <p:bg bwMode="gray">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6655749"/>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p:cSld name="Question Slide">
    <p:bg bwMode="gray">
      <p:bgPr>
        <a:solidFill>
          <a:schemeClr val="tx1"/>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370629" y="3599345"/>
            <a:ext cx="10441443" cy="1374775"/>
          </a:xfrm>
        </p:spPr>
        <p:txBody>
          <a:bodyPr/>
          <a:lstStyle>
            <a:lvl1pPr marL="0" indent="0">
              <a:buFont typeface="Calibri" panose="020F0502020204030204" pitchFamily="34" charset="0"/>
              <a:buChar char=" "/>
              <a:defRPr sz="1899" b="0">
                <a:solidFill>
                  <a:schemeClr val="bg2"/>
                </a:solidFill>
                <a:latin typeface="+mn-lt"/>
                <a:ea typeface="Gilroy" panose="00000500000000000000" pitchFamily="50" charset="0"/>
                <a:cs typeface="Gilroy" panose="00000500000000000000" pitchFamily="50" charset="0"/>
              </a:defRPr>
            </a:lvl1pPr>
            <a:lvl2pPr marL="0" indent="0">
              <a:spcBef>
                <a:spcPts val="100"/>
              </a:spcBef>
              <a:buFont typeface="Calibri" panose="020F0502020204030204" pitchFamily="34" charset="0"/>
              <a:buChar char=" "/>
              <a:defRPr sz="1699">
                <a:solidFill>
                  <a:schemeClr val="bg2"/>
                </a:solidFill>
                <a:latin typeface="+mn-lt"/>
                <a:ea typeface="Gilroy" panose="00000500000000000000" pitchFamily="50" charset="0"/>
                <a:cs typeface="Gilroy" panose="00000500000000000000" pitchFamily="50" charset="0"/>
              </a:defRPr>
            </a:lvl2pPr>
          </a:lstStyle>
          <a:p>
            <a:pPr lvl="0"/>
            <a:r>
              <a:rPr lang="en-US" dirty="0"/>
              <a:t>Click to edit Master text styles</a:t>
            </a:r>
          </a:p>
          <a:p>
            <a:pPr lvl="1"/>
            <a:r>
              <a:rPr lang="en-US" dirty="0"/>
              <a:t>Second level</a:t>
            </a:r>
          </a:p>
        </p:txBody>
      </p:sp>
      <p:sp>
        <p:nvSpPr>
          <p:cNvPr id="3" name="Title 2"/>
          <p:cNvSpPr>
            <a:spLocks noGrp="1"/>
          </p:cNvSpPr>
          <p:nvPr>
            <p:ph type="title"/>
          </p:nvPr>
        </p:nvSpPr>
        <p:spPr>
          <a:xfrm>
            <a:off x="431102" y="2731259"/>
            <a:ext cx="11185080" cy="668692"/>
          </a:xfrm>
        </p:spPr>
        <p:txBody>
          <a:bodyPr/>
          <a:lstStyle>
            <a:lvl1pPr>
              <a:defRPr sz="4399" b="1">
                <a:solidFill>
                  <a:schemeClr val="bg2"/>
                </a:solidFill>
              </a:defRPr>
            </a:lvl1pPr>
          </a:lstStyle>
          <a:p>
            <a:r>
              <a:rPr lang="en-US" dirty="0"/>
              <a:t>Click to edit Master title style</a:t>
            </a:r>
          </a:p>
        </p:txBody>
      </p:sp>
      <p:grpSp>
        <p:nvGrpSpPr>
          <p:cNvPr id="43" name="Group 42">
            <a:extLst>
              <a:ext uri="{FF2B5EF4-FFF2-40B4-BE49-F238E27FC236}">
                <a16:creationId xmlns:a16="http://schemas.microsoft.com/office/drawing/2014/main" id="{E24F6211-F7A9-4145-BE9E-9CC8F5037BA8}"/>
              </a:ext>
            </a:extLst>
          </p:cNvPr>
          <p:cNvGrpSpPr/>
          <p:nvPr userDrawn="1"/>
        </p:nvGrpSpPr>
        <p:grpSpPr bwMode="gray">
          <a:xfrm>
            <a:off x="539751" y="1054100"/>
            <a:ext cx="1498357" cy="234950"/>
            <a:chOff x="539750" y="1054100"/>
            <a:chExt cx="1498357" cy="234950"/>
          </a:xfrm>
        </p:grpSpPr>
        <p:sp>
          <p:nvSpPr>
            <p:cNvPr id="44" name="AutoShape 3">
              <a:extLst>
                <a:ext uri="{FF2B5EF4-FFF2-40B4-BE49-F238E27FC236}">
                  <a16:creationId xmlns:a16="http://schemas.microsoft.com/office/drawing/2014/main" id="{BDDAAA93-2B96-43AA-8E9F-D15CB11BC811}"/>
                </a:ext>
              </a:extLst>
            </p:cNvPr>
            <p:cNvSpPr>
              <a:spLocks noChangeAspect="1" noChangeArrowheads="1" noTextEdit="1"/>
            </p:cNvSpPr>
            <p:nvPr userDrawn="1"/>
          </p:nvSpPr>
          <p:spPr bwMode="gray">
            <a:xfrm>
              <a:off x="539750" y="1054100"/>
              <a:ext cx="1490663"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45" name="Freeform 5">
              <a:extLst>
                <a:ext uri="{FF2B5EF4-FFF2-40B4-BE49-F238E27FC236}">
                  <a16:creationId xmlns:a16="http://schemas.microsoft.com/office/drawing/2014/main" id="{AC91E5DE-69E1-431F-AF4A-B7FAF3076796}"/>
                </a:ext>
              </a:extLst>
            </p:cNvPr>
            <p:cNvSpPr>
              <a:spLocks/>
            </p:cNvSpPr>
            <p:nvPr userDrawn="1"/>
          </p:nvSpPr>
          <p:spPr bwMode="gray">
            <a:xfrm>
              <a:off x="823913" y="1125538"/>
              <a:ext cx="92075" cy="158750"/>
            </a:xfrm>
            <a:custGeom>
              <a:avLst/>
              <a:gdLst>
                <a:gd name="T0" fmla="*/ 51 w 58"/>
                <a:gd name="T1" fmla="*/ 0 h 95"/>
                <a:gd name="T2" fmla="*/ 24 w 58"/>
                <a:gd name="T3" fmla="*/ 10 h 95"/>
                <a:gd name="T4" fmla="*/ 24 w 58"/>
                <a:gd name="T5" fmla="*/ 1 h 95"/>
                <a:gd name="T6" fmla="*/ 0 w 58"/>
                <a:gd name="T7" fmla="*/ 1 h 95"/>
                <a:gd name="T8" fmla="*/ 0 w 58"/>
                <a:gd name="T9" fmla="*/ 95 h 95"/>
                <a:gd name="T10" fmla="*/ 25 w 58"/>
                <a:gd name="T11" fmla="*/ 95 h 95"/>
                <a:gd name="T12" fmla="*/ 25 w 58"/>
                <a:gd name="T13" fmla="*/ 35 h 95"/>
                <a:gd name="T14" fmla="*/ 48 w 58"/>
                <a:gd name="T15" fmla="*/ 24 h 95"/>
                <a:gd name="T16" fmla="*/ 58 w 58"/>
                <a:gd name="T17" fmla="*/ 25 h 95"/>
                <a:gd name="T18" fmla="*/ 58 w 58"/>
                <a:gd name="T19" fmla="*/ 1 h 95"/>
                <a:gd name="T20" fmla="*/ 51 w 58"/>
                <a:gd name="T2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95">
                  <a:moveTo>
                    <a:pt x="51" y="0"/>
                  </a:moveTo>
                  <a:cubicBezTo>
                    <a:pt x="40" y="0"/>
                    <a:pt x="31" y="4"/>
                    <a:pt x="24" y="10"/>
                  </a:cubicBezTo>
                  <a:cubicBezTo>
                    <a:pt x="24" y="1"/>
                    <a:pt x="24" y="1"/>
                    <a:pt x="24" y="1"/>
                  </a:cubicBezTo>
                  <a:cubicBezTo>
                    <a:pt x="0" y="1"/>
                    <a:pt x="0" y="1"/>
                    <a:pt x="0" y="1"/>
                  </a:cubicBezTo>
                  <a:cubicBezTo>
                    <a:pt x="0" y="95"/>
                    <a:pt x="0" y="95"/>
                    <a:pt x="0" y="95"/>
                  </a:cubicBezTo>
                  <a:cubicBezTo>
                    <a:pt x="25" y="95"/>
                    <a:pt x="25" y="95"/>
                    <a:pt x="25" y="95"/>
                  </a:cubicBezTo>
                  <a:cubicBezTo>
                    <a:pt x="25" y="35"/>
                    <a:pt x="25" y="35"/>
                    <a:pt x="25" y="35"/>
                  </a:cubicBezTo>
                  <a:cubicBezTo>
                    <a:pt x="29" y="30"/>
                    <a:pt x="37" y="24"/>
                    <a:pt x="48" y="24"/>
                  </a:cubicBezTo>
                  <a:cubicBezTo>
                    <a:pt x="52" y="24"/>
                    <a:pt x="55" y="24"/>
                    <a:pt x="58" y="25"/>
                  </a:cubicBezTo>
                  <a:cubicBezTo>
                    <a:pt x="58" y="1"/>
                    <a:pt x="58" y="1"/>
                    <a:pt x="58" y="1"/>
                  </a:cubicBezTo>
                  <a:cubicBezTo>
                    <a:pt x="56" y="1"/>
                    <a:pt x="53" y="0"/>
                    <a:pt x="5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46" name="Freeform 6">
              <a:extLst>
                <a:ext uri="{FF2B5EF4-FFF2-40B4-BE49-F238E27FC236}">
                  <a16:creationId xmlns:a16="http://schemas.microsoft.com/office/drawing/2014/main" id="{01F85A7D-1F5F-4FE1-B8B7-532F23CFA369}"/>
                </a:ext>
              </a:extLst>
            </p:cNvPr>
            <p:cNvSpPr>
              <a:spLocks/>
            </p:cNvSpPr>
            <p:nvPr userDrawn="1"/>
          </p:nvSpPr>
          <p:spPr bwMode="gray">
            <a:xfrm>
              <a:off x="539750" y="1123950"/>
              <a:ext cx="117475" cy="163513"/>
            </a:xfrm>
            <a:custGeom>
              <a:avLst/>
              <a:gdLst>
                <a:gd name="T0" fmla="*/ 12 w 74"/>
                <a:gd name="T1" fmla="*/ 67 h 98"/>
                <a:gd name="T2" fmla="*/ 37 w 74"/>
                <a:gd name="T3" fmla="*/ 77 h 98"/>
                <a:gd name="T4" fmla="*/ 49 w 74"/>
                <a:gd name="T5" fmla="*/ 69 h 98"/>
                <a:gd name="T6" fmla="*/ 4 w 74"/>
                <a:gd name="T7" fmla="*/ 30 h 98"/>
                <a:gd name="T8" fmla="*/ 40 w 74"/>
                <a:gd name="T9" fmla="*/ 0 h 98"/>
                <a:gd name="T10" fmla="*/ 71 w 74"/>
                <a:gd name="T11" fmla="*/ 10 h 98"/>
                <a:gd name="T12" fmla="*/ 60 w 74"/>
                <a:gd name="T13" fmla="*/ 28 h 98"/>
                <a:gd name="T14" fmla="*/ 42 w 74"/>
                <a:gd name="T15" fmla="*/ 22 h 98"/>
                <a:gd name="T16" fmla="*/ 29 w 74"/>
                <a:gd name="T17" fmla="*/ 29 h 98"/>
                <a:gd name="T18" fmla="*/ 74 w 74"/>
                <a:gd name="T19" fmla="*/ 69 h 98"/>
                <a:gd name="T20" fmla="*/ 37 w 74"/>
                <a:gd name="T21" fmla="*/ 98 h 98"/>
                <a:gd name="T22" fmla="*/ 0 w 74"/>
                <a:gd name="T23" fmla="*/ 85 h 98"/>
                <a:gd name="T24" fmla="*/ 12 w 74"/>
                <a:gd name="T25" fmla="*/ 6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4" h="98">
                  <a:moveTo>
                    <a:pt x="12" y="67"/>
                  </a:moveTo>
                  <a:cubicBezTo>
                    <a:pt x="18" y="73"/>
                    <a:pt x="28" y="77"/>
                    <a:pt x="37" y="77"/>
                  </a:cubicBezTo>
                  <a:cubicBezTo>
                    <a:pt x="44" y="77"/>
                    <a:pt x="49" y="73"/>
                    <a:pt x="49" y="69"/>
                  </a:cubicBezTo>
                  <a:cubicBezTo>
                    <a:pt x="49" y="55"/>
                    <a:pt x="4" y="60"/>
                    <a:pt x="4" y="30"/>
                  </a:cubicBezTo>
                  <a:cubicBezTo>
                    <a:pt x="4" y="12"/>
                    <a:pt x="21" y="0"/>
                    <a:pt x="40" y="0"/>
                  </a:cubicBezTo>
                  <a:cubicBezTo>
                    <a:pt x="52" y="0"/>
                    <a:pt x="65" y="5"/>
                    <a:pt x="71" y="10"/>
                  </a:cubicBezTo>
                  <a:cubicBezTo>
                    <a:pt x="60" y="28"/>
                    <a:pt x="60" y="28"/>
                    <a:pt x="60" y="28"/>
                  </a:cubicBezTo>
                  <a:cubicBezTo>
                    <a:pt x="55" y="25"/>
                    <a:pt x="48" y="22"/>
                    <a:pt x="42" y="22"/>
                  </a:cubicBezTo>
                  <a:cubicBezTo>
                    <a:pt x="35" y="22"/>
                    <a:pt x="29" y="24"/>
                    <a:pt x="29" y="29"/>
                  </a:cubicBezTo>
                  <a:cubicBezTo>
                    <a:pt x="29" y="41"/>
                    <a:pt x="74" y="36"/>
                    <a:pt x="74" y="69"/>
                  </a:cubicBezTo>
                  <a:cubicBezTo>
                    <a:pt x="74" y="87"/>
                    <a:pt x="57" y="98"/>
                    <a:pt x="37" y="98"/>
                  </a:cubicBezTo>
                  <a:cubicBezTo>
                    <a:pt x="24" y="98"/>
                    <a:pt x="11" y="93"/>
                    <a:pt x="0" y="85"/>
                  </a:cubicBezTo>
                  <a:lnTo>
                    <a:pt x="12" y="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47" name="Freeform 7">
              <a:extLst>
                <a:ext uri="{FF2B5EF4-FFF2-40B4-BE49-F238E27FC236}">
                  <a16:creationId xmlns:a16="http://schemas.microsoft.com/office/drawing/2014/main" id="{CF836577-0306-4EA3-9218-544E72222796}"/>
                </a:ext>
              </a:extLst>
            </p:cNvPr>
            <p:cNvSpPr>
              <a:spLocks noEditPoints="1"/>
            </p:cNvSpPr>
            <p:nvPr userDrawn="1"/>
          </p:nvSpPr>
          <p:spPr bwMode="gray">
            <a:xfrm>
              <a:off x="665163" y="1123950"/>
              <a:ext cx="142875" cy="163513"/>
            </a:xfrm>
            <a:custGeom>
              <a:avLst/>
              <a:gdLst>
                <a:gd name="T0" fmla="*/ 87 w 90"/>
                <a:gd name="T1" fmla="*/ 81 h 98"/>
                <a:gd name="T2" fmla="*/ 49 w 90"/>
                <a:gd name="T3" fmla="*/ 98 h 98"/>
                <a:gd name="T4" fmla="*/ 0 w 90"/>
                <a:gd name="T5" fmla="*/ 49 h 98"/>
                <a:gd name="T6" fmla="*/ 46 w 90"/>
                <a:gd name="T7" fmla="*/ 0 h 98"/>
                <a:gd name="T8" fmla="*/ 90 w 90"/>
                <a:gd name="T9" fmla="*/ 48 h 98"/>
                <a:gd name="T10" fmla="*/ 89 w 90"/>
                <a:gd name="T11" fmla="*/ 55 h 98"/>
                <a:gd name="T12" fmla="*/ 24 w 90"/>
                <a:gd name="T13" fmla="*/ 55 h 98"/>
                <a:gd name="T14" fmla="*/ 50 w 90"/>
                <a:gd name="T15" fmla="*/ 78 h 98"/>
                <a:gd name="T16" fmla="*/ 73 w 90"/>
                <a:gd name="T17" fmla="*/ 67 h 98"/>
                <a:gd name="T18" fmla="*/ 87 w 90"/>
                <a:gd name="T19" fmla="*/ 81 h 98"/>
                <a:gd name="T20" fmla="*/ 64 w 90"/>
                <a:gd name="T21" fmla="*/ 37 h 98"/>
                <a:gd name="T22" fmla="*/ 46 w 90"/>
                <a:gd name="T23" fmla="*/ 21 h 98"/>
                <a:gd name="T24" fmla="*/ 26 w 90"/>
                <a:gd name="T25" fmla="*/ 37 h 98"/>
                <a:gd name="T26" fmla="*/ 64 w 90"/>
                <a:gd name="T27" fmla="*/ 3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98">
                  <a:moveTo>
                    <a:pt x="87" y="81"/>
                  </a:moveTo>
                  <a:cubicBezTo>
                    <a:pt x="78" y="92"/>
                    <a:pt x="63" y="98"/>
                    <a:pt x="49" y="98"/>
                  </a:cubicBezTo>
                  <a:cubicBezTo>
                    <a:pt x="21" y="98"/>
                    <a:pt x="0" y="79"/>
                    <a:pt x="0" y="49"/>
                  </a:cubicBezTo>
                  <a:cubicBezTo>
                    <a:pt x="0" y="23"/>
                    <a:pt x="18" y="0"/>
                    <a:pt x="46" y="0"/>
                  </a:cubicBezTo>
                  <a:cubicBezTo>
                    <a:pt x="71" y="0"/>
                    <a:pt x="90" y="22"/>
                    <a:pt x="90" y="48"/>
                  </a:cubicBezTo>
                  <a:cubicBezTo>
                    <a:pt x="90" y="51"/>
                    <a:pt x="89" y="53"/>
                    <a:pt x="89" y="55"/>
                  </a:cubicBezTo>
                  <a:cubicBezTo>
                    <a:pt x="24" y="55"/>
                    <a:pt x="24" y="55"/>
                    <a:pt x="24" y="55"/>
                  </a:cubicBezTo>
                  <a:cubicBezTo>
                    <a:pt x="26" y="68"/>
                    <a:pt x="36" y="78"/>
                    <a:pt x="50" y="78"/>
                  </a:cubicBezTo>
                  <a:cubicBezTo>
                    <a:pt x="60" y="78"/>
                    <a:pt x="69" y="72"/>
                    <a:pt x="73" y="67"/>
                  </a:cubicBezTo>
                  <a:lnTo>
                    <a:pt x="87" y="81"/>
                  </a:lnTo>
                  <a:close/>
                  <a:moveTo>
                    <a:pt x="64" y="37"/>
                  </a:moveTo>
                  <a:cubicBezTo>
                    <a:pt x="63" y="29"/>
                    <a:pt x="56" y="21"/>
                    <a:pt x="46" y="21"/>
                  </a:cubicBezTo>
                  <a:cubicBezTo>
                    <a:pt x="35" y="21"/>
                    <a:pt x="27" y="29"/>
                    <a:pt x="26" y="37"/>
                  </a:cubicBezTo>
                  <a:lnTo>
                    <a:pt x="64"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48" name="Freeform 8">
              <a:extLst>
                <a:ext uri="{FF2B5EF4-FFF2-40B4-BE49-F238E27FC236}">
                  <a16:creationId xmlns:a16="http://schemas.microsoft.com/office/drawing/2014/main" id="{E1045394-0B1B-4391-98FC-468ADCBCD995}"/>
                </a:ext>
              </a:extLst>
            </p:cNvPr>
            <p:cNvSpPr>
              <a:spLocks/>
            </p:cNvSpPr>
            <p:nvPr userDrawn="1"/>
          </p:nvSpPr>
          <p:spPr bwMode="gray">
            <a:xfrm>
              <a:off x="928688" y="1127125"/>
              <a:ext cx="163513" cy="157163"/>
            </a:xfrm>
            <a:custGeom>
              <a:avLst/>
              <a:gdLst>
                <a:gd name="T0" fmla="*/ 51 w 103"/>
                <a:gd name="T1" fmla="*/ 60 h 99"/>
                <a:gd name="T2" fmla="*/ 77 w 103"/>
                <a:gd name="T3" fmla="*/ 0 h 99"/>
                <a:gd name="T4" fmla="*/ 103 w 103"/>
                <a:gd name="T5" fmla="*/ 0 h 99"/>
                <a:gd name="T6" fmla="*/ 60 w 103"/>
                <a:gd name="T7" fmla="*/ 99 h 99"/>
                <a:gd name="T8" fmla="*/ 43 w 103"/>
                <a:gd name="T9" fmla="*/ 99 h 99"/>
                <a:gd name="T10" fmla="*/ 0 w 103"/>
                <a:gd name="T11" fmla="*/ 0 h 99"/>
                <a:gd name="T12" fmla="*/ 26 w 103"/>
                <a:gd name="T13" fmla="*/ 0 h 99"/>
                <a:gd name="T14" fmla="*/ 51 w 103"/>
                <a:gd name="T15" fmla="*/ 60 h 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9">
                  <a:moveTo>
                    <a:pt x="51" y="60"/>
                  </a:moveTo>
                  <a:lnTo>
                    <a:pt x="77" y="0"/>
                  </a:lnTo>
                  <a:lnTo>
                    <a:pt x="103" y="0"/>
                  </a:lnTo>
                  <a:lnTo>
                    <a:pt x="60" y="99"/>
                  </a:lnTo>
                  <a:lnTo>
                    <a:pt x="43" y="99"/>
                  </a:lnTo>
                  <a:lnTo>
                    <a:pt x="0" y="0"/>
                  </a:lnTo>
                  <a:lnTo>
                    <a:pt x="26" y="0"/>
                  </a:lnTo>
                  <a:lnTo>
                    <a:pt x="51" y="6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49" name="Oval 9">
              <a:extLst>
                <a:ext uri="{FF2B5EF4-FFF2-40B4-BE49-F238E27FC236}">
                  <a16:creationId xmlns:a16="http://schemas.microsoft.com/office/drawing/2014/main" id="{80E4B78B-D1A0-42CD-8563-EAA14D40213B}"/>
                </a:ext>
              </a:extLst>
            </p:cNvPr>
            <p:cNvSpPr>
              <a:spLocks noChangeArrowheads="1"/>
            </p:cNvSpPr>
            <p:nvPr userDrawn="1"/>
          </p:nvSpPr>
          <p:spPr bwMode="gray">
            <a:xfrm>
              <a:off x="1100138" y="1054100"/>
              <a:ext cx="50800" cy="539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0" name="Rectangle 10">
              <a:extLst>
                <a:ext uri="{FF2B5EF4-FFF2-40B4-BE49-F238E27FC236}">
                  <a16:creationId xmlns:a16="http://schemas.microsoft.com/office/drawing/2014/main" id="{EBE8B1B6-EE79-4E61-A6FE-03CA1C81B3F5}"/>
                </a:ext>
              </a:extLst>
            </p:cNvPr>
            <p:cNvSpPr>
              <a:spLocks noChangeArrowheads="1"/>
            </p:cNvSpPr>
            <p:nvPr userDrawn="1"/>
          </p:nvSpPr>
          <p:spPr bwMode="gray">
            <a:xfrm>
              <a:off x="1104900" y="1127125"/>
              <a:ext cx="39688" cy="1571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1" name="Freeform 11">
              <a:extLst>
                <a:ext uri="{FF2B5EF4-FFF2-40B4-BE49-F238E27FC236}">
                  <a16:creationId xmlns:a16="http://schemas.microsoft.com/office/drawing/2014/main" id="{A480B79C-700D-4BBB-826F-6C808BFC26D3}"/>
                </a:ext>
              </a:extLst>
            </p:cNvPr>
            <p:cNvSpPr>
              <a:spLocks/>
            </p:cNvSpPr>
            <p:nvPr userDrawn="1"/>
          </p:nvSpPr>
          <p:spPr bwMode="gray">
            <a:xfrm>
              <a:off x="1162050" y="1123950"/>
              <a:ext cx="147638" cy="163513"/>
            </a:xfrm>
            <a:custGeom>
              <a:avLst/>
              <a:gdLst>
                <a:gd name="T0" fmla="*/ 93 w 93"/>
                <a:gd name="T1" fmla="*/ 77 h 98"/>
                <a:gd name="T2" fmla="*/ 50 w 93"/>
                <a:gd name="T3" fmla="*/ 98 h 98"/>
                <a:gd name="T4" fmla="*/ 0 w 93"/>
                <a:gd name="T5" fmla="*/ 49 h 98"/>
                <a:gd name="T6" fmla="*/ 51 w 93"/>
                <a:gd name="T7" fmla="*/ 0 h 98"/>
                <a:gd name="T8" fmla="*/ 90 w 93"/>
                <a:gd name="T9" fmla="*/ 19 h 98"/>
                <a:gd name="T10" fmla="*/ 72 w 93"/>
                <a:gd name="T11" fmla="*/ 35 h 98"/>
                <a:gd name="T12" fmla="*/ 51 w 93"/>
                <a:gd name="T13" fmla="*/ 24 h 98"/>
                <a:gd name="T14" fmla="*/ 25 w 93"/>
                <a:gd name="T15" fmla="*/ 49 h 98"/>
                <a:gd name="T16" fmla="*/ 51 w 93"/>
                <a:gd name="T17" fmla="*/ 75 h 98"/>
                <a:gd name="T18" fmla="*/ 74 w 93"/>
                <a:gd name="T19" fmla="*/ 62 h 98"/>
                <a:gd name="T20" fmla="*/ 93 w 93"/>
                <a:gd name="T21" fmla="*/ 7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98">
                  <a:moveTo>
                    <a:pt x="93" y="77"/>
                  </a:moveTo>
                  <a:cubicBezTo>
                    <a:pt x="82" y="91"/>
                    <a:pt x="68" y="98"/>
                    <a:pt x="50" y="98"/>
                  </a:cubicBezTo>
                  <a:cubicBezTo>
                    <a:pt x="22" y="98"/>
                    <a:pt x="0" y="76"/>
                    <a:pt x="0" y="49"/>
                  </a:cubicBezTo>
                  <a:cubicBezTo>
                    <a:pt x="0" y="22"/>
                    <a:pt x="22" y="0"/>
                    <a:pt x="51" y="0"/>
                  </a:cubicBezTo>
                  <a:cubicBezTo>
                    <a:pt x="67" y="0"/>
                    <a:pt x="81" y="8"/>
                    <a:pt x="90" y="19"/>
                  </a:cubicBezTo>
                  <a:cubicBezTo>
                    <a:pt x="72" y="35"/>
                    <a:pt x="72" y="35"/>
                    <a:pt x="72" y="35"/>
                  </a:cubicBezTo>
                  <a:cubicBezTo>
                    <a:pt x="67" y="28"/>
                    <a:pt x="60" y="24"/>
                    <a:pt x="51" y="24"/>
                  </a:cubicBezTo>
                  <a:cubicBezTo>
                    <a:pt x="36" y="24"/>
                    <a:pt x="25" y="35"/>
                    <a:pt x="25" y="49"/>
                  </a:cubicBezTo>
                  <a:cubicBezTo>
                    <a:pt x="25" y="64"/>
                    <a:pt x="36" y="75"/>
                    <a:pt x="51" y="75"/>
                  </a:cubicBezTo>
                  <a:cubicBezTo>
                    <a:pt x="61" y="75"/>
                    <a:pt x="69" y="68"/>
                    <a:pt x="74" y="62"/>
                  </a:cubicBezTo>
                  <a:lnTo>
                    <a:pt x="93"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2" name="Freeform 12">
              <a:extLst>
                <a:ext uri="{FF2B5EF4-FFF2-40B4-BE49-F238E27FC236}">
                  <a16:creationId xmlns:a16="http://schemas.microsoft.com/office/drawing/2014/main" id="{363F41F8-1EC2-4EF4-AD6B-B6A826C3A332}"/>
                </a:ext>
              </a:extLst>
            </p:cNvPr>
            <p:cNvSpPr>
              <a:spLocks noEditPoints="1"/>
            </p:cNvSpPr>
            <p:nvPr userDrawn="1"/>
          </p:nvSpPr>
          <p:spPr bwMode="gray">
            <a:xfrm>
              <a:off x="1314450" y="1123950"/>
              <a:ext cx="142875" cy="163513"/>
            </a:xfrm>
            <a:custGeom>
              <a:avLst/>
              <a:gdLst>
                <a:gd name="T0" fmla="*/ 87 w 90"/>
                <a:gd name="T1" fmla="*/ 81 h 98"/>
                <a:gd name="T2" fmla="*/ 49 w 90"/>
                <a:gd name="T3" fmla="*/ 98 h 98"/>
                <a:gd name="T4" fmla="*/ 0 w 90"/>
                <a:gd name="T5" fmla="*/ 49 h 98"/>
                <a:gd name="T6" fmla="*/ 46 w 90"/>
                <a:gd name="T7" fmla="*/ 0 h 98"/>
                <a:gd name="T8" fmla="*/ 90 w 90"/>
                <a:gd name="T9" fmla="*/ 48 h 98"/>
                <a:gd name="T10" fmla="*/ 89 w 90"/>
                <a:gd name="T11" fmla="*/ 55 h 98"/>
                <a:gd name="T12" fmla="*/ 25 w 90"/>
                <a:gd name="T13" fmla="*/ 55 h 98"/>
                <a:gd name="T14" fmla="*/ 50 w 90"/>
                <a:gd name="T15" fmla="*/ 78 h 98"/>
                <a:gd name="T16" fmla="*/ 73 w 90"/>
                <a:gd name="T17" fmla="*/ 67 h 98"/>
                <a:gd name="T18" fmla="*/ 87 w 90"/>
                <a:gd name="T19" fmla="*/ 81 h 98"/>
                <a:gd name="T20" fmla="*/ 64 w 90"/>
                <a:gd name="T21" fmla="*/ 37 h 98"/>
                <a:gd name="T22" fmla="*/ 46 w 90"/>
                <a:gd name="T23" fmla="*/ 21 h 98"/>
                <a:gd name="T24" fmla="*/ 26 w 90"/>
                <a:gd name="T25" fmla="*/ 37 h 98"/>
                <a:gd name="T26" fmla="*/ 64 w 90"/>
                <a:gd name="T27" fmla="*/ 3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98">
                  <a:moveTo>
                    <a:pt x="87" y="81"/>
                  </a:moveTo>
                  <a:cubicBezTo>
                    <a:pt x="78" y="92"/>
                    <a:pt x="64" y="98"/>
                    <a:pt x="49" y="98"/>
                  </a:cubicBezTo>
                  <a:cubicBezTo>
                    <a:pt x="21" y="98"/>
                    <a:pt x="0" y="79"/>
                    <a:pt x="0" y="49"/>
                  </a:cubicBezTo>
                  <a:cubicBezTo>
                    <a:pt x="0" y="23"/>
                    <a:pt x="18" y="0"/>
                    <a:pt x="46" y="0"/>
                  </a:cubicBezTo>
                  <a:cubicBezTo>
                    <a:pt x="72" y="0"/>
                    <a:pt x="90" y="22"/>
                    <a:pt x="90" y="48"/>
                  </a:cubicBezTo>
                  <a:cubicBezTo>
                    <a:pt x="90" y="51"/>
                    <a:pt x="90" y="53"/>
                    <a:pt x="89" y="55"/>
                  </a:cubicBezTo>
                  <a:cubicBezTo>
                    <a:pt x="25" y="55"/>
                    <a:pt x="25" y="55"/>
                    <a:pt x="25" y="55"/>
                  </a:cubicBezTo>
                  <a:cubicBezTo>
                    <a:pt x="26" y="68"/>
                    <a:pt x="37" y="78"/>
                    <a:pt x="50" y="78"/>
                  </a:cubicBezTo>
                  <a:cubicBezTo>
                    <a:pt x="60" y="78"/>
                    <a:pt x="69" y="72"/>
                    <a:pt x="73" y="67"/>
                  </a:cubicBezTo>
                  <a:lnTo>
                    <a:pt x="87" y="81"/>
                  </a:lnTo>
                  <a:close/>
                  <a:moveTo>
                    <a:pt x="64" y="37"/>
                  </a:moveTo>
                  <a:cubicBezTo>
                    <a:pt x="63" y="29"/>
                    <a:pt x="56" y="21"/>
                    <a:pt x="46" y="21"/>
                  </a:cubicBezTo>
                  <a:cubicBezTo>
                    <a:pt x="35" y="21"/>
                    <a:pt x="27" y="29"/>
                    <a:pt x="26" y="37"/>
                  </a:cubicBezTo>
                  <a:lnTo>
                    <a:pt x="64"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3" name="Freeform 13">
              <a:extLst>
                <a:ext uri="{FF2B5EF4-FFF2-40B4-BE49-F238E27FC236}">
                  <a16:creationId xmlns:a16="http://schemas.microsoft.com/office/drawing/2014/main" id="{A440DBD9-AD4A-4B69-A053-4297220B5A77}"/>
                </a:ext>
              </a:extLst>
            </p:cNvPr>
            <p:cNvSpPr>
              <a:spLocks/>
            </p:cNvSpPr>
            <p:nvPr userDrawn="1"/>
          </p:nvSpPr>
          <p:spPr bwMode="gray">
            <a:xfrm>
              <a:off x="1790700" y="1127125"/>
              <a:ext cx="241300" cy="157163"/>
            </a:xfrm>
            <a:custGeom>
              <a:avLst/>
              <a:gdLst>
                <a:gd name="T0" fmla="*/ 56 w 152"/>
                <a:gd name="T1" fmla="*/ 99 h 99"/>
                <a:gd name="T2" fmla="*/ 38 w 152"/>
                <a:gd name="T3" fmla="*/ 99 h 99"/>
                <a:gd name="T4" fmla="*/ 0 w 152"/>
                <a:gd name="T5" fmla="*/ 0 h 99"/>
                <a:gd name="T6" fmla="*/ 25 w 152"/>
                <a:gd name="T7" fmla="*/ 0 h 99"/>
                <a:gd name="T8" fmla="*/ 46 w 152"/>
                <a:gd name="T9" fmla="*/ 57 h 99"/>
                <a:gd name="T10" fmla="*/ 66 w 152"/>
                <a:gd name="T11" fmla="*/ 0 h 99"/>
                <a:gd name="T12" fmla="*/ 87 w 152"/>
                <a:gd name="T13" fmla="*/ 0 h 99"/>
                <a:gd name="T14" fmla="*/ 106 w 152"/>
                <a:gd name="T15" fmla="*/ 57 h 99"/>
                <a:gd name="T16" fmla="*/ 127 w 152"/>
                <a:gd name="T17" fmla="*/ 0 h 99"/>
                <a:gd name="T18" fmla="*/ 152 w 152"/>
                <a:gd name="T19" fmla="*/ 0 h 99"/>
                <a:gd name="T20" fmla="*/ 115 w 152"/>
                <a:gd name="T21" fmla="*/ 99 h 99"/>
                <a:gd name="T22" fmla="*/ 96 w 152"/>
                <a:gd name="T23" fmla="*/ 99 h 99"/>
                <a:gd name="T24" fmla="*/ 76 w 152"/>
                <a:gd name="T25" fmla="*/ 43 h 99"/>
                <a:gd name="T26" fmla="*/ 56 w 152"/>
                <a:gd name="T27"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2" h="99">
                  <a:moveTo>
                    <a:pt x="56" y="99"/>
                  </a:moveTo>
                  <a:lnTo>
                    <a:pt x="38" y="99"/>
                  </a:lnTo>
                  <a:lnTo>
                    <a:pt x="0" y="0"/>
                  </a:lnTo>
                  <a:lnTo>
                    <a:pt x="25" y="0"/>
                  </a:lnTo>
                  <a:lnTo>
                    <a:pt x="46" y="57"/>
                  </a:lnTo>
                  <a:lnTo>
                    <a:pt x="66" y="0"/>
                  </a:lnTo>
                  <a:lnTo>
                    <a:pt x="87" y="0"/>
                  </a:lnTo>
                  <a:lnTo>
                    <a:pt x="106" y="57"/>
                  </a:lnTo>
                  <a:lnTo>
                    <a:pt x="127" y="0"/>
                  </a:lnTo>
                  <a:lnTo>
                    <a:pt x="152" y="0"/>
                  </a:lnTo>
                  <a:lnTo>
                    <a:pt x="115" y="99"/>
                  </a:lnTo>
                  <a:lnTo>
                    <a:pt x="96" y="99"/>
                  </a:lnTo>
                  <a:lnTo>
                    <a:pt x="76" y="43"/>
                  </a:lnTo>
                  <a:lnTo>
                    <a:pt x="56"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4" name="Freeform 14">
              <a:extLst>
                <a:ext uri="{FF2B5EF4-FFF2-40B4-BE49-F238E27FC236}">
                  <a16:creationId xmlns:a16="http://schemas.microsoft.com/office/drawing/2014/main" id="{5DD7F9F6-C40A-44C3-BFC1-12FCC89D1F4C}"/>
                </a:ext>
              </a:extLst>
            </p:cNvPr>
            <p:cNvSpPr>
              <a:spLocks/>
            </p:cNvSpPr>
            <p:nvPr userDrawn="1"/>
          </p:nvSpPr>
          <p:spPr bwMode="gray">
            <a:xfrm>
              <a:off x="1473200" y="1123950"/>
              <a:ext cx="146050" cy="160338"/>
            </a:xfrm>
            <a:custGeom>
              <a:avLst/>
              <a:gdLst>
                <a:gd name="T0" fmla="*/ 0 w 92"/>
                <a:gd name="T1" fmla="*/ 96 h 96"/>
                <a:gd name="T2" fmla="*/ 0 w 92"/>
                <a:gd name="T3" fmla="*/ 2 h 96"/>
                <a:gd name="T4" fmla="*/ 24 w 92"/>
                <a:gd name="T5" fmla="*/ 2 h 96"/>
                <a:gd name="T6" fmla="*/ 24 w 92"/>
                <a:gd name="T7" fmla="*/ 10 h 96"/>
                <a:gd name="T8" fmla="*/ 50 w 92"/>
                <a:gd name="T9" fmla="*/ 0 h 96"/>
                <a:gd name="T10" fmla="*/ 82 w 92"/>
                <a:gd name="T11" fmla="*/ 15 h 96"/>
                <a:gd name="T12" fmla="*/ 92 w 92"/>
                <a:gd name="T13" fmla="*/ 48 h 96"/>
                <a:gd name="T14" fmla="*/ 92 w 92"/>
                <a:gd name="T15" fmla="*/ 96 h 96"/>
                <a:gd name="T16" fmla="*/ 67 w 92"/>
                <a:gd name="T17" fmla="*/ 96 h 96"/>
                <a:gd name="T18" fmla="*/ 67 w 92"/>
                <a:gd name="T19" fmla="*/ 46 h 96"/>
                <a:gd name="T20" fmla="*/ 61 w 92"/>
                <a:gd name="T21" fmla="*/ 29 h 96"/>
                <a:gd name="T22" fmla="*/ 47 w 92"/>
                <a:gd name="T23" fmla="*/ 24 h 96"/>
                <a:gd name="T24" fmla="*/ 25 w 92"/>
                <a:gd name="T25" fmla="*/ 35 h 96"/>
                <a:gd name="T26" fmla="*/ 25 w 92"/>
                <a:gd name="T27" fmla="*/ 96 h 96"/>
                <a:gd name="T28" fmla="*/ 0 w 92"/>
                <a:gd name="T2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2" h="96">
                  <a:moveTo>
                    <a:pt x="0" y="96"/>
                  </a:moveTo>
                  <a:cubicBezTo>
                    <a:pt x="0" y="2"/>
                    <a:pt x="0" y="2"/>
                    <a:pt x="0" y="2"/>
                  </a:cubicBezTo>
                  <a:cubicBezTo>
                    <a:pt x="24" y="2"/>
                    <a:pt x="24" y="2"/>
                    <a:pt x="24" y="2"/>
                  </a:cubicBezTo>
                  <a:cubicBezTo>
                    <a:pt x="24" y="10"/>
                    <a:pt x="24" y="10"/>
                    <a:pt x="24" y="10"/>
                  </a:cubicBezTo>
                  <a:cubicBezTo>
                    <a:pt x="31" y="4"/>
                    <a:pt x="40" y="0"/>
                    <a:pt x="50" y="0"/>
                  </a:cubicBezTo>
                  <a:cubicBezTo>
                    <a:pt x="63" y="0"/>
                    <a:pt x="75" y="6"/>
                    <a:pt x="82" y="15"/>
                  </a:cubicBezTo>
                  <a:cubicBezTo>
                    <a:pt x="89" y="23"/>
                    <a:pt x="92" y="32"/>
                    <a:pt x="92" y="48"/>
                  </a:cubicBezTo>
                  <a:cubicBezTo>
                    <a:pt x="92" y="96"/>
                    <a:pt x="92" y="96"/>
                    <a:pt x="92" y="96"/>
                  </a:cubicBezTo>
                  <a:cubicBezTo>
                    <a:pt x="67" y="96"/>
                    <a:pt x="67" y="96"/>
                    <a:pt x="67" y="96"/>
                  </a:cubicBezTo>
                  <a:cubicBezTo>
                    <a:pt x="67" y="46"/>
                    <a:pt x="67" y="46"/>
                    <a:pt x="67" y="46"/>
                  </a:cubicBezTo>
                  <a:cubicBezTo>
                    <a:pt x="67" y="37"/>
                    <a:pt x="65" y="32"/>
                    <a:pt x="61" y="29"/>
                  </a:cubicBezTo>
                  <a:cubicBezTo>
                    <a:pt x="58" y="25"/>
                    <a:pt x="53" y="24"/>
                    <a:pt x="47" y="24"/>
                  </a:cubicBezTo>
                  <a:cubicBezTo>
                    <a:pt x="37" y="24"/>
                    <a:pt x="28" y="30"/>
                    <a:pt x="25" y="35"/>
                  </a:cubicBezTo>
                  <a:cubicBezTo>
                    <a:pt x="25" y="96"/>
                    <a:pt x="25" y="96"/>
                    <a:pt x="25" y="96"/>
                  </a:cubicBezTo>
                  <a:lnTo>
                    <a:pt x="0" y="9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5" name="Freeform 15">
              <a:extLst>
                <a:ext uri="{FF2B5EF4-FFF2-40B4-BE49-F238E27FC236}">
                  <a16:creationId xmlns:a16="http://schemas.microsoft.com/office/drawing/2014/main" id="{1C5059AD-11C1-4D77-B86E-11F85A988E90}"/>
                </a:ext>
              </a:extLst>
            </p:cNvPr>
            <p:cNvSpPr>
              <a:spLocks noEditPoints="1"/>
            </p:cNvSpPr>
            <p:nvPr userDrawn="1"/>
          </p:nvSpPr>
          <p:spPr bwMode="gray">
            <a:xfrm>
              <a:off x="1633538" y="1127125"/>
              <a:ext cx="168275" cy="161925"/>
            </a:xfrm>
            <a:custGeom>
              <a:avLst/>
              <a:gdLst>
                <a:gd name="T0" fmla="*/ 53 w 106"/>
                <a:gd name="T1" fmla="*/ 0 h 97"/>
                <a:gd name="T2" fmla="*/ 0 w 106"/>
                <a:gd name="T3" fmla="*/ 53 h 97"/>
                <a:gd name="T4" fmla="*/ 17 w 106"/>
                <a:gd name="T5" fmla="*/ 93 h 97"/>
                <a:gd name="T6" fmla="*/ 30 w 106"/>
                <a:gd name="T7" fmla="*/ 94 h 97"/>
                <a:gd name="T8" fmla="*/ 53 w 106"/>
                <a:gd name="T9" fmla="*/ 86 h 97"/>
                <a:gd name="T10" fmla="*/ 76 w 106"/>
                <a:gd name="T11" fmla="*/ 94 h 97"/>
                <a:gd name="T12" fmla="*/ 90 w 106"/>
                <a:gd name="T13" fmla="*/ 93 h 97"/>
                <a:gd name="T14" fmla="*/ 106 w 106"/>
                <a:gd name="T15" fmla="*/ 54 h 97"/>
                <a:gd name="T16" fmla="*/ 53 w 106"/>
                <a:gd name="T17" fmla="*/ 0 h 97"/>
                <a:gd name="T18" fmla="*/ 53 w 106"/>
                <a:gd name="T19" fmla="*/ 81 h 97"/>
                <a:gd name="T20" fmla="*/ 26 w 106"/>
                <a:gd name="T21" fmla="*/ 54 h 97"/>
                <a:gd name="T22" fmla="*/ 53 w 106"/>
                <a:gd name="T23" fmla="*/ 27 h 97"/>
                <a:gd name="T24" fmla="*/ 80 w 106"/>
                <a:gd name="T25" fmla="*/ 54 h 97"/>
                <a:gd name="T26" fmla="*/ 53 w 106"/>
                <a:gd name="T27" fmla="*/ 8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6" h="97">
                  <a:moveTo>
                    <a:pt x="53" y="0"/>
                  </a:moveTo>
                  <a:cubicBezTo>
                    <a:pt x="24" y="0"/>
                    <a:pt x="0" y="24"/>
                    <a:pt x="0" y="53"/>
                  </a:cubicBezTo>
                  <a:cubicBezTo>
                    <a:pt x="0" y="69"/>
                    <a:pt x="6" y="83"/>
                    <a:pt x="17" y="93"/>
                  </a:cubicBezTo>
                  <a:cubicBezTo>
                    <a:pt x="20" y="96"/>
                    <a:pt x="26" y="97"/>
                    <a:pt x="30" y="94"/>
                  </a:cubicBezTo>
                  <a:cubicBezTo>
                    <a:pt x="36" y="89"/>
                    <a:pt x="44" y="86"/>
                    <a:pt x="53" y="86"/>
                  </a:cubicBezTo>
                  <a:cubicBezTo>
                    <a:pt x="62" y="86"/>
                    <a:pt x="70" y="89"/>
                    <a:pt x="76" y="94"/>
                  </a:cubicBezTo>
                  <a:cubicBezTo>
                    <a:pt x="80" y="97"/>
                    <a:pt x="86" y="96"/>
                    <a:pt x="90" y="93"/>
                  </a:cubicBezTo>
                  <a:cubicBezTo>
                    <a:pt x="100" y="83"/>
                    <a:pt x="106" y="69"/>
                    <a:pt x="106" y="54"/>
                  </a:cubicBezTo>
                  <a:cubicBezTo>
                    <a:pt x="106" y="24"/>
                    <a:pt x="83" y="0"/>
                    <a:pt x="53" y="0"/>
                  </a:cubicBezTo>
                  <a:moveTo>
                    <a:pt x="53" y="81"/>
                  </a:moveTo>
                  <a:cubicBezTo>
                    <a:pt x="37" y="81"/>
                    <a:pt x="26" y="69"/>
                    <a:pt x="26" y="54"/>
                  </a:cubicBezTo>
                  <a:cubicBezTo>
                    <a:pt x="26" y="39"/>
                    <a:pt x="37" y="27"/>
                    <a:pt x="53" y="27"/>
                  </a:cubicBezTo>
                  <a:cubicBezTo>
                    <a:pt x="69" y="27"/>
                    <a:pt x="80" y="39"/>
                    <a:pt x="80" y="54"/>
                  </a:cubicBezTo>
                  <a:cubicBezTo>
                    <a:pt x="80" y="69"/>
                    <a:pt x="69" y="81"/>
                    <a:pt x="53" y="81"/>
                  </a:cubicBezTo>
                </a:path>
              </a:pathLst>
            </a:custGeom>
            <a:solidFill>
              <a:srgbClr val="81B5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nvGrpSpPr>
            <p:cNvPr id="56" name="Group 55">
              <a:extLst>
                <a:ext uri="{FF2B5EF4-FFF2-40B4-BE49-F238E27FC236}">
                  <a16:creationId xmlns:a16="http://schemas.microsoft.com/office/drawing/2014/main" id="{E54F817F-FBB6-4AFA-ABC0-24EF64E42571}"/>
                </a:ext>
              </a:extLst>
            </p:cNvPr>
            <p:cNvGrpSpPr>
              <a:grpSpLocks noChangeAspect="1"/>
            </p:cNvGrpSpPr>
            <p:nvPr/>
          </p:nvGrpSpPr>
          <p:grpSpPr bwMode="gray">
            <a:xfrm>
              <a:off x="1998819" y="1263267"/>
              <a:ext cx="39288" cy="20954"/>
              <a:chOff x="2687241" y="1822450"/>
              <a:chExt cx="23813" cy="12700"/>
            </a:xfrm>
          </p:grpSpPr>
          <p:sp>
            <p:nvSpPr>
              <p:cNvPr id="57" name="Freeform 8">
                <a:extLst>
                  <a:ext uri="{FF2B5EF4-FFF2-40B4-BE49-F238E27FC236}">
                    <a16:creationId xmlns:a16="http://schemas.microsoft.com/office/drawing/2014/main" id="{5A908FF5-7479-4DB2-BA6C-0AC7718482FD}"/>
                  </a:ext>
                </a:extLst>
              </p:cNvPr>
              <p:cNvSpPr>
                <a:spLocks/>
              </p:cNvSpPr>
              <p:nvPr/>
            </p:nvSpPr>
            <p:spPr bwMode="gray">
              <a:xfrm>
                <a:off x="2687241" y="1822450"/>
                <a:ext cx="9525" cy="12700"/>
              </a:xfrm>
              <a:custGeom>
                <a:avLst/>
                <a:gdLst>
                  <a:gd name="T0" fmla="*/ 6 w 6"/>
                  <a:gd name="T1" fmla="*/ 1 h 8"/>
                  <a:gd name="T2" fmla="*/ 3 w 6"/>
                  <a:gd name="T3" fmla="*/ 1 h 8"/>
                  <a:gd name="T4" fmla="*/ 3 w 6"/>
                  <a:gd name="T5" fmla="*/ 8 h 8"/>
                  <a:gd name="T6" fmla="*/ 2 w 6"/>
                  <a:gd name="T7" fmla="*/ 8 h 8"/>
                  <a:gd name="T8" fmla="*/ 2 w 6"/>
                  <a:gd name="T9" fmla="*/ 1 h 8"/>
                  <a:gd name="T10" fmla="*/ 0 w 6"/>
                  <a:gd name="T11" fmla="*/ 1 h 8"/>
                  <a:gd name="T12" fmla="*/ 0 w 6"/>
                  <a:gd name="T13" fmla="*/ 0 h 8"/>
                  <a:gd name="T14" fmla="*/ 6 w 6"/>
                  <a:gd name="T15" fmla="*/ 0 h 8"/>
                  <a:gd name="T16" fmla="*/ 6 w 6"/>
                  <a:gd name="T17"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6" y="1"/>
                    </a:moveTo>
                    <a:lnTo>
                      <a:pt x="3" y="1"/>
                    </a:lnTo>
                    <a:lnTo>
                      <a:pt x="3" y="8"/>
                    </a:lnTo>
                    <a:lnTo>
                      <a:pt x="2" y="8"/>
                    </a:lnTo>
                    <a:lnTo>
                      <a:pt x="2" y="1"/>
                    </a:lnTo>
                    <a:lnTo>
                      <a:pt x="0" y="1"/>
                    </a:lnTo>
                    <a:lnTo>
                      <a:pt x="0" y="0"/>
                    </a:lnTo>
                    <a:lnTo>
                      <a:pt x="6" y="0"/>
                    </a:lnTo>
                    <a:lnTo>
                      <a:pt x="6" y="1"/>
                    </a:lnTo>
                    <a:close/>
                  </a:path>
                </a:pathLst>
              </a:custGeom>
              <a:solidFill>
                <a:srgbClr val="FFFFFF"/>
              </a:solidFill>
              <a:ln w="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1799"/>
              </a:p>
            </p:txBody>
          </p:sp>
          <p:sp>
            <p:nvSpPr>
              <p:cNvPr id="58" name="Freeform 9">
                <a:extLst>
                  <a:ext uri="{FF2B5EF4-FFF2-40B4-BE49-F238E27FC236}">
                    <a16:creationId xmlns:a16="http://schemas.microsoft.com/office/drawing/2014/main" id="{BE60C21A-C6DF-46AA-94D9-99E0E44D33D9}"/>
                  </a:ext>
                </a:extLst>
              </p:cNvPr>
              <p:cNvSpPr>
                <a:spLocks/>
              </p:cNvSpPr>
              <p:nvPr/>
            </p:nvSpPr>
            <p:spPr bwMode="gray">
              <a:xfrm>
                <a:off x="2698354" y="1822450"/>
                <a:ext cx="12700" cy="12700"/>
              </a:xfrm>
              <a:custGeom>
                <a:avLst/>
                <a:gdLst>
                  <a:gd name="T0" fmla="*/ 8 w 8"/>
                  <a:gd name="T1" fmla="*/ 8 h 8"/>
                  <a:gd name="T2" fmla="*/ 7 w 8"/>
                  <a:gd name="T3" fmla="*/ 8 h 8"/>
                  <a:gd name="T4" fmla="*/ 7 w 8"/>
                  <a:gd name="T5" fmla="*/ 1 h 8"/>
                  <a:gd name="T6" fmla="*/ 4 w 8"/>
                  <a:gd name="T7" fmla="*/ 6 h 8"/>
                  <a:gd name="T8" fmla="*/ 4 w 8"/>
                  <a:gd name="T9" fmla="*/ 6 h 8"/>
                  <a:gd name="T10" fmla="*/ 1 w 8"/>
                  <a:gd name="T11" fmla="*/ 1 h 8"/>
                  <a:gd name="T12" fmla="*/ 1 w 8"/>
                  <a:gd name="T13" fmla="*/ 8 h 8"/>
                  <a:gd name="T14" fmla="*/ 0 w 8"/>
                  <a:gd name="T15" fmla="*/ 8 h 8"/>
                  <a:gd name="T16" fmla="*/ 0 w 8"/>
                  <a:gd name="T17" fmla="*/ 0 h 8"/>
                  <a:gd name="T18" fmla="*/ 1 w 8"/>
                  <a:gd name="T19" fmla="*/ 0 h 8"/>
                  <a:gd name="T20" fmla="*/ 4 w 8"/>
                  <a:gd name="T21" fmla="*/ 5 h 8"/>
                  <a:gd name="T22" fmla="*/ 7 w 8"/>
                  <a:gd name="T23" fmla="*/ 0 h 8"/>
                  <a:gd name="T24" fmla="*/ 8 w 8"/>
                  <a:gd name="T25" fmla="*/ 0 h 8"/>
                  <a:gd name="T26" fmla="*/ 8 w 8"/>
                  <a:gd name="T2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8">
                    <a:moveTo>
                      <a:pt x="8" y="8"/>
                    </a:moveTo>
                    <a:lnTo>
                      <a:pt x="7" y="8"/>
                    </a:lnTo>
                    <a:lnTo>
                      <a:pt x="7" y="1"/>
                    </a:lnTo>
                    <a:lnTo>
                      <a:pt x="4" y="6"/>
                    </a:lnTo>
                    <a:lnTo>
                      <a:pt x="4" y="6"/>
                    </a:lnTo>
                    <a:lnTo>
                      <a:pt x="1" y="1"/>
                    </a:lnTo>
                    <a:lnTo>
                      <a:pt x="1" y="8"/>
                    </a:lnTo>
                    <a:lnTo>
                      <a:pt x="0" y="8"/>
                    </a:lnTo>
                    <a:lnTo>
                      <a:pt x="0" y="0"/>
                    </a:lnTo>
                    <a:lnTo>
                      <a:pt x="1" y="0"/>
                    </a:lnTo>
                    <a:lnTo>
                      <a:pt x="4" y="5"/>
                    </a:lnTo>
                    <a:lnTo>
                      <a:pt x="7" y="0"/>
                    </a:lnTo>
                    <a:lnTo>
                      <a:pt x="8" y="0"/>
                    </a:lnTo>
                    <a:lnTo>
                      <a:pt x="8" y="8"/>
                    </a:lnTo>
                    <a:close/>
                  </a:path>
                </a:pathLst>
              </a:custGeom>
              <a:solidFill>
                <a:srgbClr val="FFFFFF"/>
              </a:solidFill>
              <a:ln w="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1799"/>
              </a:p>
            </p:txBody>
          </p:sp>
        </p:grpSp>
      </p:grpSp>
    </p:spTree>
    <p:extLst>
      <p:ext uri="{BB962C8B-B14F-4D97-AF65-F5344CB8AC3E}">
        <p14:creationId xmlns:p14="http://schemas.microsoft.com/office/powerpoint/2010/main" val="4067466638"/>
      </p:ext>
    </p:extLst>
  </p:cSld>
  <p:clrMapOvr>
    <a:masterClrMapping/>
  </p:clrMapOvr>
  <p:hf sldNum="0" hdr="0" ftr="0" dt="0"/>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p:cSld name="Thank You_1_Name">
    <p:bg bwMode="gray">
      <p:bgPr>
        <a:solidFill>
          <a:schemeClr val="tx1"/>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370629" y="3599345"/>
            <a:ext cx="10441443" cy="1374775"/>
          </a:xfrm>
        </p:spPr>
        <p:txBody>
          <a:bodyPr/>
          <a:lstStyle>
            <a:lvl1pPr marL="0" indent="0">
              <a:buFont typeface="Calibri" panose="020F0502020204030204" pitchFamily="34" charset="0"/>
              <a:buChar char=" "/>
              <a:defRPr sz="1899" b="0">
                <a:solidFill>
                  <a:schemeClr val="bg2"/>
                </a:solidFill>
                <a:latin typeface="+mn-lt"/>
                <a:ea typeface="Gilroy" panose="00000500000000000000" pitchFamily="50" charset="0"/>
                <a:cs typeface="Gilroy" panose="00000500000000000000" pitchFamily="50" charset="0"/>
              </a:defRPr>
            </a:lvl1pPr>
            <a:lvl2pPr marL="0" indent="0">
              <a:spcBef>
                <a:spcPts val="100"/>
              </a:spcBef>
              <a:buFont typeface="Calibri" panose="020F0502020204030204" pitchFamily="34" charset="0"/>
              <a:buChar char=" "/>
              <a:defRPr sz="1699">
                <a:solidFill>
                  <a:schemeClr val="bg2"/>
                </a:solidFill>
                <a:latin typeface="+mn-lt"/>
                <a:ea typeface="Gilroy" panose="00000500000000000000" pitchFamily="50" charset="0"/>
                <a:cs typeface="Gilroy" panose="00000500000000000000" pitchFamily="50" charset="0"/>
              </a:defRPr>
            </a:lvl2pPr>
          </a:lstStyle>
          <a:p>
            <a:pPr lvl="0"/>
            <a:r>
              <a:rPr lang="en-US" dirty="0"/>
              <a:t>Click to edit Master text styles</a:t>
            </a:r>
          </a:p>
          <a:p>
            <a:pPr lvl="1"/>
            <a:r>
              <a:rPr lang="en-US" dirty="0"/>
              <a:t>Second level</a:t>
            </a:r>
          </a:p>
        </p:txBody>
      </p:sp>
      <p:sp>
        <p:nvSpPr>
          <p:cNvPr id="3" name="Title 2"/>
          <p:cNvSpPr>
            <a:spLocks noGrp="1"/>
          </p:cNvSpPr>
          <p:nvPr>
            <p:ph type="title"/>
          </p:nvPr>
        </p:nvSpPr>
        <p:spPr>
          <a:xfrm>
            <a:off x="431102" y="2731259"/>
            <a:ext cx="11185080" cy="668692"/>
          </a:xfrm>
        </p:spPr>
        <p:txBody>
          <a:bodyPr/>
          <a:lstStyle>
            <a:lvl1pPr>
              <a:defRPr sz="4399" b="1">
                <a:solidFill>
                  <a:schemeClr val="bg2"/>
                </a:solidFill>
              </a:defRPr>
            </a:lvl1pPr>
          </a:lstStyle>
          <a:p>
            <a:r>
              <a:rPr lang="en-US" dirty="0"/>
              <a:t>Click to edit Master title style</a:t>
            </a:r>
          </a:p>
        </p:txBody>
      </p:sp>
      <p:grpSp>
        <p:nvGrpSpPr>
          <p:cNvPr id="43" name="Group 42">
            <a:extLst>
              <a:ext uri="{FF2B5EF4-FFF2-40B4-BE49-F238E27FC236}">
                <a16:creationId xmlns:a16="http://schemas.microsoft.com/office/drawing/2014/main" id="{59E002F9-4864-4463-A5EE-F975F25FF9A4}"/>
              </a:ext>
            </a:extLst>
          </p:cNvPr>
          <p:cNvGrpSpPr/>
          <p:nvPr userDrawn="1"/>
        </p:nvGrpSpPr>
        <p:grpSpPr bwMode="gray">
          <a:xfrm>
            <a:off x="539751" y="1054100"/>
            <a:ext cx="1498357" cy="234950"/>
            <a:chOff x="539750" y="1054100"/>
            <a:chExt cx="1498357" cy="234950"/>
          </a:xfrm>
        </p:grpSpPr>
        <p:sp>
          <p:nvSpPr>
            <p:cNvPr id="44" name="AutoShape 3">
              <a:extLst>
                <a:ext uri="{FF2B5EF4-FFF2-40B4-BE49-F238E27FC236}">
                  <a16:creationId xmlns:a16="http://schemas.microsoft.com/office/drawing/2014/main" id="{CD60E101-BD25-4987-A29F-8651D8D59945}"/>
                </a:ext>
              </a:extLst>
            </p:cNvPr>
            <p:cNvSpPr>
              <a:spLocks noChangeAspect="1" noChangeArrowheads="1" noTextEdit="1"/>
            </p:cNvSpPr>
            <p:nvPr userDrawn="1"/>
          </p:nvSpPr>
          <p:spPr bwMode="gray">
            <a:xfrm>
              <a:off x="539750" y="1054100"/>
              <a:ext cx="1490663"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45" name="Freeform 5">
              <a:extLst>
                <a:ext uri="{FF2B5EF4-FFF2-40B4-BE49-F238E27FC236}">
                  <a16:creationId xmlns:a16="http://schemas.microsoft.com/office/drawing/2014/main" id="{BECB4618-5B7D-46B1-8301-FD495CC275D1}"/>
                </a:ext>
              </a:extLst>
            </p:cNvPr>
            <p:cNvSpPr>
              <a:spLocks/>
            </p:cNvSpPr>
            <p:nvPr userDrawn="1"/>
          </p:nvSpPr>
          <p:spPr bwMode="gray">
            <a:xfrm>
              <a:off x="823913" y="1125538"/>
              <a:ext cx="92075" cy="158750"/>
            </a:xfrm>
            <a:custGeom>
              <a:avLst/>
              <a:gdLst>
                <a:gd name="T0" fmla="*/ 51 w 58"/>
                <a:gd name="T1" fmla="*/ 0 h 95"/>
                <a:gd name="T2" fmla="*/ 24 w 58"/>
                <a:gd name="T3" fmla="*/ 10 h 95"/>
                <a:gd name="T4" fmla="*/ 24 w 58"/>
                <a:gd name="T5" fmla="*/ 1 h 95"/>
                <a:gd name="T6" fmla="*/ 0 w 58"/>
                <a:gd name="T7" fmla="*/ 1 h 95"/>
                <a:gd name="T8" fmla="*/ 0 w 58"/>
                <a:gd name="T9" fmla="*/ 95 h 95"/>
                <a:gd name="T10" fmla="*/ 25 w 58"/>
                <a:gd name="T11" fmla="*/ 95 h 95"/>
                <a:gd name="T12" fmla="*/ 25 w 58"/>
                <a:gd name="T13" fmla="*/ 35 h 95"/>
                <a:gd name="T14" fmla="*/ 48 w 58"/>
                <a:gd name="T15" fmla="*/ 24 h 95"/>
                <a:gd name="T16" fmla="*/ 58 w 58"/>
                <a:gd name="T17" fmla="*/ 25 h 95"/>
                <a:gd name="T18" fmla="*/ 58 w 58"/>
                <a:gd name="T19" fmla="*/ 1 h 95"/>
                <a:gd name="T20" fmla="*/ 51 w 58"/>
                <a:gd name="T2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95">
                  <a:moveTo>
                    <a:pt x="51" y="0"/>
                  </a:moveTo>
                  <a:cubicBezTo>
                    <a:pt x="40" y="0"/>
                    <a:pt x="31" y="4"/>
                    <a:pt x="24" y="10"/>
                  </a:cubicBezTo>
                  <a:cubicBezTo>
                    <a:pt x="24" y="1"/>
                    <a:pt x="24" y="1"/>
                    <a:pt x="24" y="1"/>
                  </a:cubicBezTo>
                  <a:cubicBezTo>
                    <a:pt x="0" y="1"/>
                    <a:pt x="0" y="1"/>
                    <a:pt x="0" y="1"/>
                  </a:cubicBezTo>
                  <a:cubicBezTo>
                    <a:pt x="0" y="95"/>
                    <a:pt x="0" y="95"/>
                    <a:pt x="0" y="95"/>
                  </a:cubicBezTo>
                  <a:cubicBezTo>
                    <a:pt x="25" y="95"/>
                    <a:pt x="25" y="95"/>
                    <a:pt x="25" y="95"/>
                  </a:cubicBezTo>
                  <a:cubicBezTo>
                    <a:pt x="25" y="35"/>
                    <a:pt x="25" y="35"/>
                    <a:pt x="25" y="35"/>
                  </a:cubicBezTo>
                  <a:cubicBezTo>
                    <a:pt x="29" y="30"/>
                    <a:pt x="37" y="24"/>
                    <a:pt x="48" y="24"/>
                  </a:cubicBezTo>
                  <a:cubicBezTo>
                    <a:pt x="52" y="24"/>
                    <a:pt x="55" y="24"/>
                    <a:pt x="58" y="25"/>
                  </a:cubicBezTo>
                  <a:cubicBezTo>
                    <a:pt x="58" y="1"/>
                    <a:pt x="58" y="1"/>
                    <a:pt x="58" y="1"/>
                  </a:cubicBezTo>
                  <a:cubicBezTo>
                    <a:pt x="56" y="1"/>
                    <a:pt x="53" y="0"/>
                    <a:pt x="5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46" name="Freeform 6">
              <a:extLst>
                <a:ext uri="{FF2B5EF4-FFF2-40B4-BE49-F238E27FC236}">
                  <a16:creationId xmlns:a16="http://schemas.microsoft.com/office/drawing/2014/main" id="{60B0B988-6E1C-49FE-8059-ED4E945634EF}"/>
                </a:ext>
              </a:extLst>
            </p:cNvPr>
            <p:cNvSpPr>
              <a:spLocks/>
            </p:cNvSpPr>
            <p:nvPr userDrawn="1"/>
          </p:nvSpPr>
          <p:spPr bwMode="gray">
            <a:xfrm>
              <a:off x="539750" y="1123950"/>
              <a:ext cx="117475" cy="163513"/>
            </a:xfrm>
            <a:custGeom>
              <a:avLst/>
              <a:gdLst>
                <a:gd name="T0" fmla="*/ 12 w 74"/>
                <a:gd name="T1" fmla="*/ 67 h 98"/>
                <a:gd name="T2" fmla="*/ 37 w 74"/>
                <a:gd name="T3" fmla="*/ 77 h 98"/>
                <a:gd name="T4" fmla="*/ 49 w 74"/>
                <a:gd name="T5" fmla="*/ 69 h 98"/>
                <a:gd name="T6" fmla="*/ 4 w 74"/>
                <a:gd name="T7" fmla="*/ 30 h 98"/>
                <a:gd name="T8" fmla="*/ 40 w 74"/>
                <a:gd name="T9" fmla="*/ 0 h 98"/>
                <a:gd name="T10" fmla="*/ 71 w 74"/>
                <a:gd name="T11" fmla="*/ 10 h 98"/>
                <a:gd name="T12" fmla="*/ 60 w 74"/>
                <a:gd name="T13" fmla="*/ 28 h 98"/>
                <a:gd name="T14" fmla="*/ 42 w 74"/>
                <a:gd name="T15" fmla="*/ 22 h 98"/>
                <a:gd name="T16" fmla="*/ 29 w 74"/>
                <a:gd name="T17" fmla="*/ 29 h 98"/>
                <a:gd name="T18" fmla="*/ 74 w 74"/>
                <a:gd name="T19" fmla="*/ 69 h 98"/>
                <a:gd name="T20" fmla="*/ 37 w 74"/>
                <a:gd name="T21" fmla="*/ 98 h 98"/>
                <a:gd name="T22" fmla="*/ 0 w 74"/>
                <a:gd name="T23" fmla="*/ 85 h 98"/>
                <a:gd name="T24" fmla="*/ 12 w 74"/>
                <a:gd name="T25" fmla="*/ 6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4" h="98">
                  <a:moveTo>
                    <a:pt x="12" y="67"/>
                  </a:moveTo>
                  <a:cubicBezTo>
                    <a:pt x="18" y="73"/>
                    <a:pt x="28" y="77"/>
                    <a:pt x="37" y="77"/>
                  </a:cubicBezTo>
                  <a:cubicBezTo>
                    <a:pt x="44" y="77"/>
                    <a:pt x="49" y="73"/>
                    <a:pt x="49" y="69"/>
                  </a:cubicBezTo>
                  <a:cubicBezTo>
                    <a:pt x="49" y="55"/>
                    <a:pt x="4" y="60"/>
                    <a:pt x="4" y="30"/>
                  </a:cubicBezTo>
                  <a:cubicBezTo>
                    <a:pt x="4" y="12"/>
                    <a:pt x="21" y="0"/>
                    <a:pt x="40" y="0"/>
                  </a:cubicBezTo>
                  <a:cubicBezTo>
                    <a:pt x="52" y="0"/>
                    <a:pt x="65" y="5"/>
                    <a:pt x="71" y="10"/>
                  </a:cubicBezTo>
                  <a:cubicBezTo>
                    <a:pt x="60" y="28"/>
                    <a:pt x="60" y="28"/>
                    <a:pt x="60" y="28"/>
                  </a:cubicBezTo>
                  <a:cubicBezTo>
                    <a:pt x="55" y="25"/>
                    <a:pt x="48" y="22"/>
                    <a:pt x="42" y="22"/>
                  </a:cubicBezTo>
                  <a:cubicBezTo>
                    <a:pt x="35" y="22"/>
                    <a:pt x="29" y="24"/>
                    <a:pt x="29" y="29"/>
                  </a:cubicBezTo>
                  <a:cubicBezTo>
                    <a:pt x="29" y="41"/>
                    <a:pt x="74" y="36"/>
                    <a:pt x="74" y="69"/>
                  </a:cubicBezTo>
                  <a:cubicBezTo>
                    <a:pt x="74" y="87"/>
                    <a:pt x="57" y="98"/>
                    <a:pt x="37" y="98"/>
                  </a:cubicBezTo>
                  <a:cubicBezTo>
                    <a:pt x="24" y="98"/>
                    <a:pt x="11" y="93"/>
                    <a:pt x="0" y="85"/>
                  </a:cubicBezTo>
                  <a:lnTo>
                    <a:pt x="12" y="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47" name="Freeform 7">
              <a:extLst>
                <a:ext uri="{FF2B5EF4-FFF2-40B4-BE49-F238E27FC236}">
                  <a16:creationId xmlns:a16="http://schemas.microsoft.com/office/drawing/2014/main" id="{BE762C3F-CECB-4F2D-A8C5-9A4431E32353}"/>
                </a:ext>
              </a:extLst>
            </p:cNvPr>
            <p:cNvSpPr>
              <a:spLocks noEditPoints="1"/>
            </p:cNvSpPr>
            <p:nvPr userDrawn="1"/>
          </p:nvSpPr>
          <p:spPr bwMode="gray">
            <a:xfrm>
              <a:off x="665163" y="1123950"/>
              <a:ext cx="142875" cy="163513"/>
            </a:xfrm>
            <a:custGeom>
              <a:avLst/>
              <a:gdLst>
                <a:gd name="T0" fmla="*/ 87 w 90"/>
                <a:gd name="T1" fmla="*/ 81 h 98"/>
                <a:gd name="T2" fmla="*/ 49 w 90"/>
                <a:gd name="T3" fmla="*/ 98 h 98"/>
                <a:gd name="T4" fmla="*/ 0 w 90"/>
                <a:gd name="T5" fmla="*/ 49 h 98"/>
                <a:gd name="T6" fmla="*/ 46 w 90"/>
                <a:gd name="T7" fmla="*/ 0 h 98"/>
                <a:gd name="T8" fmla="*/ 90 w 90"/>
                <a:gd name="T9" fmla="*/ 48 h 98"/>
                <a:gd name="T10" fmla="*/ 89 w 90"/>
                <a:gd name="T11" fmla="*/ 55 h 98"/>
                <a:gd name="T12" fmla="*/ 24 w 90"/>
                <a:gd name="T13" fmla="*/ 55 h 98"/>
                <a:gd name="T14" fmla="*/ 50 w 90"/>
                <a:gd name="T15" fmla="*/ 78 h 98"/>
                <a:gd name="T16" fmla="*/ 73 w 90"/>
                <a:gd name="T17" fmla="*/ 67 h 98"/>
                <a:gd name="T18" fmla="*/ 87 w 90"/>
                <a:gd name="T19" fmla="*/ 81 h 98"/>
                <a:gd name="T20" fmla="*/ 64 w 90"/>
                <a:gd name="T21" fmla="*/ 37 h 98"/>
                <a:gd name="T22" fmla="*/ 46 w 90"/>
                <a:gd name="T23" fmla="*/ 21 h 98"/>
                <a:gd name="T24" fmla="*/ 26 w 90"/>
                <a:gd name="T25" fmla="*/ 37 h 98"/>
                <a:gd name="T26" fmla="*/ 64 w 90"/>
                <a:gd name="T27" fmla="*/ 3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98">
                  <a:moveTo>
                    <a:pt x="87" y="81"/>
                  </a:moveTo>
                  <a:cubicBezTo>
                    <a:pt x="78" y="92"/>
                    <a:pt x="63" y="98"/>
                    <a:pt x="49" y="98"/>
                  </a:cubicBezTo>
                  <a:cubicBezTo>
                    <a:pt x="21" y="98"/>
                    <a:pt x="0" y="79"/>
                    <a:pt x="0" y="49"/>
                  </a:cubicBezTo>
                  <a:cubicBezTo>
                    <a:pt x="0" y="23"/>
                    <a:pt x="18" y="0"/>
                    <a:pt x="46" y="0"/>
                  </a:cubicBezTo>
                  <a:cubicBezTo>
                    <a:pt x="71" y="0"/>
                    <a:pt x="90" y="22"/>
                    <a:pt x="90" y="48"/>
                  </a:cubicBezTo>
                  <a:cubicBezTo>
                    <a:pt x="90" y="51"/>
                    <a:pt x="89" y="53"/>
                    <a:pt x="89" y="55"/>
                  </a:cubicBezTo>
                  <a:cubicBezTo>
                    <a:pt x="24" y="55"/>
                    <a:pt x="24" y="55"/>
                    <a:pt x="24" y="55"/>
                  </a:cubicBezTo>
                  <a:cubicBezTo>
                    <a:pt x="26" y="68"/>
                    <a:pt x="36" y="78"/>
                    <a:pt x="50" y="78"/>
                  </a:cubicBezTo>
                  <a:cubicBezTo>
                    <a:pt x="60" y="78"/>
                    <a:pt x="69" y="72"/>
                    <a:pt x="73" y="67"/>
                  </a:cubicBezTo>
                  <a:lnTo>
                    <a:pt x="87" y="81"/>
                  </a:lnTo>
                  <a:close/>
                  <a:moveTo>
                    <a:pt x="64" y="37"/>
                  </a:moveTo>
                  <a:cubicBezTo>
                    <a:pt x="63" y="29"/>
                    <a:pt x="56" y="21"/>
                    <a:pt x="46" y="21"/>
                  </a:cubicBezTo>
                  <a:cubicBezTo>
                    <a:pt x="35" y="21"/>
                    <a:pt x="27" y="29"/>
                    <a:pt x="26" y="37"/>
                  </a:cubicBezTo>
                  <a:lnTo>
                    <a:pt x="64"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48" name="Freeform 8">
              <a:extLst>
                <a:ext uri="{FF2B5EF4-FFF2-40B4-BE49-F238E27FC236}">
                  <a16:creationId xmlns:a16="http://schemas.microsoft.com/office/drawing/2014/main" id="{196A9012-81D7-4A39-85FA-BB1F5CE3E42C}"/>
                </a:ext>
              </a:extLst>
            </p:cNvPr>
            <p:cNvSpPr>
              <a:spLocks/>
            </p:cNvSpPr>
            <p:nvPr userDrawn="1"/>
          </p:nvSpPr>
          <p:spPr bwMode="gray">
            <a:xfrm>
              <a:off x="928688" y="1127125"/>
              <a:ext cx="163513" cy="157163"/>
            </a:xfrm>
            <a:custGeom>
              <a:avLst/>
              <a:gdLst>
                <a:gd name="T0" fmla="*/ 51 w 103"/>
                <a:gd name="T1" fmla="*/ 60 h 99"/>
                <a:gd name="T2" fmla="*/ 77 w 103"/>
                <a:gd name="T3" fmla="*/ 0 h 99"/>
                <a:gd name="T4" fmla="*/ 103 w 103"/>
                <a:gd name="T5" fmla="*/ 0 h 99"/>
                <a:gd name="T6" fmla="*/ 60 w 103"/>
                <a:gd name="T7" fmla="*/ 99 h 99"/>
                <a:gd name="T8" fmla="*/ 43 w 103"/>
                <a:gd name="T9" fmla="*/ 99 h 99"/>
                <a:gd name="T10" fmla="*/ 0 w 103"/>
                <a:gd name="T11" fmla="*/ 0 h 99"/>
                <a:gd name="T12" fmla="*/ 26 w 103"/>
                <a:gd name="T13" fmla="*/ 0 h 99"/>
                <a:gd name="T14" fmla="*/ 51 w 103"/>
                <a:gd name="T15" fmla="*/ 60 h 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9">
                  <a:moveTo>
                    <a:pt x="51" y="60"/>
                  </a:moveTo>
                  <a:lnTo>
                    <a:pt x="77" y="0"/>
                  </a:lnTo>
                  <a:lnTo>
                    <a:pt x="103" y="0"/>
                  </a:lnTo>
                  <a:lnTo>
                    <a:pt x="60" y="99"/>
                  </a:lnTo>
                  <a:lnTo>
                    <a:pt x="43" y="99"/>
                  </a:lnTo>
                  <a:lnTo>
                    <a:pt x="0" y="0"/>
                  </a:lnTo>
                  <a:lnTo>
                    <a:pt x="26" y="0"/>
                  </a:lnTo>
                  <a:lnTo>
                    <a:pt x="51" y="6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49" name="Oval 9">
              <a:extLst>
                <a:ext uri="{FF2B5EF4-FFF2-40B4-BE49-F238E27FC236}">
                  <a16:creationId xmlns:a16="http://schemas.microsoft.com/office/drawing/2014/main" id="{6C512A8A-0BC5-4747-B47E-33BA3049D4B5}"/>
                </a:ext>
              </a:extLst>
            </p:cNvPr>
            <p:cNvSpPr>
              <a:spLocks noChangeArrowheads="1"/>
            </p:cNvSpPr>
            <p:nvPr userDrawn="1"/>
          </p:nvSpPr>
          <p:spPr bwMode="gray">
            <a:xfrm>
              <a:off x="1100138" y="1054100"/>
              <a:ext cx="50800" cy="539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0" name="Rectangle 10">
              <a:extLst>
                <a:ext uri="{FF2B5EF4-FFF2-40B4-BE49-F238E27FC236}">
                  <a16:creationId xmlns:a16="http://schemas.microsoft.com/office/drawing/2014/main" id="{D7EFE9DD-59DF-4798-93A9-5AF12FB0BBEF}"/>
                </a:ext>
              </a:extLst>
            </p:cNvPr>
            <p:cNvSpPr>
              <a:spLocks noChangeArrowheads="1"/>
            </p:cNvSpPr>
            <p:nvPr userDrawn="1"/>
          </p:nvSpPr>
          <p:spPr bwMode="gray">
            <a:xfrm>
              <a:off x="1104900" y="1127125"/>
              <a:ext cx="39688" cy="1571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1" name="Freeform 11">
              <a:extLst>
                <a:ext uri="{FF2B5EF4-FFF2-40B4-BE49-F238E27FC236}">
                  <a16:creationId xmlns:a16="http://schemas.microsoft.com/office/drawing/2014/main" id="{A526D7AA-8512-4D15-ACB8-70621D871E5E}"/>
                </a:ext>
              </a:extLst>
            </p:cNvPr>
            <p:cNvSpPr>
              <a:spLocks/>
            </p:cNvSpPr>
            <p:nvPr userDrawn="1"/>
          </p:nvSpPr>
          <p:spPr bwMode="gray">
            <a:xfrm>
              <a:off x="1162050" y="1123950"/>
              <a:ext cx="147638" cy="163513"/>
            </a:xfrm>
            <a:custGeom>
              <a:avLst/>
              <a:gdLst>
                <a:gd name="T0" fmla="*/ 93 w 93"/>
                <a:gd name="T1" fmla="*/ 77 h 98"/>
                <a:gd name="T2" fmla="*/ 50 w 93"/>
                <a:gd name="T3" fmla="*/ 98 h 98"/>
                <a:gd name="T4" fmla="*/ 0 w 93"/>
                <a:gd name="T5" fmla="*/ 49 h 98"/>
                <a:gd name="T6" fmla="*/ 51 w 93"/>
                <a:gd name="T7" fmla="*/ 0 h 98"/>
                <a:gd name="T8" fmla="*/ 90 w 93"/>
                <a:gd name="T9" fmla="*/ 19 h 98"/>
                <a:gd name="T10" fmla="*/ 72 w 93"/>
                <a:gd name="T11" fmla="*/ 35 h 98"/>
                <a:gd name="T12" fmla="*/ 51 w 93"/>
                <a:gd name="T13" fmla="*/ 24 h 98"/>
                <a:gd name="T14" fmla="*/ 25 w 93"/>
                <a:gd name="T15" fmla="*/ 49 h 98"/>
                <a:gd name="T16" fmla="*/ 51 w 93"/>
                <a:gd name="T17" fmla="*/ 75 h 98"/>
                <a:gd name="T18" fmla="*/ 74 w 93"/>
                <a:gd name="T19" fmla="*/ 62 h 98"/>
                <a:gd name="T20" fmla="*/ 93 w 93"/>
                <a:gd name="T21" fmla="*/ 7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98">
                  <a:moveTo>
                    <a:pt x="93" y="77"/>
                  </a:moveTo>
                  <a:cubicBezTo>
                    <a:pt x="82" y="91"/>
                    <a:pt x="68" y="98"/>
                    <a:pt x="50" y="98"/>
                  </a:cubicBezTo>
                  <a:cubicBezTo>
                    <a:pt x="22" y="98"/>
                    <a:pt x="0" y="76"/>
                    <a:pt x="0" y="49"/>
                  </a:cubicBezTo>
                  <a:cubicBezTo>
                    <a:pt x="0" y="22"/>
                    <a:pt x="22" y="0"/>
                    <a:pt x="51" y="0"/>
                  </a:cubicBezTo>
                  <a:cubicBezTo>
                    <a:pt x="67" y="0"/>
                    <a:pt x="81" y="8"/>
                    <a:pt x="90" y="19"/>
                  </a:cubicBezTo>
                  <a:cubicBezTo>
                    <a:pt x="72" y="35"/>
                    <a:pt x="72" y="35"/>
                    <a:pt x="72" y="35"/>
                  </a:cubicBezTo>
                  <a:cubicBezTo>
                    <a:pt x="67" y="28"/>
                    <a:pt x="60" y="24"/>
                    <a:pt x="51" y="24"/>
                  </a:cubicBezTo>
                  <a:cubicBezTo>
                    <a:pt x="36" y="24"/>
                    <a:pt x="25" y="35"/>
                    <a:pt x="25" y="49"/>
                  </a:cubicBezTo>
                  <a:cubicBezTo>
                    <a:pt x="25" y="64"/>
                    <a:pt x="36" y="75"/>
                    <a:pt x="51" y="75"/>
                  </a:cubicBezTo>
                  <a:cubicBezTo>
                    <a:pt x="61" y="75"/>
                    <a:pt x="69" y="68"/>
                    <a:pt x="74" y="62"/>
                  </a:cubicBezTo>
                  <a:lnTo>
                    <a:pt x="93"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2" name="Freeform 12">
              <a:extLst>
                <a:ext uri="{FF2B5EF4-FFF2-40B4-BE49-F238E27FC236}">
                  <a16:creationId xmlns:a16="http://schemas.microsoft.com/office/drawing/2014/main" id="{E2F58E73-CE6C-43CF-AF5F-D96D81AA4A21}"/>
                </a:ext>
              </a:extLst>
            </p:cNvPr>
            <p:cNvSpPr>
              <a:spLocks noEditPoints="1"/>
            </p:cNvSpPr>
            <p:nvPr userDrawn="1"/>
          </p:nvSpPr>
          <p:spPr bwMode="gray">
            <a:xfrm>
              <a:off x="1314450" y="1123950"/>
              <a:ext cx="142875" cy="163513"/>
            </a:xfrm>
            <a:custGeom>
              <a:avLst/>
              <a:gdLst>
                <a:gd name="T0" fmla="*/ 87 w 90"/>
                <a:gd name="T1" fmla="*/ 81 h 98"/>
                <a:gd name="T2" fmla="*/ 49 w 90"/>
                <a:gd name="T3" fmla="*/ 98 h 98"/>
                <a:gd name="T4" fmla="*/ 0 w 90"/>
                <a:gd name="T5" fmla="*/ 49 h 98"/>
                <a:gd name="T6" fmla="*/ 46 w 90"/>
                <a:gd name="T7" fmla="*/ 0 h 98"/>
                <a:gd name="T8" fmla="*/ 90 w 90"/>
                <a:gd name="T9" fmla="*/ 48 h 98"/>
                <a:gd name="T10" fmla="*/ 89 w 90"/>
                <a:gd name="T11" fmla="*/ 55 h 98"/>
                <a:gd name="T12" fmla="*/ 25 w 90"/>
                <a:gd name="T13" fmla="*/ 55 h 98"/>
                <a:gd name="T14" fmla="*/ 50 w 90"/>
                <a:gd name="T15" fmla="*/ 78 h 98"/>
                <a:gd name="T16" fmla="*/ 73 w 90"/>
                <a:gd name="T17" fmla="*/ 67 h 98"/>
                <a:gd name="T18" fmla="*/ 87 w 90"/>
                <a:gd name="T19" fmla="*/ 81 h 98"/>
                <a:gd name="T20" fmla="*/ 64 w 90"/>
                <a:gd name="T21" fmla="*/ 37 h 98"/>
                <a:gd name="T22" fmla="*/ 46 w 90"/>
                <a:gd name="T23" fmla="*/ 21 h 98"/>
                <a:gd name="T24" fmla="*/ 26 w 90"/>
                <a:gd name="T25" fmla="*/ 37 h 98"/>
                <a:gd name="T26" fmla="*/ 64 w 90"/>
                <a:gd name="T27" fmla="*/ 3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98">
                  <a:moveTo>
                    <a:pt x="87" y="81"/>
                  </a:moveTo>
                  <a:cubicBezTo>
                    <a:pt x="78" y="92"/>
                    <a:pt x="64" y="98"/>
                    <a:pt x="49" y="98"/>
                  </a:cubicBezTo>
                  <a:cubicBezTo>
                    <a:pt x="21" y="98"/>
                    <a:pt x="0" y="79"/>
                    <a:pt x="0" y="49"/>
                  </a:cubicBezTo>
                  <a:cubicBezTo>
                    <a:pt x="0" y="23"/>
                    <a:pt x="18" y="0"/>
                    <a:pt x="46" y="0"/>
                  </a:cubicBezTo>
                  <a:cubicBezTo>
                    <a:pt x="72" y="0"/>
                    <a:pt x="90" y="22"/>
                    <a:pt x="90" y="48"/>
                  </a:cubicBezTo>
                  <a:cubicBezTo>
                    <a:pt x="90" y="51"/>
                    <a:pt x="90" y="53"/>
                    <a:pt x="89" y="55"/>
                  </a:cubicBezTo>
                  <a:cubicBezTo>
                    <a:pt x="25" y="55"/>
                    <a:pt x="25" y="55"/>
                    <a:pt x="25" y="55"/>
                  </a:cubicBezTo>
                  <a:cubicBezTo>
                    <a:pt x="26" y="68"/>
                    <a:pt x="37" y="78"/>
                    <a:pt x="50" y="78"/>
                  </a:cubicBezTo>
                  <a:cubicBezTo>
                    <a:pt x="60" y="78"/>
                    <a:pt x="69" y="72"/>
                    <a:pt x="73" y="67"/>
                  </a:cubicBezTo>
                  <a:lnTo>
                    <a:pt x="87" y="81"/>
                  </a:lnTo>
                  <a:close/>
                  <a:moveTo>
                    <a:pt x="64" y="37"/>
                  </a:moveTo>
                  <a:cubicBezTo>
                    <a:pt x="63" y="29"/>
                    <a:pt x="56" y="21"/>
                    <a:pt x="46" y="21"/>
                  </a:cubicBezTo>
                  <a:cubicBezTo>
                    <a:pt x="35" y="21"/>
                    <a:pt x="27" y="29"/>
                    <a:pt x="26" y="37"/>
                  </a:cubicBezTo>
                  <a:lnTo>
                    <a:pt x="64"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3" name="Freeform 13">
              <a:extLst>
                <a:ext uri="{FF2B5EF4-FFF2-40B4-BE49-F238E27FC236}">
                  <a16:creationId xmlns:a16="http://schemas.microsoft.com/office/drawing/2014/main" id="{1BE90B64-1CDA-4A4D-8B91-21AFA5C2E771}"/>
                </a:ext>
              </a:extLst>
            </p:cNvPr>
            <p:cNvSpPr>
              <a:spLocks/>
            </p:cNvSpPr>
            <p:nvPr userDrawn="1"/>
          </p:nvSpPr>
          <p:spPr bwMode="gray">
            <a:xfrm>
              <a:off x="1790700" y="1127125"/>
              <a:ext cx="241300" cy="157163"/>
            </a:xfrm>
            <a:custGeom>
              <a:avLst/>
              <a:gdLst>
                <a:gd name="T0" fmla="*/ 56 w 152"/>
                <a:gd name="T1" fmla="*/ 99 h 99"/>
                <a:gd name="T2" fmla="*/ 38 w 152"/>
                <a:gd name="T3" fmla="*/ 99 h 99"/>
                <a:gd name="T4" fmla="*/ 0 w 152"/>
                <a:gd name="T5" fmla="*/ 0 h 99"/>
                <a:gd name="T6" fmla="*/ 25 w 152"/>
                <a:gd name="T7" fmla="*/ 0 h 99"/>
                <a:gd name="T8" fmla="*/ 46 w 152"/>
                <a:gd name="T9" fmla="*/ 57 h 99"/>
                <a:gd name="T10" fmla="*/ 66 w 152"/>
                <a:gd name="T11" fmla="*/ 0 h 99"/>
                <a:gd name="T12" fmla="*/ 87 w 152"/>
                <a:gd name="T13" fmla="*/ 0 h 99"/>
                <a:gd name="T14" fmla="*/ 106 w 152"/>
                <a:gd name="T15" fmla="*/ 57 h 99"/>
                <a:gd name="T16" fmla="*/ 127 w 152"/>
                <a:gd name="T17" fmla="*/ 0 h 99"/>
                <a:gd name="T18" fmla="*/ 152 w 152"/>
                <a:gd name="T19" fmla="*/ 0 h 99"/>
                <a:gd name="T20" fmla="*/ 115 w 152"/>
                <a:gd name="T21" fmla="*/ 99 h 99"/>
                <a:gd name="T22" fmla="*/ 96 w 152"/>
                <a:gd name="T23" fmla="*/ 99 h 99"/>
                <a:gd name="T24" fmla="*/ 76 w 152"/>
                <a:gd name="T25" fmla="*/ 43 h 99"/>
                <a:gd name="T26" fmla="*/ 56 w 152"/>
                <a:gd name="T27"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2" h="99">
                  <a:moveTo>
                    <a:pt x="56" y="99"/>
                  </a:moveTo>
                  <a:lnTo>
                    <a:pt x="38" y="99"/>
                  </a:lnTo>
                  <a:lnTo>
                    <a:pt x="0" y="0"/>
                  </a:lnTo>
                  <a:lnTo>
                    <a:pt x="25" y="0"/>
                  </a:lnTo>
                  <a:lnTo>
                    <a:pt x="46" y="57"/>
                  </a:lnTo>
                  <a:lnTo>
                    <a:pt x="66" y="0"/>
                  </a:lnTo>
                  <a:lnTo>
                    <a:pt x="87" y="0"/>
                  </a:lnTo>
                  <a:lnTo>
                    <a:pt x="106" y="57"/>
                  </a:lnTo>
                  <a:lnTo>
                    <a:pt x="127" y="0"/>
                  </a:lnTo>
                  <a:lnTo>
                    <a:pt x="152" y="0"/>
                  </a:lnTo>
                  <a:lnTo>
                    <a:pt x="115" y="99"/>
                  </a:lnTo>
                  <a:lnTo>
                    <a:pt x="96" y="99"/>
                  </a:lnTo>
                  <a:lnTo>
                    <a:pt x="76" y="43"/>
                  </a:lnTo>
                  <a:lnTo>
                    <a:pt x="56"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4" name="Freeform 14">
              <a:extLst>
                <a:ext uri="{FF2B5EF4-FFF2-40B4-BE49-F238E27FC236}">
                  <a16:creationId xmlns:a16="http://schemas.microsoft.com/office/drawing/2014/main" id="{F784ED14-C99B-4268-B978-773DBAC390A3}"/>
                </a:ext>
              </a:extLst>
            </p:cNvPr>
            <p:cNvSpPr>
              <a:spLocks/>
            </p:cNvSpPr>
            <p:nvPr userDrawn="1"/>
          </p:nvSpPr>
          <p:spPr bwMode="gray">
            <a:xfrm>
              <a:off x="1473200" y="1123950"/>
              <a:ext cx="146050" cy="160338"/>
            </a:xfrm>
            <a:custGeom>
              <a:avLst/>
              <a:gdLst>
                <a:gd name="T0" fmla="*/ 0 w 92"/>
                <a:gd name="T1" fmla="*/ 96 h 96"/>
                <a:gd name="T2" fmla="*/ 0 w 92"/>
                <a:gd name="T3" fmla="*/ 2 h 96"/>
                <a:gd name="T4" fmla="*/ 24 w 92"/>
                <a:gd name="T5" fmla="*/ 2 h 96"/>
                <a:gd name="T6" fmla="*/ 24 w 92"/>
                <a:gd name="T7" fmla="*/ 10 h 96"/>
                <a:gd name="T8" fmla="*/ 50 w 92"/>
                <a:gd name="T9" fmla="*/ 0 h 96"/>
                <a:gd name="T10" fmla="*/ 82 w 92"/>
                <a:gd name="T11" fmla="*/ 15 h 96"/>
                <a:gd name="T12" fmla="*/ 92 w 92"/>
                <a:gd name="T13" fmla="*/ 48 h 96"/>
                <a:gd name="T14" fmla="*/ 92 w 92"/>
                <a:gd name="T15" fmla="*/ 96 h 96"/>
                <a:gd name="T16" fmla="*/ 67 w 92"/>
                <a:gd name="T17" fmla="*/ 96 h 96"/>
                <a:gd name="T18" fmla="*/ 67 w 92"/>
                <a:gd name="T19" fmla="*/ 46 h 96"/>
                <a:gd name="T20" fmla="*/ 61 w 92"/>
                <a:gd name="T21" fmla="*/ 29 h 96"/>
                <a:gd name="T22" fmla="*/ 47 w 92"/>
                <a:gd name="T23" fmla="*/ 24 h 96"/>
                <a:gd name="T24" fmla="*/ 25 w 92"/>
                <a:gd name="T25" fmla="*/ 35 h 96"/>
                <a:gd name="T26" fmla="*/ 25 w 92"/>
                <a:gd name="T27" fmla="*/ 96 h 96"/>
                <a:gd name="T28" fmla="*/ 0 w 92"/>
                <a:gd name="T2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2" h="96">
                  <a:moveTo>
                    <a:pt x="0" y="96"/>
                  </a:moveTo>
                  <a:cubicBezTo>
                    <a:pt x="0" y="2"/>
                    <a:pt x="0" y="2"/>
                    <a:pt x="0" y="2"/>
                  </a:cubicBezTo>
                  <a:cubicBezTo>
                    <a:pt x="24" y="2"/>
                    <a:pt x="24" y="2"/>
                    <a:pt x="24" y="2"/>
                  </a:cubicBezTo>
                  <a:cubicBezTo>
                    <a:pt x="24" y="10"/>
                    <a:pt x="24" y="10"/>
                    <a:pt x="24" y="10"/>
                  </a:cubicBezTo>
                  <a:cubicBezTo>
                    <a:pt x="31" y="4"/>
                    <a:pt x="40" y="0"/>
                    <a:pt x="50" y="0"/>
                  </a:cubicBezTo>
                  <a:cubicBezTo>
                    <a:pt x="63" y="0"/>
                    <a:pt x="75" y="6"/>
                    <a:pt x="82" y="15"/>
                  </a:cubicBezTo>
                  <a:cubicBezTo>
                    <a:pt x="89" y="23"/>
                    <a:pt x="92" y="32"/>
                    <a:pt x="92" y="48"/>
                  </a:cubicBezTo>
                  <a:cubicBezTo>
                    <a:pt x="92" y="96"/>
                    <a:pt x="92" y="96"/>
                    <a:pt x="92" y="96"/>
                  </a:cubicBezTo>
                  <a:cubicBezTo>
                    <a:pt x="67" y="96"/>
                    <a:pt x="67" y="96"/>
                    <a:pt x="67" y="96"/>
                  </a:cubicBezTo>
                  <a:cubicBezTo>
                    <a:pt x="67" y="46"/>
                    <a:pt x="67" y="46"/>
                    <a:pt x="67" y="46"/>
                  </a:cubicBezTo>
                  <a:cubicBezTo>
                    <a:pt x="67" y="37"/>
                    <a:pt x="65" y="32"/>
                    <a:pt x="61" y="29"/>
                  </a:cubicBezTo>
                  <a:cubicBezTo>
                    <a:pt x="58" y="25"/>
                    <a:pt x="53" y="24"/>
                    <a:pt x="47" y="24"/>
                  </a:cubicBezTo>
                  <a:cubicBezTo>
                    <a:pt x="37" y="24"/>
                    <a:pt x="28" y="30"/>
                    <a:pt x="25" y="35"/>
                  </a:cubicBezTo>
                  <a:cubicBezTo>
                    <a:pt x="25" y="96"/>
                    <a:pt x="25" y="96"/>
                    <a:pt x="25" y="96"/>
                  </a:cubicBezTo>
                  <a:lnTo>
                    <a:pt x="0" y="9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5" name="Freeform 15">
              <a:extLst>
                <a:ext uri="{FF2B5EF4-FFF2-40B4-BE49-F238E27FC236}">
                  <a16:creationId xmlns:a16="http://schemas.microsoft.com/office/drawing/2014/main" id="{8CAFE57C-BD90-4ED5-B49E-B064E16575D0}"/>
                </a:ext>
              </a:extLst>
            </p:cNvPr>
            <p:cNvSpPr>
              <a:spLocks noEditPoints="1"/>
            </p:cNvSpPr>
            <p:nvPr userDrawn="1"/>
          </p:nvSpPr>
          <p:spPr bwMode="gray">
            <a:xfrm>
              <a:off x="1633538" y="1127125"/>
              <a:ext cx="168275" cy="161925"/>
            </a:xfrm>
            <a:custGeom>
              <a:avLst/>
              <a:gdLst>
                <a:gd name="T0" fmla="*/ 53 w 106"/>
                <a:gd name="T1" fmla="*/ 0 h 97"/>
                <a:gd name="T2" fmla="*/ 0 w 106"/>
                <a:gd name="T3" fmla="*/ 53 h 97"/>
                <a:gd name="T4" fmla="*/ 17 w 106"/>
                <a:gd name="T5" fmla="*/ 93 h 97"/>
                <a:gd name="T6" fmla="*/ 30 w 106"/>
                <a:gd name="T7" fmla="*/ 94 h 97"/>
                <a:gd name="T8" fmla="*/ 53 w 106"/>
                <a:gd name="T9" fmla="*/ 86 h 97"/>
                <a:gd name="T10" fmla="*/ 76 w 106"/>
                <a:gd name="T11" fmla="*/ 94 h 97"/>
                <a:gd name="T12" fmla="*/ 90 w 106"/>
                <a:gd name="T13" fmla="*/ 93 h 97"/>
                <a:gd name="T14" fmla="*/ 106 w 106"/>
                <a:gd name="T15" fmla="*/ 54 h 97"/>
                <a:gd name="T16" fmla="*/ 53 w 106"/>
                <a:gd name="T17" fmla="*/ 0 h 97"/>
                <a:gd name="T18" fmla="*/ 53 w 106"/>
                <a:gd name="T19" fmla="*/ 81 h 97"/>
                <a:gd name="T20" fmla="*/ 26 w 106"/>
                <a:gd name="T21" fmla="*/ 54 h 97"/>
                <a:gd name="T22" fmla="*/ 53 w 106"/>
                <a:gd name="T23" fmla="*/ 27 h 97"/>
                <a:gd name="T24" fmla="*/ 80 w 106"/>
                <a:gd name="T25" fmla="*/ 54 h 97"/>
                <a:gd name="T26" fmla="*/ 53 w 106"/>
                <a:gd name="T27" fmla="*/ 8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6" h="97">
                  <a:moveTo>
                    <a:pt x="53" y="0"/>
                  </a:moveTo>
                  <a:cubicBezTo>
                    <a:pt x="24" y="0"/>
                    <a:pt x="0" y="24"/>
                    <a:pt x="0" y="53"/>
                  </a:cubicBezTo>
                  <a:cubicBezTo>
                    <a:pt x="0" y="69"/>
                    <a:pt x="6" y="83"/>
                    <a:pt x="17" y="93"/>
                  </a:cubicBezTo>
                  <a:cubicBezTo>
                    <a:pt x="20" y="96"/>
                    <a:pt x="26" y="97"/>
                    <a:pt x="30" y="94"/>
                  </a:cubicBezTo>
                  <a:cubicBezTo>
                    <a:pt x="36" y="89"/>
                    <a:pt x="44" y="86"/>
                    <a:pt x="53" y="86"/>
                  </a:cubicBezTo>
                  <a:cubicBezTo>
                    <a:pt x="62" y="86"/>
                    <a:pt x="70" y="89"/>
                    <a:pt x="76" y="94"/>
                  </a:cubicBezTo>
                  <a:cubicBezTo>
                    <a:pt x="80" y="97"/>
                    <a:pt x="86" y="96"/>
                    <a:pt x="90" y="93"/>
                  </a:cubicBezTo>
                  <a:cubicBezTo>
                    <a:pt x="100" y="83"/>
                    <a:pt x="106" y="69"/>
                    <a:pt x="106" y="54"/>
                  </a:cubicBezTo>
                  <a:cubicBezTo>
                    <a:pt x="106" y="24"/>
                    <a:pt x="83" y="0"/>
                    <a:pt x="53" y="0"/>
                  </a:cubicBezTo>
                  <a:moveTo>
                    <a:pt x="53" y="81"/>
                  </a:moveTo>
                  <a:cubicBezTo>
                    <a:pt x="37" y="81"/>
                    <a:pt x="26" y="69"/>
                    <a:pt x="26" y="54"/>
                  </a:cubicBezTo>
                  <a:cubicBezTo>
                    <a:pt x="26" y="39"/>
                    <a:pt x="37" y="27"/>
                    <a:pt x="53" y="27"/>
                  </a:cubicBezTo>
                  <a:cubicBezTo>
                    <a:pt x="69" y="27"/>
                    <a:pt x="80" y="39"/>
                    <a:pt x="80" y="54"/>
                  </a:cubicBezTo>
                  <a:cubicBezTo>
                    <a:pt x="80" y="69"/>
                    <a:pt x="69" y="81"/>
                    <a:pt x="53" y="81"/>
                  </a:cubicBezTo>
                </a:path>
              </a:pathLst>
            </a:custGeom>
            <a:solidFill>
              <a:srgbClr val="81B5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nvGrpSpPr>
            <p:cNvPr id="56" name="Group 55">
              <a:extLst>
                <a:ext uri="{FF2B5EF4-FFF2-40B4-BE49-F238E27FC236}">
                  <a16:creationId xmlns:a16="http://schemas.microsoft.com/office/drawing/2014/main" id="{A8C105BC-FE57-4C7F-BCA5-90A435709553}"/>
                </a:ext>
              </a:extLst>
            </p:cNvPr>
            <p:cNvGrpSpPr>
              <a:grpSpLocks noChangeAspect="1"/>
            </p:cNvGrpSpPr>
            <p:nvPr/>
          </p:nvGrpSpPr>
          <p:grpSpPr bwMode="gray">
            <a:xfrm>
              <a:off x="1998819" y="1263267"/>
              <a:ext cx="39288" cy="20954"/>
              <a:chOff x="2687241" y="1822450"/>
              <a:chExt cx="23813" cy="12700"/>
            </a:xfrm>
          </p:grpSpPr>
          <p:sp>
            <p:nvSpPr>
              <p:cNvPr id="57" name="Freeform 8">
                <a:extLst>
                  <a:ext uri="{FF2B5EF4-FFF2-40B4-BE49-F238E27FC236}">
                    <a16:creationId xmlns:a16="http://schemas.microsoft.com/office/drawing/2014/main" id="{5BA614DB-820D-42C5-BC01-2A0C0B1F2156}"/>
                  </a:ext>
                </a:extLst>
              </p:cNvPr>
              <p:cNvSpPr>
                <a:spLocks/>
              </p:cNvSpPr>
              <p:nvPr/>
            </p:nvSpPr>
            <p:spPr bwMode="gray">
              <a:xfrm>
                <a:off x="2687241" y="1822450"/>
                <a:ext cx="9525" cy="12700"/>
              </a:xfrm>
              <a:custGeom>
                <a:avLst/>
                <a:gdLst>
                  <a:gd name="T0" fmla="*/ 6 w 6"/>
                  <a:gd name="T1" fmla="*/ 1 h 8"/>
                  <a:gd name="T2" fmla="*/ 3 w 6"/>
                  <a:gd name="T3" fmla="*/ 1 h 8"/>
                  <a:gd name="T4" fmla="*/ 3 w 6"/>
                  <a:gd name="T5" fmla="*/ 8 h 8"/>
                  <a:gd name="T6" fmla="*/ 2 w 6"/>
                  <a:gd name="T7" fmla="*/ 8 h 8"/>
                  <a:gd name="T8" fmla="*/ 2 w 6"/>
                  <a:gd name="T9" fmla="*/ 1 h 8"/>
                  <a:gd name="T10" fmla="*/ 0 w 6"/>
                  <a:gd name="T11" fmla="*/ 1 h 8"/>
                  <a:gd name="T12" fmla="*/ 0 w 6"/>
                  <a:gd name="T13" fmla="*/ 0 h 8"/>
                  <a:gd name="T14" fmla="*/ 6 w 6"/>
                  <a:gd name="T15" fmla="*/ 0 h 8"/>
                  <a:gd name="T16" fmla="*/ 6 w 6"/>
                  <a:gd name="T17"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6" y="1"/>
                    </a:moveTo>
                    <a:lnTo>
                      <a:pt x="3" y="1"/>
                    </a:lnTo>
                    <a:lnTo>
                      <a:pt x="3" y="8"/>
                    </a:lnTo>
                    <a:lnTo>
                      <a:pt x="2" y="8"/>
                    </a:lnTo>
                    <a:lnTo>
                      <a:pt x="2" y="1"/>
                    </a:lnTo>
                    <a:lnTo>
                      <a:pt x="0" y="1"/>
                    </a:lnTo>
                    <a:lnTo>
                      <a:pt x="0" y="0"/>
                    </a:lnTo>
                    <a:lnTo>
                      <a:pt x="6" y="0"/>
                    </a:lnTo>
                    <a:lnTo>
                      <a:pt x="6" y="1"/>
                    </a:lnTo>
                    <a:close/>
                  </a:path>
                </a:pathLst>
              </a:custGeom>
              <a:solidFill>
                <a:srgbClr val="FFFFFF"/>
              </a:solidFill>
              <a:ln w="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1799"/>
              </a:p>
            </p:txBody>
          </p:sp>
          <p:sp>
            <p:nvSpPr>
              <p:cNvPr id="58" name="Freeform 9">
                <a:extLst>
                  <a:ext uri="{FF2B5EF4-FFF2-40B4-BE49-F238E27FC236}">
                    <a16:creationId xmlns:a16="http://schemas.microsoft.com/office/drawing/2014/main" id="{74D90B02-6A2E-419E-A48C-6F4A9696A3B7}"/>
                  </a:ext>
                </a:extLst>
              </p:cNvPr>
              <p:cNvSpPr>
                <a:spLocks/>
              </p:cNvSpPr>
              <p:nvPr/>
            </p:nvSpPr>
            <p:spPr bwMode="gray">
              <a:xfrm>
                <a:off x="2698354" y="1822450"/>
                <a:ext cx="12700" cy="12700"/>
              </a:xfrm>
              <a:custGeom>
                <a:avLst/>
                <a:gdLst>
                  <a:gd name="T0" fmla="*/ 8 w 8"/>
                  <a:gd name="T1" fmla="*/ 8 h 8"/>
                  <a:gd name="T2" fmla="*/ 7 w 8"/>
                  <a:gd name="T3" fmla="*/ 8 h 8"/>
                  <a:gd name="T4" fmla="*/ 7 w 8"/>
                  <a:gd name="T5" fmla="*/ 1 h 8"/>
                  <a:gd name="T6" fmla="*/ 4 w 8"/>
                  <a:gd name="T7" fmla="*/ 6 h 8"/>
                  <a:gd name="T8" fmla="*/ 4 w 8"/>
                  <a:gd name="T9" fmla="*/ 6 h 8"/>
                  <a:gd name="T10" fmla="*/ 1 w 8"/>
                  <a:gd name="T11" fmla="*/ 1 h 8"/>
                  <a:gd name="T12" fmla="*/ 1 w 8"/>
                  <a:gd name="T13" fmla="*/ 8 h 8"/>
                  <a:gd name="T14" fmla="*/ 0 w 8"/>
                  <a:gd name="T15" fmla="*/ 8 h 8"/>
                  <a:gd name="T16" fmla="*/ 0 w 8"/>
                  <a:gd name="T17" fmla="*/ 0 h 8"/>
                  <a:gd name="T18" fmla="*/ 1 w 8"/>
                  <a:gd name="T19" fmla="*/ 0 h 8"/>
                  <a:gd name="T20" fmla="*/ 4 w 8"/>
                  <a:gd name="T21" fmla="*/ 5 h 8"/>
                  <a:gd name="T22" fmla="*/ 7 w 8"/>
                  <a:gd name="T23" fmla="*/ 0 h 8"/>
                  <a:gd name="T24" fmla="*/ 8 w 8"/>
                  <a:gd name="T25" fmla="*/ 0 h 8"/>
                  <a:gd name="T26" fmla="*/ 8 w 8"/>
                  <a:gd name="T2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8">
                    <a:moveTo>
                      <a:pt x="8" y="8"/>
                    </a:moveTo>
                    <a:lnTo>
                      <a:pt x="7" y="8"/>
                    </a:lnTo>
                    <a:lnTo>
                      <a:pt x="7" y="1"/>
                    </a:lnTo>
                    <a:lnTo>
                      <a:pt x="4" y="6"/>
                    </a:lnTo>
                    <a:lnTo>
                      <a:pt x="4" y="6"/>
                    </a:lnTo>
                    <a:lnTo>
                      <a:pt x="1" y="1"/>
                    </a:lnTo>
                    <a:lnTo>
                      <a:pt x="1" y="8"/>
                    </a:lnTo>
                    <a:lnTo>
                      <a:pt x="0" y="8"/>
                    </a:lnTo>
                    <a:lnTo>
                      <a:pt x="0" y="0"/>
                    </a:lnTo>
                    <a:lnTo>
                      <a:pt x="1" y="0"/>
                    </a:lnTo>
                    <a:lnTo>
                      <a:pt x="4" y="5"/>
                    </a:lnTo>
                    <a:lnTo>
                      <a:pt x="7" y="0"/>
                    </a:lnTo>
                    <a:lnTo>
                      <a:pt x="8" y="0"/>
                    </a:lnTo>
                    <a:lnTo>
                      <a:pt x="8" y="8"/>
                    </a:lnTo>
                    <a:close/>
                  </a:path>
                </a:pathLst>
              </a:custGeom>
              <a:solidFill>
                <a:srgbClr val="FFFFFF"/>
              </a:solidFill>
              <a:ln w="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1799"/>
              </a:p>
            </p:txBody>
          </p:sp>
        </p:grpSp>
      </p:grpSp>
    </p:spTree>
    <p:extLst>
      <p:ext uri="{BB962C8B-B14F-4D97-AF65-F5344CB8AC3E}">
        <p14:creationId xmlns:p14="http://schemas.microsoft.com/office/powerpoint/2010/main" val="492857526"/>
      </p:ext>
    </p:extLst>
  </p:cSld>
  <p:clrMapOvr>
    <a:masterClrMapping/>
  </p:clrMapOvr>
  <p:hf sldNum="0" hdr="0" ftr="0" dt="0"/>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p:cSld name="Thank You_Blank_Name">
    <p:bg bwMode="gray">
      <p:bgPr>
        <a:solidFill>
          <a:schemeClr val="tx1"/>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370629" y="3599345"/>
            <a:ext cx="10441443" cy="1374775"/>
          </a:xfrm>
        </p:spPr>
        <p:txBody>
          <a:bodyPr/>
          <a:lstStyle>
            <a:lvl1pPr marL="0" indent="0">
              <a:buFont typeface="Calibri" panose="020F0502020204030204" pitchFamily="34" charset="0"/>
              <a:buChar char=" "/>
              <a:defRPr sz="1899" b="0">
                <a:solidFill>
                  <a:schemeClr val="bg2"/>
                </a:solidFill>
                <a:latin typeface="+mn-lt"/>
                <a:ea typeface="Gilroy" panose="00000500000000000000" pitchFamily="50" charset="0"/>
                <a:cs typeface="Gilroy" panose="00000500000000000000" pitchFamily="50" charset="0"/>
              </a:defRPr>
            </a:lvl1pPr>
            <a:lvl2pPr marL="0" indent="0">
              <a:spcBef>
                <a:spcPts val="100"/>
              </a:spcBef>
              <a:buFont typeface="Calibri" panose="020F0502020204030204" pitchFamily="34" charset="0"/>
              <a:buChar char=" "/>
              <a:defRPr sz="1699">
                <a:solidFill>
                  <a:schemeClr val="bg2"/>
                </a:solidFill>
                <a:latin typeface="+mn-lt"/>
                <a:ea typeface="Gilroy" panose="00000500000000000000" pitchFamily="50" charset="0"/>
                <a:cs typeface="Gilroy" panose="00000500000000000000" pitchFamily="50" charset="0"/>
              </a:defRPr>
            </a:lvl2pPr>
          </a:lstStyle>
          <a:p>
            <a:pPr lvl="0"/>
            <a:r>
              <a:rPr lang="en-US" dirty="0"/>
              <a:t>Click to edit Master text styles</a:t>
            </a:r>
          </a:p>
          <a:p>
            <a:pPr lvl="1"/>
            <a:r>
              <a:rPr lang="en-US" dirty="0"/>
              <a:t>Second level</a:t>
            </a:r>
          </a:p>
        </p:txBody>
      </p:sp>
      <p:sp>
        <p:nvSpPr>
          <p:cNvPr id="3" name="Title 2"/>
          <p:cNvSpPr>
            <a:spLocks noGrp="1"/>
          </p:cNvSpPr>
          <p:nvPr>
            <p:ph type="title"/>
          </p:nvPr>
        </p:nvSpPr>
        <p:spPr>
          <a:xfrm>
            <a:off x="431102" y="2731259"/>
            <a:ext cx="11185080" cy="668692"/>
          </a:xfrm>
        </p:spPr>
        <p:txBody>
          <a:bodyPr/>
          <a:lstStyle>
            <a:lvl1pPr>
              <a:defRPr sz="4399" b="1">
                <a:solidFill>
                  <a:schemeClr val="bg2"/>
                </a:solidFill>
              </a:defRPr>
            </a:lvl1pPr>
          </a:lstStyle>
          <a:p>
            <a:r>
              <a:rPr lang="en-US" dirty="0"/>
              <a:t>Click to edit Master title style</a:t>
            </a:r>
          </a:p>
        </p:txBody>
      </p:sp>
    </p:spTree>
    <p:extLst>
      <p:ext uri="{BB962C8B-B14F-4D97-AF65-F5344CB8AC3E}">
        <p14:creationId xmlns:p14="http://schemas.microsoft.com/office/powerpoint/2010/main" val="882709836"/>
      </p:ext>
    </p:extLst>
  </p:cSld>
  <p:clrMapOvr>
    <a:masterClrMapping/>
  </p:clrMapOvr>
  <p:hf sldNum="0" hdr="0" ftr="0" dt="0"/>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Do not use">
    <p:spTree>
      <p:nvGrpSpPr>
        <p:cNvPr id="1" name=""/>
        <p:cNvGrpSpPr/>
        <p:nvPr/>
      </p:nvGrpSpPr>
      <p:grpSpPr>
        <a:xfrm>
          <a:off x="0" y="0"/>
          <a:ext cx="0" cy="0"/>
          <a:chOff x="0" y="0"/>
          <a:chExt cx="0" cy="0"/>
        </a:xfrm>
      </p:grpSpPr>
      <p:sp>
        <p:nvSpPr>
          <p:cNvPr id="3" name="Rectangle 2"/>
          <p:cNvSpPr/>
          <p:nvPr/>
        </p:nvSpPr>
        <p:spPr bwMode="gray">
          <a:xfrm>
            <a:off x="1" y="0"/>
            <a:ext cx="12188825" cy="6858000"/>
          </a:xfrm>
          <a:prstGeom prst="rect">
            <a:avLst/>
          </a:prstGeom>
          <a:solidFill>
            <a:srgbClr val="D1232B"/>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80" tIns="45690" rIns="91380" bIns="45690" numCol="1" spcCol="0" rtlCol="0" fromWordArt="0" anchor="ctr" anchorCtr="0" forceAA="0" compatLnSpc="1">
            <a:prstTxWarp prst="textNoShape">
              <a:avLst/>
            </a:prstTxWarp>
            <a:noAutofit/>
          </a:bodyPr>
          <a:lstStyle/>
          <a:p>
            <a:pPr lvl="0" algn="ctr"/>
            <a:endParaRPr lang="en-US" sz="3598"/>
          </a:p>
        </p:txBody>
      </p:sp>
      <p:sp>
        <p:nvSpPr>
          <p:cNvPr id="4" name="TextBox 3"/>
          <p:cNvSpPr txBox="1"/>
          <p:nvPr/>
        </p:nvSpPr>
        <p:spPr bwMode="gray">
          <a:xfrm>
            <a:off x="1453956" y="3244335"/>
            <a:ext cx="9280920" cy="1200072"/>
          </a:xfrm>
          <a:prstGeom prst="rect">
            <a:avLst/>
          </a:prstGeom>
          <a:noFill/>
        </p:spPr>
        <p:txBody>
          <a:bodyPr wrap="square" rtlCol="0">
            <a:spAutoFit/>
          </a:bodyPr>
          <a:lstStyle/>
          <a:p>
            <a:pPr algn="ctr"/>
            <a:r>
              <a:rPr lang="en-US" sz="3598">
                <a:solidFill>
                  <a:srgbClr val="FFFFFF"/>
                </a:solidFill>
              </a:rPr>
              <a:t>Do</a:t>
            </a:r>
            <a:r>
              <a:rPr lang="en-US" sz="3598" baseline="0">
                <a:solidFill>
                  <a:srgbClr val="FFFFFF"/>
                </a:solidFill>
              </a:rPr>
              <a:t> not use this layout. For visual reference in layout masters only.</a:t>
            </a:r>
            <a:endParaRPr lang="en-US" sz="3598">
              <a:solidFill>
                <a:srgbClr val="FFFFFF"/>
              </a:solidFill>
            </a:endParaRPr>
          </a:p>
        </p:txBody>
      </p:sp>
      <p:sp>
        <p:nvSpPr>
          <p:cNvPr id="5" name="Rectangle 4"/>
          <p:cNvSpPr/>
          <p:nvPr/>
        </p:nvSpPr>
        <p:spPr bwMode="gray">
          <a:xfrm>
            <a:off x="1" y="0"/>
            <a:ext cx="12188825" cy="6858000"/>
          </a:xfrm>
          <a:prstGeom prst="rect">
            <a:avLst/>
          </a:prstGeom>
          <a:solidFill>
            <a:srgbClr val="D1232B"/>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80" tIns="45690" rIns="91380" bIns="45690" numCol="1" spcCol="0" rtlCol="0" fromWordArt="0" anchor="ctr" anchorCtr="0" forceAA="0" compatLnSpc="1">
            <a:prstTxWarp prst="textNoShape">
              <a:avLst/>
            </a:prstTxWarp>
            <a:noAutofit/>
          </a:bodyPr>
          <a:lstStyle/>
          <a:p>
            <a:pPr lvl="0" algn="ctr"/>
            <a:endParaRPr lang="en-US" sz="3598"/>
          </a:p>
        </p:txBody>
      </p:sp>
      <p:sp>
        <p:nvSpPr>
          <p:cNvPr id="6" name="TextBox 5"/>
          <p:cNvSpPr txBox="1"/>
          <p:nvPr/>
        </p:nvSpPr>
        <p:spPr bwMode="gray">
          <a:xfrm>
            <a:off x="1453956" y="3244335"/>
            <a:ext cx="9280920" cy="1200072"/>
          </a:xfrm>
          <a:prstGeom prst="rect">
            <a:avLst/>
          </a:prstGeom>
          <a:noFill/>
        </p:spPr>
        <p:txBody>
          <a:bodyPr wrap="square" rtlCol="0">
            <a:spAutoFit/>
          </a:bodyPr>
          <a:lstStyle/>
          <a:p>
            <a:pPr algn="ctr"/>
            <a:r>
              <a:rPr lang="en-US" sz="3598">
                <a:solidFill>
                  <a:srgbClr val="FFFFFF"/>
                </a:solidFill>
              </a:rPr>
              <a:t>Do</a:t>
            </a:r>
            <a:r>
              <a:rPr lang="en-US" sz="3598" baseline="0">
                <a:solidFill>
                  <a:srgbClr val="FFFFFF"/>
                </a:solidFill>
              </a:rPr>
              <a:t> not use this layout. For visual reference in layout masters only.</a:t>
            </a:r>
            <a:endParaRPr lang="en-US" sz="3598">
              <a:solidFill>
                <a:srgbClr val="FFFFFF"/>
              </a:solidFill>
            </a:endParaRPr>
          </a:p>
        </p:txBody>
      </p:sp>
      <p:sp>
        <p:nvSpPr>
          <p:cNvPr id="7" name="Rectangle 6"/>
          <p:cNvSpPr/>
          <p:nvPr/>
        </p:nvSpPr>
        <p:spPr bwMode="gray">
          <a:xfrm>
            <a:off x="1" y="0"/>
            <a:ext cx="12188825" cy="6858000"/>
          </a:xfrm>
          <a:prstGeom prst="rect">
            <a:avLst/>
          </a:prstGeom>
          <a:solidFill>
            <a:srgbClr val="D1232B"/>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80" tIns="45690" rIns="91380" bIns="45690" numCol="1" spcCol="0" rtlCol="0" fromWordArt="0" anchor="ctr" anchorCtr="0" forceAA="0" compatLnSpc="1">
            <a:prstTxWarp prst="textNoShape">
              <a:avLst/>
            </a:prstTxWarp>
            <a:noAutofit/>
          </a:bodyPr>
          <a:lstStyle/>
          <a:p>
            <a:pPr lvl="0" algn="ctr"/>
            <a:endParaRPr lang="en-US" sz="3598"/>
          </a:p>
        </p:txBody>
      </p:sp>
      <p:sp>
        <p:nvSpPr>
          <p:cNvPr id="8" name="TextBox 7"/>
          <p:cNvSpPr txBox="1"/>
          <p:nvPr/>
        </p:nvSpPr>
        <p:spPr bwMode="gray">
          <a:xfrm>
            <a:off x="1453956" y="3244335"/>
            <a:ext cx="9280920" cy="1200072"/>
          </a:xfrm>
          <a:prstGeom prst="rect">
            <a:avLst/>
          </a:prstGeom>
          <a:noFill/>
        </p:spPr>
        <p:txBody>
          <a:bodyPr wrap="square" rtlCol="0">
            <a:spAutoFit/>
          </a:bodyPr>
          <a:lstStyle/>
          <a:p>
            <a:pPr algn="ctr"/>
            <a:r>
              <a:rPr lang="en-US" sz="3598">
                <a:solidFill>
                  <a:srgbClr val="FFFFFF"/>
                </a:solidFill>
              </a:rPr>
              <a:t>Do</a:t>
            </a:r>
            <a:r>
              <a:rPr lang="en-US" sz="3598" baseline="0">
                <a:solidFill>
                  <a:srgbClr val="FFFFFF"/>
                </a:solidFill>
              </a:rPr>
              <a:t> not use this layout. For visual reference in layout masters only.</a:t>
            </a:r>
            <a:endParaRPr lang="en-US" sz="3598">
              <a:solidFill>
                <a:srgbClr val="FFFFFF"/>
              </a:solidFill>
            </a:endParaRPr>
          </a:p>
        </p:txBody>
      </p:sp>
    </p:spTree>
    <p:extLst>
      <p:ext uri="{BB962C8B-B14F-4D97-AF65-F5344CB8AC3E}">
        <p14:creationId xmlns:p14="http://schemas.microsoft.com/office/powerpoint/2010/main" val="2345048326"/>
      </p:ext>
    </p:extLst>
  </p:cSld>
  <p:clrMapOvr>
    <a:masterClrMapping/>
  </p:clrMapOvr>
  <p:transition>
    <p:fade/>
  </p:transition>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w headings">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dirty="0"/>
              <a:t>Click to edit Master title style</a:t>
            </a:r>
          </a:p>
        </p:txBody>
      </p:sp>
      <p:sp>
        <p:nvSpPr>
          <p:cNvPr id="6" name="Content Placeholder 5"/>
          <p:cNvSpPr>
            <a:spLocks noGrp="1"/>
          </p:cNvSpPr>
          <p:nvPr>
            <p:ph sz="quarter" idx="10" hasCustomPrompt="1"/>
          </p:nvPr>
        </p:nvSpPr>
        <p:spPr>
          <a:xfrm>
            <a:off x="475487" y="1901952"/>
            <a:ext cx="5422392" cy="4396987"/>
          </a:xfrm>
        </p:spPr>
        <p:txBody>
          <a:bodyPr/>
          <a:lstStyle>
            <a:lvl1pPr marL="0" indent="0">
              <a:buNone/>
              <a:defRPr b="1">
                <a:latin typeface="+mj-lt"/>
              </a:defRPr>
            </a:lvl1pPr>
            <a:lvl2pPr marL="228600" indent="-228600">
              <a:buFont typeface="Arial" panose="020B0604020202020204" pitchFamily="34" charset="0"/>
              <a:buChar char="•"/>
              <a:defRPr sz="2000">
                <a:latin typeface="+mn-lt"/>
              </a:defRPr>
            </a:lvl2pPr>
            <a:lvl3pPr marL="400050" indent="-171450">
              <a:buClr>
                <a:schemeClr val="tx1"/>
              </a:buClr>
              <a:buFont typeface="Avenir Book" panose="02000503020000020003" pitchFamily="2" charset="0"/>
              <a:buChar char="–"/>
              <a:defRPr sz="1600">
                <a:latin typeface="+mn-lt"/>
              </a:defRPr>
            </a:lvl3pPr>
            <a:lvl4pPr>
              <a:defRPr>
                <a:latin typeface="+mn-lt"/>
              </a:defRPr>
            </a:lvl4pPr>
            <a:lvl5pPr marL="1145716" indent="0">
              <a:buNone/>
              <a:defRPr/>
            </a:lvl5pPr>
          </a:lstStyle>
          <a:p>
            <a:pPr lvl="0"/>
            <a:r>
              <a:rPr lang="en-US" dirty="0"/>
              <a:t>Click to edit Master text styles</a:t>
            </a:r>
          </a:p>
          <a:p>
            <a:pPr lvl="1"/>
            <a:r>
              <a:rPr lang="en-US" dirty="0"/>
              <a:t>First level</a:t>
            </a:r>
          </a:p>
          <a:p>
            <a:pPr lvl="2"/>
            <a:r>
              <a:rPr lang="en-US" dirty="0"/>
              <a:t>Second level</a:t>
            </a:r>
          </a:p>
        </p:txBody>
      </p:sp>
      <p:sp>
        <p:nvSpPr>
          <p:cNvPr id="7" name="Content Placeholder 5"/>
          <p:cNvSpPr>
            <a:spLocks noGrp="1"/>
          </p:cNvSpPr>
          <p:nvPr>
            <p:ph sz="quarter" idx="11" hasCustomPrompt="1"/>
          </p:nvPr>
        </p:nvSpPr>
        <p:spPr>
          <a:xfrm>
            <a:off x="6227299" y="1901952"/>
            <a:ext cx="5421174" cy="4396986"/>
          </a:xfrm>
        </p:spPr>
        <p:txBody>
          <a:bodyPr/>
          <a:lstStyle>
            <a:lvl1pPr marL="0" indent="0">
              <a:buNone/>
              <a:defRPr b="1">
                <a:latin typeface="+mj-lt"/>
              </a:defRPr>
            </a:lvl1pPr>
            <a:lvl2pPr marL="228600" indent="-228600">
              <a:buFont typeface="Arial" panose="020B0604020202020204" pitchFamily="34" charset="0"/>
              <a:buChar char="•"/>
              <a:defRPr sz="2000"/>
            </a:lvl2pPr>
            <a:lvl3pPr marL="400050" indent="-171450">
              <a:buClr>
                <a:schemeClr val="tx1"/>
              </a:buClr>
              <a:buFont typeface="Avenir Book" panose="02000503020000020003" pitchFamily="2" charset="0"/>
              <a:buChar char="–"/>
              <a:defRPr sz="1600"/>
            </a:lvl3pPr>
          </a:lstStyle>
          <a:p>
            <a:pPr lvl="0"/>
            <a:r>
              <a:rPr lang="en-US" dirty="0"/>
              <a:t>Click to edit Master text styles</a:t>
            </a:r>
          </a:p>
          <a:p>
            <a:pPr lvl="1"/>
            <a:r>
              <a:rPr lang="en-US" dirty="0"/>
              <a:t>First level</a:t>
            </a:r>
          </a:p>
          <a:p>
            <a:pPr lvl="2"/>
            <a:r>
              <a:rPr lang="en-US" dirty="0"/>
              <a:t>Second level</a:t>
            </a:r>
          </a:p>
        </p:txBody>
      </p:sp>
      <p:sp>
        <p:nvSpPr>
          <p:cNvPr id="8" name="Text Placeholder 7">
            <a:extLst>
              <a:ext uri="{FF2B5EF4-FFF2-40B4-BE49-F238E27FC236}">
                <a16:creationId xmlns:a16="http://schemas.microsoft.com/office/drawing/2014/main" id="{0378BF09-839B-46FB-BC79-5B2AA0BC5EAB}"/>
              </a:ext>
            </a:extLst>
          </p:cNvPr>
          <p:cNvSpPr>
            <a:spLocks noGrp="1"/>
          </p:cNvSpPr>
          <p:nvPr>
            <p:ph type="body" sz="quarter" idx="12"/>
          </p:nvPr>
        </p:nvSpPr>
        <p:spPr>
          <a:xfrm>
            <a:off x="438912" y="960120"/>
            <a:ext cx="11183112" cy="448056"/>
          </a:xfrm>
        </p:spPr>
        <p:txBody>
          <a:bodyPr/>
          <a:lstStyle>
            <a:lvl1pPr marL="0" indent="0">
              <a:buNone/>
              <a:defRPr lang="en-US" sz="1900" b="0" kern="1200" dirty="0">
                <a:solidFill>
                  <a:schemeClr val="tx1"/>
                </a:solidFill>
                <a:latin typeface="+mn-lt"/>
                <a:ea typeface="Gilroy" panose="00000500000000000000" pitchFamily="50" charset="0"/>
                <a:cs typeface="Gilroy" panose="00000500000000000000" pitchFamily="50" charset="0"/>
              </a:defRPr>
            </a:lvl1pPr>
          </a:lstStyle>
          <a:p>
            <a:pPr marL="0" lvl="0" indent="0" algn="l" defTabSz="457017" rtl="0" eaLnBrk="1" latinLnBrk="0" hangingPunct="1">
              <a:lnSpc>
                <a:spcPct val="90000"/>
              </a:lnSpc>
              <a:spcBef>
                <a:spcPts val="1200"/>
              </a:spcBef>
              <a:buClr>
                <a:srgbClr val="F7F7F7"/>
              </a:buClr>
              <a:buFont typeface="Arial"/>
              <a:buNone/>
            </a:pPr>
            <a:r>
              <a:rPr lang="en-US" dirty="0"/>
              <a:t>Edit Master text styles</a:t>
            </a:r>
          </a:p>
        </p:txBody>
      </p:sp>
    </p:spTree>
    <p:extLst>
      <p:ext uri="{BB962C8B-B14F-4D97-AF65-F5344CB8AC3E}">
        <p14:creationId xmlns:p14="http://schemas.microsoft.com/office/powerpoint/2010/main" val="158394999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Lef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dirty="0"/>
              <a:t>Click to edit Master title style</a:t>
            </a:r>
          </a:p>
        </p:txBody>
      </p:sp>
      <p:sp>
        <p:nvSpPr>
          <p:cNvPr id="7" name="Content Placeholder 5"/>
          <p:cNvSpPr>
            <a:spLocks noGrp="1"/>
          </p:cNvSpPr>
          <p:nvPr>
            <p:ph sz="quarter" idx="11"/>
          </p:nvPr>
        </p:nvSpPr>
        <p:spPr>
          <a:xfrm>
            <a:off x="6227299" y="1901952"/>
            <a:ext cx="5421174" cy="4396986"/>
          </a:xfrm>
        </p:spPr>
        <p:txBody>
          <a:bodyPr/>
          <a:lstStyle>
            <a:lvl2pPr>
              <a:defRPr sz="1600"/>
            </a:lvl2pPr>
          </a:lstStyle>
          <a:p>
            <a:pPr lvl="0"/>
            <a:r>
              <a:rPr lang="en-US" dirty="0"/>
              <a:t>Click to edit Master text styles</a:t>
            </a:r>
          </a:p>
          <a:p>
            <a:pPr lvl="1"/>
            <a:r>
              <a:rPr lang="en-US" dirty="0"/>
              <a:t>Second level</a:t>
            </a:r>
          </a:p>
        </p:txBody>
      </p:sp>
      <p:sp>
        <p:nvSpPr>
          <p:cNvPr id="8" name="Text Placeholder 7">
            <a:extLst>
              <a:ext uri="{FF2B5EF4-FFF2-40B4-BE49-F238E27FC236}">
                <a16:creationId xmlns:a16="http://schemas.microsoft.com/office/drawing/2014/main" id="{0378BF09-839B-46FB-BC79-5B2AA0BC5EAB}"/>
              </a:ext>
            </a:extLst>
          </p:cNvPr>
          <p:cNvSpPr>
            <a:spLocks noGrp="1"/>
          </p:cNvSpPr>
          <p:nvPr>
            <p:ph type="body" sz="quarter" idx="12"/>
          </p:nvPr>
        </p:nvSpPr>
        <p:spPr>
          <a:xfrm>
            <a:off x="438912" y="960120"/>
            <a:ext cx="11183112" cy="448056"/>
          </a:xfrm>
        </p:spPr>
        <p:txBody>
          <a:bodyPr/>
          <a:lstStyle>
            <a:lvl1pPr marL="0" indent="0">
              <a:buNone/>
              <a:defRPr lang="en-US" sz="1900" b="0" kern="1200" dirty="0">
                <a:solidFill>
                  <a:schemeClr val="tx1"/>
                </a:solidFill>
                <a:latin typeface="+mn-lt"/>
                <a:ea typeface="Gilroy" panose="00000500000000000000" pitchFamily="50" charset="0"/>
                <a:cs typeface="Gilroy" panose="00000500000000000000" pitchFamily="50" charset="0"/>
              </a:defRPr>
            </a:lvl1pPr>
          </a:lstStyle>
          <a:p>
            <a:pPr marL="0" lvl="0" indent="0" algn="l" defTabSz="457017" rtl="0" eaLnBrk="1" latinLnBrk="0" hangingPunct="1">
              <a:lnSpc>
                <a:spcPct val="90000"/>
              </a:lnSpc>
              <a:spcBef>
                <a:spcPts val="1200"/>
              </a:spcBef>
              <a:buClr>
                <a:srgbClr val="F7F7F7"/>
              </a:buClr>
              <a:buFont typeface="Arial"/>
              <a:buNone/>
            </a:pPr>
            <a:r>
              <a:rPr lang="en-US" dirty="0"/>
              <a:t>Edit Master text styles</a:t>
            </a:r>
          </a:p>
        </p:txBody>
      </p:sp>
    </p:spTree>
    <p:extLst>
      <p:ext uri="{BB962C8B-B14F-4D97-AF65-F5344CB8AC3E}">
        <p14:creationId xmlns:p14="http://schemas.microsoft.com/office/powerpoint/2010/main" val="3783545998"/>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dirty="0"/>
              <a:t>Click to edit Master title style</a:t>
            </a:r>
          </a:p>
        </p:txBody>
      </p:sp>
      <p:sp>
        <p:nvSpPr>
          <p:cNvPr id="6" name="Content Placeholder 5"/>
          <p:cNvSpPr>
            <a:spLocks noGrp="1"/>
          </p:cNvSpPr>
          <p:nvPr>
            <p:ph sz="quarter" idx="10"/>
          </p:nvPr>
        </p:nvSpPr>
        <p:spPr>
          <a:xfrm>
            <a:off x="439612" y="1901952"/>
            <a:ext cx="3291840" cy="4396987"/>
          </a:xfrm>
        </p:spPr>
        <p:txBody>
          <a:bodyPr/>
          <a:lstStyle>
            <a:lvl2pPr>
              <a:defRPr sz="1600"/>
            </a:lvl2pPr>
          </a:lstStyle>
          <a:p>
            <a:pPr lvl="0"/>
            <a:r>
              <a:rPr lang="en-US" dirty="0"/>
              <a:t>Click to edit Master text styles</a:t>
            </a:r>
          </a:p>
          <a:p>
            <a:pPr lvl="1"/>
            <a:r>
              <a:rPr lang="en-US" dirty="0"/>
              <a:t>Second level</a:t>
            </a:r>
          </a:p>
        </p:txBody>
      </p:sp>
      <p:sp>
        <p:nvSpPr>
          <p:cNvPr id="7" name="Content Placeholder 5"/>
          <p:cNvSpPr>
            <a:spLocks noGrp="1"/>
          </p:cNvSpPr>
          <p:nvPr>
            <p:ph sz="quarter" idx="11"/>
          </p:nvPr>
        </p:nvSpPr>
        <p:spPr>
          <a:xfrm>
            <a:off x="4398932" y="1901952"/>
            <a:ext cx="3291840" cy="4396986"/>
          </a:xfrm>
        </p:spPr>
        <p:txBody>
          <a:bodyPr/>
          <a:lstStyle>
            <a:lvl2pPr>
              <a:defRPr sz="1600"/>
            </a:lvl2pPr>
          </a:lstStyle>
          <a:p>
            <a:pPr lvl="0"/>
            <a:r>
              <a:rPr lang="en-US" dirty="0"/>
              <a:t>Click to edit Master text styles</a:t>
            </a:r>
          </a:p>
          <a:p>
            <a:pPr lvl="1"/>
            <a:r>
              <a:rPr lang="en-US" dirty="0"/>
              <a:t>Second level</a:t>
            </a:r>
          </a:p>
        </p:txBody>
      </p:sp>
      <p:sp>
        <p:nvSpPr>
          <p:cNvPr id="8" name="Text Placeholder 7">
            <a:extLst>
              <a:ext uri="{FF2B5EF4-FFF2-40B4-BE49-F238E27FC236}">
                <a16:creationId xmlns:a16="http://schemas.microsoft.com/office/drawing/2014/main" id="{0378BF09-839B-46FB-BC79-5B2AA0BC5EAB}"/>
              </a:ext>
            </a:extLst>
          </p:cNvPr>
          <p:cNvSpPr>
            <a:spLocks noGrp="1"/>
          </p:cNvSpPr>
          <p:nvPr>
            <p:ph type="body" sz="quarter" idx="12"/>
          </p:nvPr>
        </p:nvSpPr>
        <p:spPr>
          <a:xfrm>
            <a:off x="438912" y="960120"/>
            <a:ext cx="11183112" cy="448056"/>
          </a:xfrm>
        </p:spPr>
        <p:txBody>
          <a:bodyPr/>
          <a:lstStyle>
            <a:lvl1pPr marL="0" indent="0">
              <a:buNone/>
              <a:defRPr lang="en-US" sz="1900" b="0" kern="1200" dirty="0">
                <a:solidFill>
                  <a:schemeClr val="tx1"/>
                </a:solidFill>
                <a:latin typeface="+mn-lt"/>
                <a:ea typeface="Gilroy" panose="00000500000000000000" pitchFamily="50" charset="0"/>
                <a:cs typeface="Gilroy" panose="00000500000000000000" pitchFamily="50" charset="0"/>
              </a:defRPr>
            </a:lvl1pPr>
          </a:lstStyle>
          <a:p>
            <a:pPr marL="0" lvl="0" indent="0" algn="l" defTabSz="457017" rtl="0" eaLnBrk="1" latinLnBrk="0" hangingPunct="1">
              <a:lnSpc>
                <a:spcPct val="90000"/>
              </a:lnSpc>
              <a:spcBef>
                <a:spcPts val="1200"/>
              </a:spcBef>
              <a:buClr>
                <a:srgbClr val="F7F7F7"/>
              </a:buClr>
              <a:buFont typeface="Arial"/>
              <a:buNone/>
            </a:pPr>
            <a:r>
              <a:rPr lang="en-US" dirty="0"/>
              <a:t>Edit Master text styles</a:t>
            </a:r>
          </a:p>
        </p:txBody>
      </p:sp>
      <p:sp>
        <p:nvSpPr>
          <p:cNvPr id="9" name="Content Placeholder 8">
            <a:extLst>
              <a:ext uri="{FF2B5EF4-FFF2-40B4-BE49-F238E27FC236}">
                <a16:creationId xmlns:a16="http://schemas.microsoft.com/office/drawing/2014/main" id="{4BC0AA83-3E7C-45A7-A78B-876FEFF1FDA8}"/>
              </a:ext>
            </a:extLst>
          </p:cNvPr>
          <p:cNvSpPr>
            <a:spLocks noGrp="1"/>
          </p:cNvSpPr>
          <p:nvPr>
            <p:ph sz="quarter" idx="13" hasCustomPrompt="1"/>
          </p:nvPr>
        </p:nvSpPr>
        <p:spPr>
          <a:xfrm>
            <a:off x="8356633" y="1901951"/>
            <a:ext cx="3291840" cy="4396987"/>
          </a:xfrm>
        </p:spPr>
        <p:txBody>
          <a:bodyPr/>
          <a:lstStyle>
            <a:lvl1pPr>
              <a:defRPr/>
            </a:lvl1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073040283"/>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 Content with Header">
    <p:spTree>
      <p:nvGrpSpPr>
        <p:cNvPr id="1" name=""/>
        <p:cNvGrpSpPr/>
        <p:nvPr/>
      </p:nvGrpSpPr>
      <p:grpSpPr>
        <a:xfrm>
          <a:off x="0" y="0"/>
          <a:ext cx="0" cy="0"/>
          <a:chOff x="0" y="0"/>
          <a:chExt cx="0" cy="0"/>
        </a:xfrm>
      </p:grpSpPr>
      <p:sp>
        <p:nvSpPr>
          <p:cNvPr id="11" name="Content Placeholder 5">
            <a:extLst>
              <a:ext uri="{FF2B5EF4-FFF2-40B4-BE49-F238E27FC236}">
                <a16:creationId xmlns:a16="http://schemas.microsoft.com/office/drawing/2014/main" id="{2B9B6F4E-73B9-3645-850E-B8AF5E70C964}"/>
              </a:ext>
            </a:extLst>
          </p:cNvPr>
          <p:cNvSpPr>
            <a:spLocks noGrp="1"/>
          </p:cNvSpPr>
          <p:nvPr>
            <p:ph sz="quarter" idx="10" hasCustomPrompt="1"/>
          </p:nvPr>
        </p:nvSpPr>
        <p:spPr>
          <a:xfrm>
            <a:off x="475486" y="1901952"/>
            <a:ext cx="3498805" cy="4396987"/>
          </a:xfrm>
        </p:spPr>
        <p:txBody>
          <a:bodyPr/>
          <a:lstStyle>
            <a:lvl1pPr marL="0" indent="0">
              <a:buNone/>
              <a:defRPr b="1">
                <a:latin typeface="+mj-lt"/>
              </a:defRPr>
            </a:lvl1pPr>
            <a:lvl2pPr marL="228600" indent="-228600">
              <a:buFont typeface="Arial" panose="020B0604020202020204" pitchFamily="34" charset="0"/>
              <a:buChar char="•"/>
              <a:defRPr sz="2000">
                <a:latin typeface="+mn-lt"/>
              </a:defRPr>
            </a:lvl2pPr>
            <a:lvl3pPr marL="400050" indent="-171450">
              <a:buClr>
                <a:schemeClr val="tx1"/>
              </a:buClr>
              <a:buFont typeface="Avenir Book" panose="02000503020000020003" pitchFamily="2" charset="0"/>
              <a:buChar char="–"/>
              <a:defRPr sz="1600">
                <a:latin typeface="+mn-lt"/>
              </a:defRPr>
            </a:lvl3pPr>
            <a:lvl4pPr>
              <a:defRPr>
                <a:latin typeface="+mn-lt"/>
              </a:defRPr>
            </a:lvl4pPr>
            <a:lvl5pPr marL="1145716" indent="0">
              <a:buNone/>
              <a:defRPr/>
            </a:lvl5pPr>
          </a:lstStyle>
          <a:p>
            <a:pPr lvl="0"/>
            <a:r>
              <a:rPr lang="en-US" dirty="0"/>
              <a:t>Click to edit Master text styles</a:t>
            </a:r>
          </a:p>
          <a:p>
            <a:pPr lvl="1"/>
            <a:r>
              <a:rPr lang="en-US" dirty="0"/>
              <a:t>First level</a:t>
            </a:r>
          </a:p>
          <a:p>
            <a:pPr lvl="2"/>
            <a:r>
              <a:rPr lang="en-US" dirty="0"/>
              <a:t>Second level</a:t>
            </a:r>
          </a:p>
        </p:txBody>
      </p:sp>
      <p:sp>
        <p:nvSpPr>
          <p:cNvPr id="13" name="Content Placeholder 5">
            <a:extLst>
              <a:ext uri="{FF2B5EF4-FFF2-40B4-BE49-F238E27FC236}">
                <a16:creationId xmlns:a16="http://schemas.microsoft.com/office/drawing/2014/main" id="{F9258026-21D9-9948-BD91-74F7C537A5B0}"/>
              </a:ext>
            </a:extLst>
          </p:cNvPr>
          <p:cNvSpPr>
            <a:spLocks noGrp="1"/>
          </p:cNvSpPr>
          <p:nvPr>
            <p:ph sz="quarter" idx="11" hasCustomPrompt="1"/>
          </p:nvPr>
        </p:nvSpPr>
        <p:spPr>
          <a:xfrm>
            <a:off x="8086643" y="1901952"/>
            <a:ext cx="3561829" cy="4396986"/>
          </a:xfrm>
        </p:spPr>
        <p:txBody>
          <a:bodyPr/>
          <a:lstStyle>
            <a:lvl1pPr marL="0" indent="0">
              <a:buNone/>
              <a:defRPr b="1">
                <a:latin typeface="+mj-lt"/>
              </a:defRPr>
            </a:lvl1pPr>
            <a:lvl2pPr marL="228600" indent="-228600">
              <a:buFont typeface="Arial" panose="020B0604020202020204" pitchFamily="34" charset="0"/>
              <a:buChar char="•"/>
              <a:defRPr sz="2000"/>
            </a:lvl2pPr>
            <a:lvl3pPr marL="400050" indent="-171450">
              <a:buClr>
                <a:schemeClr val="tx1"/>
              </a:buClr>
              <a:buFont typeface="Avenir Book" panose="02000503020000020003" pitchFamily="2" charset="0"/>
              <a:buChar char="–"/>
              <a:defRPr sz="1600"/>
            </a:lvl3pPr>
          </a:lstStyle>
          <a:p>
            <a:pPr lvl="0"/>
            <a:r>
              <a:rPr lang="en-US" dirty="0"/>
              <a:t>Click to edit Master text styles</a:t>
            </a:r>
          </a:p>
          <a:p>
            <a:pPr lvl="1"/>
            <a:r>
              <a:rPr lang="en-US" dirty="0"/>
              <a:t>First level</a:t>
            </a:r>
          </a:p>
          <a:p>
            <a:pPr lvl="2"/>
            <a:r>
              <a:rPr lang="en-US" dirty="0"/>
              <a:t>Second level</a:t>
            </a:r>
          </a:p>
        </p:txBody>
      </p:sp>
      <p:sp>
        <p:nvSpPr>
          <p:cNvPr id="19" name="Content Placeholder 5">
            <a:extLst>
              <a:ext uri="{FF2B5EF4-FFF2-40B4-BE49-F238E27FC236}">
                <a16:creationId xmlns:a16="http://schemas.microsoft.com/office/drawing/2014/main" id="{CC728572-097D-EC4B-BB44-34609460AE37}"/>
              </a:ext>
            </a:extLst>
          </p:cNvPr>
          <p:cNvSpPr>
            <a:spLocks noGrp="1"/>
          </p:cNvSpPr>
          <p:nvPr>
            <p:ph sz="quarter" idx="13" hasCustomPrompt="1"/>
          </p:nvPr>
        </p:nvSpPr>
        <p:spPr>
          <a:xfrm>
            <a:off x="4249553" y="1901952"/>
            <a:ext cx="3548604" cy="4396986"/>
          </a:xfrm>
        </p:spPr>
        <p:txBody>
          <a:bodyPr/>
          <a:lstStyle>
            <a:lvl1pPr marL="0" indent="0">
              <a:buNone/>
              <a:defRPr b="1">
                <a:latin typeface="+mj-lt"/>
              </a:defRPr>
            </a:lvl1pPr>
            <a:lvl2pPr marL="228600" indent="-228600">
              <a:buFont typeface="Arial" panose="020B0604020202020204" pitchFamily="34" charset="0"/>
              <a:buChar char="•"/>
              <a:defRPr sz="2000"/>
            </a:lvl2pPr>
            <a:lvl3pPr marL="400050" indent="-171450">
              <a:buClr>
                <a:schemeClr val="tx1"/>
              </a:buClr>
              <a:buFont typeface="Avenir Book" panose="02000503020000020003" pitchFamily="2" charset="0"/>
              <a:buChar char="–"/>
              <a:defRPr sz="1600"/>
            </a:lvl3pPr>
          </a:lstStyle>
          <a:p>
            <a:pPr lvl="0"/>
            <a:r>
              <a:rPr lang="en-US" dirty="0"/>
              <a:t>Click to edit Master text styles</a:t>
            </a:r>
          </a:p>
          <a:p>
            <a:pPr lvl="1"/>
            <a:r>
              <a:rPr lang="en-US" dirty="0"/>
              <a:t>First level</a:t>
            </a:r>
          </a:p>
          <a:p>
            <a:pPr lvl="2"/>
            <a:r>
              <a:rPr lang="en-US" dirty="0"/>
              <a:t>Second level</a:t>
            </a:r>
          </a:p>
        </p:txBody>
      </p:sp>
      <p:sp>
        <p:nvSpPr>
          <p:cNvPr id="2" name="Title 1"/>
          <p:cNvSpPr>
            <a:spLocks noGrp="1"/>
          </p:cNvSpPr>
          <p:nvPr>
            <p:ph type="title"/>
          </p:nvPr>
        </p:nvSpPr>
        <p:spPr bwMode="gray"/>
        <p:txBody>
          <a:body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0378BF09-839B-46FB-BC79-5B2AA0BC5EAB}"/>
              </a:ext>
            </a:extLst>
          </p:cNvPr>
          <p:cNvSpPr>
            <a:spLocks noGrp="1"/>
          </p:cNvSpPr>
          <p:nvPr>
            <p:ph type="body" sz="quarter" idx="12"/>
          </p:nvPr>
        </p:nvSpPr>
        <p:spPr>
          <a:xfrm>
            <a:off x="438912" y="960120"/>
            <a:ext cx="11183112" cy="448056"/>
          </a:xfrm>
        </p:spPr>
        <p:txBody>
          <a:bodyPr/>
          <a:lstStyle>
            <a:lvl1pPr marL="0" indent="0">
              <a:buNone/>
              <a:defRPr lang="en-US" sz="1900" b="0" kern="1200" dirty="0">
                <a:solidFill>
                  <a:schemeClr val="tx1"/>
                </a:solidFill>
                <a:latin typeface="+mn-lt"/>
                <a:ea typeface="Gilroy" panose="00000500000000000000" pitchFamily="50" charset="0"/>
                <a:cs typeface="Gilroy" panose="00000500000000000000" pitchFamily="50" charset="0"/>
              </a:defRPr>
            </a:lvl1pPr>
          </a:lstStyle>
          <a:p>
            <a:pPr marL="0" lvl="0" indent="0" algn="l" defTabSz="457017" rtl="0" eaLnBrk="1" latinLnBrk="0" hangingPunct="1">
              <a:lnSpc>
                <a:spcPct val="90000"/>
              </a:lnSpc>
              <a:spcBef>
                <a:spcPts val="1200"/>
              </a:spcBef>
              <a:buClr>
                <a:srgbClr val="F7F7F7"/>
              </a:buClr>
              <a:buFont typeface="Arial"/>
              <a:buNone/>
            </a:pPr>
            <a:r>
              <a:rPr lang="en-US" dirty="0"/>
              <a:t>Edit Master text styles</a:t>
            </a:r>
          </a:p>
        </p:txBody>
      </p:sp>
    </p:spTree>
    <p:extLst>
      <p:ext uri="{BB962C8B-B14F-4D97-AF65-F5344CB8AC3E}">
        <p14:creationId xmlns:p14="http://schemas.microsoft.com/office/powerpoint/2010/main" val="3082245218"/>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41231" y="341807"/>
            <a:ext cx="5376473" cy="668692"/>
          </a:xfrm>
        </p:spPr>
        <p:txBody>
          <a:bodyPr/>
          <a:lstStyle/>
          <a:p>
            <a:r>
              <a:rPr lang="en-US" dirty="0"/>
              <a:t>Click to edit Master title style</a:t>
            </a:r>
          </a:p>
        </p:txBody>
      </p:sp>
      <p:sp>
        <p:nvSpPr>
          <p:cNvPr id="6" name="Content Placeholder 5"/>
          <p:cNvSpPr>
            <a:spLocks noGrp="1"/>
          </p:cNvSpPr>
          <p:nvPr>
            <p:ph sz="quarter" idx="10"/>
          </p:nvPr>
        </p:nvSpPr>
        <p:spPr>
          <a:xfrm>
            <a:off x="437780" y="1901952"/>
            <a:ext cx="5312787" cy="4396987"/>
          </a:xfrm>
        </p:spPr>
        <p:txBody>
          <a:bodyPr/>
          <a:lstStyle>
            <a:lvl2pPr>
              <a:defRPr sz="1600"/>
            </a:lvl2pPr>
          </a:lstStyle>
          <a:p>
            <a:pPr lvl="0"/>
            <a:r>
              <a:rPr lang="en-US" dirty="0"/>
              <a:t>Click to edit Master text styles</a:t>
            </a:r>
          </a:p>
          <a:p>
            <a:pPr lvl="1"/>
            <a:r>
              <a:rPr lang="en-US" dirty="0"/>
              <a:t>Second level</a:t>
            </a:r>
          </a:p>
        </p:txBody>
      </p:sp>
      <p:sp>
        <p:nvSpPr>
          <p:cNvPr id="8" name="Text Placeholder 7">
            <a:extLst>
              <a:ext uri="{FF2B5EF4-FFF2-40B4-BE49-F238E27FC236}">
                <a16:creationId xmlns:a16="http://schemas.microsoft.com/office/drawing/2014/main" id="{0378BF09-839B-46FB-BC79-5B2AA0BC5EAB}"/>
              </a:ext>
            </a:extLst>
          </p:cNvPr>
          <p:cNvSpPr>
            <a:spLocks noGrp="1"/>
          </p:cNvSpPr>
          <p:nvPr>
            <p:ph type="body" sz="quarter" idx="12"/>
          </p:nvPr>
        </p:nvSpPr>
        <p:spPr>
          <a:xfrm>
            <a:off x="438912" y="960120"/>
            <a:ext cx="5378792" cy="448056"/>
          </a:xfrm>
        </p:spPr>
        <p:txBody>
          <a:bodyPr/>
          <a:lstStyle>
            <a:lvl1pPr marL="0" indent="0">
              <a:buNone/>
              <a:defRPr lang="en-US" sz="1900" b="0" kern="1200" dirty="0">
                <a:solidFill>
                  <a:schemeClr val="tx1"/>
                </a:solidFill>
                <a:latin typeface="+mn-lt"/>
                <a:ea typeface="Gilroy" panose="00000500000000000000" pitchFamily="50" charset="0"/>
                <a:cs typeface="Gilroy" panose="00000500000000000000" pitchFamily="50" charset="0"/>
              </a:defRPr>
            </a:lvl1pPr>
          </a:lstStyle>
          <a:p>
            <a:pPr marL="0" lvl="0" indent="0" algn="l" defTabSz="457017" rtl="0" eaLnBrk="1" latinLnBrk="0" hangingPunct="1">
              <a:lnSpc>
                <a:spcPct val="90000"/>
              </a:lnSpc>
              <a:spcBef>
                <a:spcPts val="1200"/>
              </a:spcBef>
              <a:buClr>
                <a:srgbClr val="F7F7F7"/>
              </a:buClr>
              <a:buFont typeface="Arial"/>
              <a:buNone/>
            </a:pPr>
            <a:r>
              <a:rPr lang="en-US" dirty="0"/>
              <a:t>Edit Master text styles</a:t>
            </a:r>
          </a:p>
        </p:txBody>
      </p:sp>
      <p:sp>
        <p:nvSpPr>
          <p:cNvPr id="9" name="Picture Placeholder 8">
            <a:extLst>
              <a:ext uri="{FF2B5EF4-FFF2-40B4-BE49-F238E27FC236}">
                <a16:creationId xmlns:a16="http://schemas.microsoft.com/office/drawing/2014/main" id="{068AC82B-C3C3-469A-884C-F151849E7E5B}"/>
              </a:ext>
            </a:extLst>
          </p:cNvPr>
          <p:cNvSpPr>
            <a:spLocks noGrp="1"/>
          </p:cNvSpPr>
          <p:nvPr>
            <p:ph type="pic" sz="quarter" idx="13" hasCustomPrompt="1"/>
          </p:nvPr>
        </p:nvSpPr>
        <p:spPr>
          <a:xfrm>
            <a:off x="6094413" y="0"/>
            <a:ext cx="6094412" cy="6856413"/>
          </a:xfrm>
          <a:solidFill>
            <a:srgbClr val="F7F7F7"/>
          </a:solidFill>
        </p:spPr>
        <p:txBody>
          <a:bodyPr anchor="ctr" anchorCtr="1"/>
          <a:lstStyle>
            <a:lvl1pPr algn="ctr">
              <a:defRPr sz="1400">
                <a:solidFill>
                  <a:schemeClr val="tx1"/>
                </a:solidFill>
              </a:defRPr>
            </a:lvl1pPr>
          </a:lstStyle>
          <a:p>
            <a:r>
              <a:rPr lang="en-US" dirty="0"/>
              <a:t>Picture here</a:t>
            </a:r>
          </a:p>
        </p:txBody>
      </p:sp>
      <p:grpSp>
        <p:nvGrpSpPr>
          <p:cNvPr id="13" name="Group 12">
            <a:extLst>
              <a:ext uri="{FF2B5EF4-FFF2-40B4-BE49-F238E27FC236}">
                <a16:creationId xmlns:a16="http://schemas.microsoft.com/office/drawing/2014/main" id="{5B2D3ECD-87FC-41E1-A3AD-39EC6F8C655F}"/>
              </a:ext>
            </a:extLst>
          </p:cNvPr>
          <p:cNvGrpSpPr/>
          <p:nvPr userDrawn="1"/>
        </p:nvGrpSpPr>
        <p:grpSpPr bwMode="gray">
          <a:xfrm>
            <a:off x="540351" y="6347923"/>
            <a:ext cx="559991" cy="161925"/>
            <a:chOff x="4436128" y="1677988"/>
            <a:chExt cx="559991" cy="161925"/>
          </a:xfrm>
        </p:grpSpPr>
        <p:sp>
          <p:nvSpPr>
            <p:cNvPr id="14" name="Freeform 5">
              <a:extLst>
                <a:ext uri="{FF2B5EF4-FFF2-40B4-BE49-F238E27FC236}">
                  <a16:creationId xmlns:a16="http://schemas.microsoft.com/office/drawing/2014/main" id="{C82356C0-E1A7-416E-BD67-0668491D1BBA}"/>
                </a:ext>
              </a:extLst>
            </p:cNvPr>
            <p:cNvSpPr>
              <a:spLocks/>
            </p:cNvSpPr>
            <p:nvPr/>
          </p:nvSpPr>
          <p:spPr bwMode="gray">
            <a:xfrm>
              <a:off x="4748866" y="1681163"/>
              <a:ext cx="238125" cy="153988"/>
            </a:xfrm>
            <a:custGeom>
              <a:avLst/>
              <a:gdLst>
                <a:gd name="T0" fmla="*/ 55 w 150"/>
                <a:gd name="T1" fmla="*/ 97 h 97"/>
                <a:gd name="T2" fmla="*/ 38 w 150"/>
                <a:gd name="T3" fmla="*/ 97 h 97"/>
                <a:gd name="T4" fmla="*/ 0 w 150"/>
                <a:gd name="T5" fmla="*/ 0 h 97"/>
                <a:gd name="T6" fmla="*/ 25 w 150"/>
                <a:gd name="T7" fmla="*/ 0 h 97"/>
                <a:gd name="T8" fmla="*/ 46 w 150"/>
                <a:gd name="T9" fmla="*/ 55 h 97"/>
                <a:gd name="T10" fmla="*/ 65 w 150"/>
                <a:gd name="T11" fmla="*/ 0 h 97"/>
                <a:gd name="T12" fmla="*/ 86 w 150"/>
                <a:gd name="T13" fmla="*/ 0 h 97"/>
                <a:gd name="T14" fmla="*/ 105 w 150"/>
                <a:gd name="T15" fmla="*/ 55 h 97"/>
                <a:gd name="T16" fmla="*/ 125 w 150"/>
                <a:gd name="T17" fmla="*/ 0 h 97"/>
                <a:gd name="T18" fmla="*/ 150 w 150"/>
                <a:gd name="T19" fmla="*/ 0 h 97"/>
                <a:gd name="T20" fmla="*/ 114 w 150"/>
                <a:gd name="T21" fmla="*/ 97 h 97"/>
                <a:gd name="T22" fmla="*/ 95 w 150"/>
                <a:gd name="T23" fmla="*/ 97 h 97"/>
                <a:gd name="T24" fmla="*/ 75 w 150"/>
                <a:gd name="T25" fmla="*/ 42 h 97"/>
                <a:gd name="T26" fmla="*/ 55 w 150"/>
                <a:gd name="T2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97">
                  <a:moveTo>
                    <a:pt x="55" y="97"/>
                  </a:moveTo>
                  <a:lnTo>
                    <a:pt x="38" y="97"/>
                  </a:lnTo>
                  <a:lnTo>
                    <a:pt x="0" y="0"/>
                  </a:lnTo>
                  <a:lnTo>
                    <a:pt x="25" y="0"/>
                  </a:lnTo>
                  <a:lnTo>
                    <a:pt x="46" y="55"/>
                  </a:lnTo>
                  <a:lnTo>
                    <a:pt x="65" y="0"/>
                  </a:lnTo>
                  <a:lnTo>
                    <a:pt x="86" y="0"/>
                  </a:lnTo>
                  <a:lnTo>
                    <a:pt x="105" y="55"/>
                  </a:lnTo>
                  <a:lnTo>
                    <a:pt x="125" y="0"/>
                  </a:lnTo>
                  <a:lnTo>
                    <a:pt x="150" y="0"/>
                  </a:lnTo>
                  <a:lnTo>
                    <a:pt x="114" y="97"/>
                  </a:lnTo>
                  <a:lnTo>
                    <a:pt x="95" y="97"/>
                  </a:lnTo>
                  <a:lnTo>
                    <a:pt x="75" y="42"/>
                  </a:lnTo>
                  <a:lnTo>
                    <a:pt x="55" y="9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6">
              <a:extLst>
                <a:ext uri="{FF2B5EF4-FFF2-40B4-BE49-F238E27FC236}">
                  <a16:creationId xmlns:a16="http://schemas.microsoft.com/office/drawing/2014/main" id="{113D68CF-3636-4E89-9C74-3B5A7EA6D946}"/>
                </a:ext>
              </a:extLst>
            </p:cNvPr>
            <p:cNvSpPr>
              <a:spLocks/>
            </p:cNvSpPr>
            <p:nvPr/>
          </p:nvSpPr>
          <p:spPr bwMode="gray">
            <a:xfrm>
              <a:off x="4436128" y="1677988"/>
              <a:ext cx="144463" cy="157163"/>
            </a:xfrm>
            <a:custGeom>
              <a:avLst/>
              <a:gdLst>
                <a:gd name="T0" fmla="*/ 0 w 92"/>
                <a:gd name="T1" fmla="*/ 95 h 95"/>
                <a:gd name="T2" fmla="*/ 0 w 92"/>
                <a:gd name="T3" fmla="*/ 2 h 95"/>
                <a:gd name="T4" fmla="*/ 24 w 92"/>
                <a:gd name="T5" fmla="*/ 2 h 95"/>
                <a:gd name="T6" fmla="*/ 24 w 92"/>
                <a:gd name="T7" fmla="*/ 9 h 95"/>
                <a:gd name="T8" fmla="*/ 50 w 92"/>
                <a:gd name="T9" fmla="*/ 0 h 95"/>
                <a:gd name="T10" fmla="*/ 82 w 92"/>
                <a:gd name="T11" fmla="*/ 15 h 95"/>
                <a:gd name="T12" fmla="*/ 92 w 92"/>
                <a:gd name="T13" fmla="*/ 48 h 95"/>
                <a:gd name="T14" fmla="*/ 92 w 92"/>
                <a:gd name="T15" fmla="*/ 95 h 95"/>
                <a:gd name="T16" fmla="*/ 67 w 92"/>
                <a:gd name="T17" fmla="*/ 95 h 95"/>
                <a:gd name="T18" fmla="*/ 67 w 92"/>
                <a:gd name="T19" fmla="*/ 46 h 95"/>
                <a:gd name="T20" fmla="*/ 61 w 92"/>
                <a:gd name="T21" fmla="*/ 28 h 95"/>
                <a:gd name="T22" fmla="*/ 47 w 92"/>
                <a:gd name="T23" fmla="*/ 23 h 95"/>
                <a:gd name="T24" fmla="*/ 25 w 92"/>
                <a:gd name="T25" fmla="*/ 35 h 95"/>
                <a:gd name="T26" fmla="*/ 25 w 92"/>
                <a:gd name="T27" fmla="*/ 95 h 95"/>
                <a:gd name="T28" fmla="*/ 0 w 92"/>
                <a:gd name="T29"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2" h="95">
                  <a:moveTo>
                    <a:pt x="0" y="95"/>
                  </a:moveTo>
                  <a:cubicBezTo>
                    <a:pt x="0" y="2"/>
                    <a:pt x="0" y="2"/>
                    <a:pt x="0" y="2"/>
                  </a:cubicBezTo>
                  <a:cubicBezTo>
                    <a:pt x="24" y="2"/>
                    <a:pt x="24" y="2"/>
                    <a:pt x="24" y="2"/>
                  </a:cubicBezTo>
                  <a:cubicBezTo>
                    <a:pt x="24" y="9"/>
                    <a:pt x="24" y="9"/>
                    <a:pt x="24" y="9"/>
                  </a:cubicBezTo>
                  <a:cubicBezTo>
                    <a:pt x="31" y="4"/>
                    <a:pt x="40" y="0"/>
                    <a:pt x="50" y="0"/>
                  </a:cubicBezTo>
                  <a:cubicBezTo>
                    <a:pt x="63" y="0"/>
                    <a:pt x="75" y="6"/>
                    <a:pt x="82" y="15"/>
                  </a:cubicBezTo>
                  <a:cubicBezTo>
                    <a:pt x="89" y="22"/>
                    <a:pt x="92" y="32"/>
                    <a:pt x="92" y="48"/>
                  </a:cubicBezTo>
                  <a:cubicBezTo>
                    <a:pt x="92" y="95"/>
                    <a:pt x="92" y="95"/>
                    <a:pt x="92" y="95"/>
                  </a:cubicBezTo>
                  <a:cubicBezTo>
                    <a:pt x="67" y="95"/>
                    <a:pt x="67" y="95"/>
                    <a:pt x="67" y="95"/>
                  </a:cubicBezTo>
                  <a:cubicBezTo>
                    <a:pt x="67" y="46"/>
                    <a:pt x="67" y="46"/>
                    <a:pt x="67" y="46"/>
                  </a:cubicBezTo>
                  <a:cubicBezTo>
                    <a:pt x="67" y="37"/>
                    <a:pt x="65" y="32"/>
                    <a:pt x="61" y="28"/>
                  </a:cubicBezTo>
                  <a:cubicBezTo>
                    <a:pt x="58" y="25"/>
                    <a:pt x="53" y="23"/>
                    <a:pt x="47" y="23"/>
                  </a:cubicBezTo>
                  <a:cubicBezTo>
                    <a:pt x="37" y="23"/>
                    <a:pt x="28" y="30"/>
                    <a:pt x="25" y="35"/>
                  </a:cubicBezTo>
                  <a:cubicBezTo>
                    <a:pt x="25" y="95"/>
                    <a:pt x="25" y="95"/>
                    <a:pt x="25" y="95"/>
                  </a:cubicBezTo>
                  <a:lnTo>
                    <a:pt x="0" y="9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7">
              <a:extLst>
                <a:ext uri="{FF2B5EF4-FFF2-40B4-BE49-F238E27FC236}">
                  <a16:creationId xmlns:a16="http://schemas.microsoft.com/office/drawing/2014/main" id="{79DAB2EB-5107-4BE0-AA23-BF952F298F65}"/>
                </a:ext>
              </a:extLst>
            </p:cNvPr>
            <p:cNvSpPr>
              <a:spLocks noEditPoints="1"/>
            </p:cNvSpPr>
            <p:nvPr/>
          </p:nvSpPr>
          <p:spPr bwMode="gray">
            <a:xfrm>
              <a:off x="4594878" y="1681163"/>
              <a:ext cx="165100" cy="158750"/>
            </a:xfrm>
            <a:custGeom>
              <a:avLst/>
              <a:gdLst>
                <a:gd name="T0" fmla="*/ 53 w 106"/>
                <a:gd name="T1" fmla="*/ 0 h 96"/>
                <a:gd name="T2" fmla="*/ 0 w 106"/>
                <a:gd name="T3" fmla="*/ 53 h 96"/>
                <a:gd name="T4" fmla="*/ 16 w 106"/>
                <a:gd name="T5" fmla="*/ 92 h 96"/>
                <a:gd name="T6" fmla="*/ 30 w 106"/>
                <a:gd name="T7" fmla="*/ 93 h 96"/>
                <a:gd name="T8" fmla="*/ 53 w 106"/>
                <a:gd name="T9" fmla="*/ 86 h 96"/>
                <a:gd name="T10" fmla="*/ 76 w 106"/>
                <a:gd name="T11" fmla="*/ 93 h 96"/>
                <a:gd name="T12" fmla="*/ 90 w 106"/>
                <a:gd name="T13" fmla="*/ 92 h 96"/>
                <a:gd name="T14" fmla="*/ 106 w 106"/>
                <a:gd name="T15" fmla="*/ 53 h 96"/>
                <a:gd name="T16" fmla="*/ 53 w 106"/>
                <a:gd name="T17" fmla="*/ 0 h 96"/>
                <a:gd name="T18" fmla="*/ 53 w 106"/>
                <a:gd name="T19" fmla="*/ 80 h 96"/>
                <a:gd name="T20" fmla="*/ 26 w 106"/>
                <a:gd name="T21" fmla="*/ 53 h 96"/>
                <a:gd name="T22" fmla="*/ 53 w 106"/>
                <a:gd name="T23" fmla="*/ 27 h 96"/>
                <a:gd name="T24" fmla="*/ 80 w 106"/>
                <a:gd name="T25" fmla="*/ 53 h 96"/>
                <a:gd name="T26" fmla="*/ 53 w 106"/>
                <a:gd name="T27" fmla="*/ 8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6" h="96">
                  <a:moveTo>
                    <a:pt x="53" y="0"/>
                  </a:moveTo>
                  <a:cubicBezTo>
                    <a:pt x="24" y="0"/>
                    <a:pt x="0" y="24"/>
                    <a:pt x="0" y="53"/>
                  </a:cubicBezTo>
                  <a:cubicBezTo>
                    <a:pt x="0" y="68"/>
                    <a:pt x="6" y="83"/>
                    <a:pt x="16" y="92"/>
                  </a:cubicBezTo>
                  <a:cubicBezTo>
                    <a:pt x="20" y="96"/>
                    <a:pt x="26" y="96"/>
                    <a:pt x="30" y="93"/>
                  </a:cubicBezTo>
                  <a:cubicBezTo>
                    <a:pt x="36" y="88"/>
                    <a:pt x="44" y="86"/>
                    <a:pt x="53" y="86"/>
                  </a:cubicBezTo>
                  <a:cubicBezTo>
                    <a:pt x="62" y="86"/>
                    <a:pt x="70" y="88"/>
                    <a:pt x="76" y="93"/>
                  </a:cubicBezTo>
                  <a:cubicBezTo>
                    <a:pt x="80" y="96"/>
                    <a:pt x="86" y="96"/>
                    <a:pt x="90" y="92"/>
                  </a:cubicBezTo>
                  <a:cubicBezTo>
                    <a:pt x="100" y="83"/>
                    <a:pt x="106" y="69"/>
                    <a:pt x="106" y="53"/>
                  </a:cubicBezTo>
                  <a:cubicBezTo>
                    <a:pt x="106" y="24"/>
                    <a:pt x="83" y="0"/>
                    <a:pt x="53" y="0"/>
                  </a:cubicBezTo>
                  <a:moveTo>
                    <a:pt x="53" y="80"/>
                  </a:moveTo>
                  <a:cubicBezTo>
                    <a:pt x="37" y="80"/>
                    <a:pt x="26" y="68"/>
                    <a:pt x="26" y="53"/>
                  </a:cubicBezTo>
                  <a:cubicBezTo>
                    <a:pt x="26" y="39"/>
                    <a:pt x="37" y="27"/>
                    <a:pt x="53" y="27"/>
                  </a:cubicBezTo>
                  <a:cubicBezTo>
                    <a:pt x="69" y="27"/>
                    <a:pt x="80" y="39"/>
                    <a:pt x="80" y="53"/>
                  </a:cubicBezTo>
                  <a:cubicBezTo>
                    <a:pt x="80" y="68"/>
                    <a:pt x="69" y="80"/>
                    <a:pt x="53" y="80"/>
                  </a:cubicBezTo>
                </a:path>
              </a:pathLst>
            </a:custGeom>
            <a:solidFill>
              <a:srgbClr val="81B5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24" name="Group 23">
              <a:extLst>
                <a:ext uri="{FF2B5EF4-FFF2-40B4-BE49-F238E27FC236}">
                  <a16:creationId xmlns:a16="http://schemas.microsoft.com/office/drawing/2014/main" id="{C07C1736-DA3F-4400-A2B1-ED871DC8C903}"/>
                </a:ext>
              </a:extLst>
            </p:cNvPr>
            <p:cNvGrpSpPr>
              <a:grpSpLocks noChangeAspect="1"/>
            </p:cNvGrpSpPr>
            <p:nvPr/>
          </p:nvGrpSpPr>
          <p:grpSpPr bwMode="gray">
            <a:xfrm>
              <a:off x="4956831" y="1814196"/>
              <a:ext cx="39288" cy="20954"/>
              <a:chOff x="2687241" y="1822450"/>
              <a:chExt cx="23813" cy="12700"/>
            </a:xfrm>
          </p:grpSpPr>
          <p:sp>
            <p:nvSpPr>
              <p:cNvPr id="25" name="Freeform 8">
                <a:extLst>
                  <a:ext uri="{FF2B5EF4-FFF2-40B4-BE49-F238E27FC236}">
                    <a16:creationId xmlns:a16="http://schemas.microsoft.com/office/drawing/2014/main" id="{FD7C390D-DE49-4217-9822-A5EE8F9E42B3}"/>
                  </a:ext>
                </a:extLst>
              </p:cNvPr>
              <p:cNvSpPr>
                <a:spLocks/>
              </p:cNvSpPr>
              <p:nvPr/>
            </p:nvSpPr>
            <p:spPr bwMode="gray">
              <a:xfrm>
                <a:off x="2687241" y="1822450"/>
                <a:ext cx="9525" cy="12700"/>
              </a:xfrm>
              <a:custGeom>
                <a:avLst/>
                <a:gdLst>
                  <a:gd name="T0" fmla="*/ 6 w 6"/>
                  <a:gd name="T1" fmla="*/ 1 h 8"/>
                  <a:gd name="T2" fmla="*/ 3 w 6"/>
                  <a:gd name="T3" fmla="*/ 1 h 8"/>
                  <a:gd name="T4" fmla="*/ 3 w 6"/>
                  <a:gd name="T5" fmla="*/ 8 h 8"/>
                  <a:gd name="T6" fmla="*/ 2 w 6"/>
                  <a:gd name="T7" fmla="*/ 8 h 8"/>
                  <a:gd name="T8" fmla="*/ 2 w 6"/>
                  <a:gd name="T9" fmla="*/ 1 h 8"/>
                  <a:gd name="T10" fmla="*/ 0 w 6"/>
                  <a:gd name="T11" fmla="*/ 1 h 8"/>
                  <a:gd name="T12" fmla="*/ 0 w 6"/>
                  <a:gd name="T13" fmla="*/ 0 h 8"/>
                  <a:gd name="T14" fmla="*/ 6 w 6"/>
                  <a:gd name="T15" fmla="*/ 0 h 8"/>
                  <a:gd name="T16" fmla="*/ 6 w 6"/>
                  <a:gd name="T17"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6" y="1"/>
                    </a:moveTo>
                    <a:lnTo>
                      <a:pt x="3" y="1"/>
                    </a:lnTo>
                    <a:lnTo>
                      <a:pt x="3" y="8"/>
                    </a:lnTo>
                    <a:lnTo>
                      <a:pt x="2" y="8"/>
                    </a:lnTo>
                    <a:lnTo>
                      <a:pt x="2" y="1"/>
                    </a:lnTo>
                    <a:lnTo>
                      <a:pt x="0" y="1"/>
                    </a:lnTo>
                    <a:lnTo>
                      <a:pt x="0" y="0"/>
                    </a:lnTo>
                    <a:lnTo>
                      <a:pt x="6" y="0"/>
                    </a:lnTo>
                    <a:lnTo>
                      <a:pt x="6" y="1"/>
                    </a:lnTo>
                    <a:close/>
                  </a:path>
                </a:pathLst>
              </a:custGeom>
              <a:solidFill>
                <a:schemeClr val="tx1"/>
              </a:solidFill>
              <a:ln w="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9">
                <a:extLst>
                  <a:ext uri="{FF2B5EF4-FFF2-40B4-BE49-F238E27FC236}">
                    <a16:creationId xmlns:a16="http://schemas.microsoft.com/office/drawing/2014/main" id="{0BE75A22-A12D-481C-A40F-C55E4CF6713E}"/>
                  </a:ext>
                </a:extLst>
              </p:cNvPr>
              <p:cNvSpPr>
                <a:spLocks/>
              </p:cNvSpPr>
              <p:nvPr/>
            </p:nvSpPr>
            <p:spPr bwMode="gray">
              <a:xfrm>
                <a:off x="2698354" y="1822450"/>
                <a:ext cx="12700" cy="12700"/>
              </a:xfrm>
              <a:custGeom>
                <a:avLst/>
                <a:gdLst>
                  <a:gd name="T0" fmla="*/ 8 w 8"/>
                  <a:gd name="T1" fmla="*/ 8 h 8"/>
                  <a:gd name="T2" fmla="*/ 7 w 8"/>
                  <a:gd name="T3" fmla="*/ 8 h 8"/>
                  <a:gd name="T4" fmla="*/ 7 w 8"/>
                  <a:gd name="T5" fmla="*/ 1 h 8"/>
                  <a:gd name="T6" fmla="*/ 4 w 8"/>
                  <a:gd name="T7" fmla="*/ 6 h 8"/>
                  <a:gd name="T8" fmla="*/ 4 w 8"/>
                  <a:gd name="T9" fmla="*/ 6 h 8"/>
                  <a:gd name="T10" fmla="*/ 1 w 8"/>
                  <a:gd name="T11" fmla="*/ 1 h 8"/>
                  <a:gd name="T12" fmla="*/ 1 w 8"/>
                  <a:gd name="T13" fmla="*/ 8 h 8"/>
                  <a:gd name="T14" fmla="*/ 0 w 8"/>
                  <a:gd name="T15" fmla="*/ 8 h 8"/>
                  <a:gd name="T16" fmla="*/ 0 w 8"/>
                  <a:gd name="T17" fmla="*/ 0 h 8"/>
                  <a:gd name="T18" fmla="*/ 1 w 8"/>
                  <a:gd name="T19" fmla="*/ 0 h 8"/>
                  <a:gd name="T20" fmla="*/ 4 w 8"/>
                  <a:gd name="T21" fmla="*/ 5 h 8"/>
                  <a:gd name="T22" fmla="*/ 7 w 8"/>
                  <a:gd name="T23" fmla="*/ 0 h 8"/>
                  <a:gd name="T24" fmla="*/ 8 w 8"/>
                  <a:gd name="T25" fmla="*/ 0 h 8"/>
                  <a:gd name="T26" fmla="*/ 8 w 8"/>
                  <a:gd name="T2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8">
                    <a:moveTo>
                      <a:pt x="8" y="8"/>
                    </a:moveTo>
                    <a:lnTo>
                      <a:pt x="7" y="8"/>
                    </a:lnTo>
                    <a:lnTo>
                      <a:pt x="7" y="1"/>
                    </a:lnTo>
                    <a:lnTo>
                      <a:pt x="4" y="6"/>
                    </a:lnTo>
                    <a:lnTo>
                      <a:pt x="4" y="6"/>
                    </a:lnTo>
                    <a:lnTo>
                      <a:pt x="1" y="1"/>
                    </a:lnTo>
                    <a:lnTo>
                      <a:pt x="1" y="8"/>
                    </a:lnTo>
                    <a:lnTo>
                      <a:pt x="0" y="8"/>
                    </a:lnTo>
                    <a:lnTo>
                      <a:pt x="0" y="0"/>
                    </a:lnTo>
                    <a:lnTo>
                      <a:pt x="1" y="0"/>
                    </a:lnTo>
                    <a:lnTo>
                      <a:pt x="4" y="5"/>
                    </a:lnTo>
                    <a:lnTo>
                      <a:pt x="7" y="0"/>
                    </a:lnTo>
                    <a:lnTo>
                      <a:pt x="8" y="0"/>
                    </a:lnTo>
                    <a:lnTo>
                      <a:pt x="8" y="8"/>
                    </a:lnTo>
                    <a:close/>
                  </a:path>
                </a:pathLst>
              </a:custGeom>
              <a:solidFill>
                <a:schemeClr val="tx1"/>
              </a:solidFill>
              <a:ln w="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3496497070"/>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on left  with Caption">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41230" y="341807"/>
            <a:ext cx="11172591" cy="668692"/>
          </a:xfrm>
        </p:spPr>
        <p:txBody>
          <a:bodyPr/>
          <a:lstStyle/>
          <a:p>
            <a:r>
              <a:rPr lang="en-US" dirty="0"/>
              <a:t>Click to edit Master title style</a:t>
            </a:r>
          </a:p>
        </p:txBody>
      </p:sp>
      <p:sp>
        <p:nvSpPr>
          <p:cNvPr id="6" name="Content Placeholder 5"/>
          <p:cNvSpPr>
            <a:spLocks noGrp="1"/>
          </p:cNvSpPr>
          <p:nvPr>
            <p:ph sz="quarter" idx="10"/>
          </p:nvPr>
        </p:nvSpPr>
        <p:spPr>
          <a:xfrm>
            <a:off x="6308140" y="1901953"/>
            <a:ext cx="5349240" cy="4244324"/>
          </a:xfrm>
        </p:spPr>
        <p:txBody>
          <a:bodyPr/>
          <a:lstStyle>
            <a:lvl2pPr>
              <a:defRPr sz="1600"/>
            </a:lvl2pPr>
          </a:lstStyle>
          <a:p>
            <a:pPr lvl="0"/>
            <a:r>
              <a:rPr lang="en-US" dirty="0"/>
              <a:t>Click to edit Master text styles</a:t>
            </a:r>
          </a:p>
          <a:p>
            <a:pPr lvl="1"/>
            <a:r>
              <a:rPr lang="en-US" dirty="0"/>
              <a:t>Second level</a:t>
            </a:r>
          </a:p>
        </p:txBody>
      </p:sp>
      <p:sp>
        <p:nvSpPr>
          <p:cNvPr id="8" name="Text Placeholder 7">
            <a:extLst>
              <a:ext uri="{FF2B5EF4-FFF2-40B4-BE49-F238E27FC236}">
                <a16:creationId xmlns:a16="http://schemas.microsoft.com/office/drawing/2014/main" id="{0378BF09-839B-46FB-BC79-5B2AA0BC5EAB}"/>
              </a:ext>
            </a:extLst>
          </p:cNvPr>
          <p:cNvSpPr>
            <a:spLocks noGrp="1"/>
          </p:cNvSpPr>
          <p:nvPr>
            <p:ph type="body" sz="quarter" idx="12"/>
          </p:nvPr>
        </p:nvSpPr>
        <p:spPr>
          <a:xfrm>
            <a:off x="438912" y="960120"/>
            <a:ext cx="11172588" cy="448056"/>
          </a:xfrm>
        </p:spPr>
        <p:txBody>
          <a:bodyPr/>
          <a:lstStyle>
            <a:lvl1pPr marL="0" indent="0">
              <a:buNone/>
              <a:defRPr lang="en-US" sz="1900" b="0" kern="1200" dirty="0">
                <a:solidFill>
                  <a:schemeClr val="tx1"/>
                </a:solidFill>
                <a:latin typeface="+mn-lt"/>
                <a:ea typeface="Gilroy" panose="00000500000000000000" pitchFamily="50" charset="0"/>
                <a:cs typeface="Gilroy" panose="00000500000000000000" pitchFamily="50" charset="0"/>
              </a:defRPr>
            </a:lvl1pPr>
          </a:lstStyle>
          <a:p>
            <a:pPr marL="0" lvl="0" indent="0" algn="l" defTabSz="457017" rtl="0" eaLnBrk="1" latinLnBrk="0" hangingPunct="1">
              <a:lnSpc>
                <a:spcPct val="90000"/>
              </a:lnSpc>
              <a:spcBef>
                <a:spcPts val="1200"/>
              </a:spcBef>
              <a:buClr>
                <a:srgbClr val="F7F7F7"/>
              </a:buClr>
              <a:buFont typeface="Arial"/>
              <a:buNone/>
            </a:pPr>
            <a:r>
              <a:rPr lang="en-US" dirty="0"/>
              <a:t>Edit Master text styles</a:t>
            </a:r>
          </a:p>
        </p:txBody>
      </p:sp>
      <p:sp>
        <p:nvSpPr>
          <p:cNvPr id="7" name="Picture Placeholder 6">
            <a:extLst>
              <a:ext uri="{FF2B5EF4-FFF2-40B4-BE49-F238E27FC236}">
                <a16:creationId xmlns:a16="http://schemas.microsoft.com/office/drawing/2014/main" id="{AD4523B1-40E9-4B78-8229-4133B225CD99}"/>
              </a:ext>
            </a:extLst>
          </p:cNvPr>
          <p:cNvSpPr>
            <a:spLocks noGrp="1"/>
          </p:cNvSpPr>
          <p:nvPr>
            <p:ph type="pic" sz="quarter" idx="13"/>
          </p:nvPr>
        </p:nvSpPr>
        <p:spPr>
          <a:xfrm>
            <a:off x="531911" y="1901825"/>
            <a:ext cx="5394960" cy="4244975"/>
          </a:xfrm>
          <a:solidFill>
            <a:srgbClr val="F7F7F7"/>
          </a:solidFill>
        </p:spPr>
        <p:txBody>
          <a:bodyPr anchor="ctr" anchorCtr="0"/>
          <a:lstStyle>
            <a:lvl1pPr algn="ctr">
              <a:defRPr/>
            </a:lvl1pPr>
          </a:lstStyle>
          <a:p>
            <a:endParaRPr lang="en-US"/>
          </a:p>
        </p:txBody>
      </p:sp>
    </p:spTree>
    <p:extLst>
      <p:ext uri="{BB962C8B-B14F-4D97-AF65-F5344CB8AC3E}">
        <p14:creationId xmlns:p14="http://schemas.microsoft.com/office/powerpoint/2010/main" val="32425247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_Slide_1">
    <p:bg>
      <p:bgPr>
        <a:solidFill>
          <a:schemeClr val="accent1"/>
        </a:solidFill>
        <a:effectLst/>
      </p:bgPr>
    </p:bg>
    <p:spTree>
      <p:nvGrpSpPr>
        <p:cNvPr id="1" name=""/>
        <p:cNvGrpSpPr/>
        <p:nvPr/>
      </p:nvGrpSpPr>
      <p:grpSpPr>
        <a:xfrm>
          <a:off x="0" y="0"/>
          <a:ext cx="0" cy="0"/>
          <a:chOff x="0" y="0"/>
          <a:chExt cx="0" cy="0"/>
        </a:xfrm>
      </p:grpSpPr>
      <p:sp>
        <p:nvSpPr>
          <p:cNvPr id="7" name="Title 1"/>
          <p:cNvSpPr>
            <a:spLocks noGrp="1"/>
          </p:cNvSpPr>
          <p:nvPr>
            <p:ph type="ctrTitle" hasCustomPrompt="1"/>
          </p:nvPr>
        </p:nvSpPr>
        <p:spPr bwMode="gray">
          <a:xfrm>
            <a:off x="614766" y="2005012"/>
            <a:ext cx="8179914" cy="1336386"/>
          </a:xfrm>
        </p:spPr>
        <p:txBody>
          <a:bodyPr/>
          <a:lstStyle>
            <a:lvl1pPr algn="l" defTabSz="457017" rtl="0" eaLnBrk="1" latinLnBrk="0" hangingPunct="1">
              <a:lnSpc>
                <a:spcPct val="85000"/>
              </a:lnSpc>
              <a:spcBef>
                <a:spcPts val="0"/>
              </a:spcBef>
              <a:buNone/>
              <a:defRPr lang="en-US" sz="3600" b="1" kern="1200" normalizeH="0" baseline="0" dirty="0">
                <a:solidFill>
                  <a:srgbClr val="F7F7F7"/>
                </a:solidFill>
                <a:latin typeface="+mj-lt"/>
                <a:ea typeface="Gilroy" panose="00000500000000000000" pitchFamily="50" charset="0"/>
                <a:cs typeface="Gilroy" panose="00000500000000000000" pitchFamily="50" charset="0"/>
              </a:defRPr>
            </a:lvl1pPr>
          </a:lstStyle>
          <a:p>
            <a:r>
              <a:rPr lang="en-US" dirty="0"/>
              <a:t>Click to edit Slide title style</a:t>
            </a:r>
          </a:p>
        </p:txBody>
      </p:sp>
      <p:sp>
        <p:nvSpPr>
          <p:cNvPr id="8" name="Text Placeholder 2"/>
          <p:cNvSpPr>
            <a:spLocks noGrp="1"/>
          </p:cNvSpPr>
          <p:nvPr>
            <p:ph type="body" sz="quarter" idx="10" hasCustomPrompt="1"/>
          </p:nvPr>
        </p:nvSpPr>
        <p:spPr>
          <a:xfrm>
            <a:off x="629072" y="3360858"/>
            <a:ext cx="6152728" cy="789637"/>
          </a:xfrm>
        </p:spPr>
        <p:txBody>
          <a:bodyPr/>
          <a:lstStyle>
            <a:lvl1pPr marL="0" indent="0">
              <a:lnSpc>
                <a:spcPct val="80000"/>
              </a:lnSpc>
              <a:spcBef>
                <a:spcPts val="0"/>
              </a:spcBef>
              <a:buFont typeface="Arial" panose="020B0604020202020204" pitchFamily="34" charset="0"/>
              <a:buNone/>
              <a:defRPr sz="1900" b="0">
                <a:solidFill>
                  <a:srgbClr val="F7F7F7"/>
                </a:solidFill>
                <a:latin typeface="+mj-lt"/>
                <a:ea typeface="Gilroy" panose="00000500000000000000" pitchFamily="50" charset="0"/>
                <a:cs typeface="Gilroy" panose="00000500000000000000" pitchFamily="50" charset="0"/>
              </a:defRPr>
            </a:lvl1pPr>
            <a:lvl2pPr marL="231682" indent="0">
              <a:buNone/>
              <a:defRPr/>
            </a:lvl2pPr>
            <a:lvl3pPr marL="569685" indent="0">
              <a:buNone/>
              <a:defRPr/>
            </a:lvl3pPr>
            <a:lvl4pPr marL="853733" indent="0">
              <a:buNone/>
              <a:defRPr/>
            </a:lvl4pPr>
            <a:lvl5pPr marL="1145717" indent="0">
              <a:buNone/>
              <a:defRPr/>
            </a:lvl5pPr>
          </a:lstStyle>
          <a:p>
            <a:pPr lvl="0"/>
            <a:r>
              <a:rPr lang="en-US" dirty="0"/>
              <a:t>Click to edit Subtitle Master text styles</a:t>
            </a:r>
          </a:p>
        </p:txBody>
      </p:sp>
      <p:grpSp>
        <p:nvGrpSpPr>
          <p:cNvPr id="77" name="Group 76">
            <a:extLst>
              <a:ext uri="{FF2B5EF4-FFF2-40B4-BE49-F238E27FC236}">
                <a16:creationId xmlns:a16="http://schemas.microsoft.com/office/drawing/2014/main" id="{29355969-DB84-4318-9E1A-76AA568398E1}"/>
              </a:ext>
            </a:extLst>
          </p:cNvPr>
          <p:cNvGrpSpPr/>
          <p:nvPr userDrawn="1"/>
        </p:nvGrpSpPr>
        <p:grpSpPr bwMode="gray">
          <a:xfrm>
            <a:off x="540351" y="6347923"/>
            <a:ext cx="559991" cy="161925"/>
            <a:chOff x="4436128" y="1677988"/>
            <a:chExt cx="559991" cy="161925"/>
          </a:xfrm>
        </p:grpSpPr>
        <p:sp>
          <p:nvSpPr>
            <p:cNvPr id="81" name="Freeform 5">
              <a:extLst>
                <a:ext uri="{FF2B5EF4-FFF2-40B4-BE49-F238E27FC236}">
                  <a16:creationId xmlns:a16="http://schemas.microsoft.com/office/drawing/2014/main" id="{4FC9A201-B61A-483F-8C54-FCC6074D0273}"/>
                </a:ext>
              </a:extLst>
            </p:cNvPr>
            <p:cNvSpPr>
              <a:spLocks/>
            </p:cNvSpPr>
            <p:nvPr/>
          </p:nvSpPr>
          <p:spPr bwMode="gray">
            <a:xfrm>
              <a:off x="4748866" y="1681163"/>
              <a:ext cx="238125" cy="153988"/>
            </a:xfrm>
            <a:custGeom>
              <a:avLst/>
              <a:gdLst>
                <a:gd name="T0" fmla="*/ 55 w 150"/>
                <a:gd name="T1" fmla="*/ 97 h 97"/>
                <a:gd name="T2" fmla="*/ 38 w 150"/>
                <a:gd name="T3" fmla="*/ 97 h 97"/>
                <a:gd name="T4" fmla="*/ 0 w 150"/>
                <a:gd name="T5" fmla="*/ 0 h 97"/>
                <a:gd name="T6" fmla="*/ 25 w 150"/>
                <a:gd name="T7" fmla="*/ 0 h 97"/>
                <a:gd name="T8" fmla="*/ 46 w 150"/>
                <a:gd name="T9" fmla="*/ 55 h 97"/>
                <a:gd name="T10" fmla="*/ 65 w 150"/>
                <a:gd name="T11" fmla="*/ 0 h 97"/>
                <a:gd name="T12" fmla="*/ 86 w 150"/>
                <a:gd name="T13" fmla="*/ 0 h 97"/>
                <a:gd name="T14" fmla="*/ 105 w 150"/>
                <a:gd name="T15" fmla="*/ 55 h 97"/>
                <a:gd name="T16" fmla="*/ 125 w 150"/>
                <a:gd name="T17" fmla="*/ 0 h 97"/>
                <a:gd name="T18" fmla="*/ 150 w 150"/>
                <a:gd name="T19" fmla="*/ 0 h 97"/>
                <a:gd name="T20" fmla="*/ 114 w 150"/>
                <a:gd name="T21" fmla="*/ 97 h 97"/>
                <a:gd name="T22" fmla="*/ 95 w 150"/>
                <a:gd name="T23" fmla="*/ 97 h 97"/>
                <a:gd name="T24" fmla="*/ 75 w 150"/>
                <a:gd name="T25" fmla="*/ 42 h 97"/>
                <a:gd name="T26" fmla="*/ 55 w 150"/>
                <a:gd name="T2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97">
                  <a:moveTo>
                    <a:pt x="55" y="97"/>
                  </a:moveTo>
                  <a:lnTo>
                    <a:pt x="38" y="97"/>
                  </a:lnTo>
                  <a:lnTo>
                    <a:pt x="0" y="0"/>
                  </a:lnTo>
                  <a:lnTo>
                    <a:pt x="25" y="0"/>
                  </a:lnTo>
                  <a:lnTo>
                    <a:pt x="46" y="55"/>
                  </a:lnTo>
                  <a:lnTo>
                    <a:pt x="65" y="0"/>
                  </a:lnTo>
                  <a:lnTo>
                    <a:pt x="86" y="0"/>
                  </a:lnTo>
                  <a:lnTo>
                    <a:pt x="105" y="55"/>
                  </a:lnTo>
                  <a:lnTo>
                    <a:pt x="125" y="0"/>
                  </a:lnTo>
                  <a:lnTo>
                    <a:pt x="150" y="0"/>
                  </a:lnTo>
                  <a:lnTo>
                    <a:pt x="114" y="97"/>
                  </a:lnTo>
                  <a:lnTo>
                    <a:pt x="95" y="97"/>
                  </a:lnTo>
                  <a:lnTo>
                    <a:pt x="75" y="42"/>
                  </a:lnTo>
                  <a:lnTo>
                    <a:pt x="55" y="9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6">
              <a:extLst>
                <a:ext uri="{FF2B5EF4-FFF2-40B4-BE49-F238E27FC236}">
                  <a16:creationId xmlns:a16="http://schemas.microsoft.com/office/drawing/2014/main" id="{264E26F4-97A7-4775-8146-2BB1459C399C}"/>
                </a:ext>
              </a:extLst>
            </p:cNvPr>
            <p:cNvSpPr>
              <a:spLocks/>
            </p:cNvSpPr>
            <p:nvPr/>
          </p:nvSpPr>
          <p:spPr bwMode="gray">
            <a:xfrm>
              <a:off x="4436128" y="1677988"/>
              <a:ext cx="144463" cy="157163"/>
            </a:xfrm>
            <a:custGeom>
              <a:avLst/>
              <a:gdLst>
                <a:gd name="T0" fmla="*/ 0 w 92"/>
                <a:gd name="T1" fmla="*/ 95 h 95"/>
                <a:gd name="T2" fmla="*/ 0 w 92"/>
                <a:gd name="T3" fmla="*/ 2 h 95"/>
                <a:gd name="T4" fmla="*/ 24 w 92"/>
                <a:gd name="T5" fmla="*/ 2 h 95"/>
                <a:gd name="T6" fmla="*/ 24 w 92"/>
                <a:gd name="T7" fmla="*/ 9 h 95"/>
                <a:gd name="T8" fmla="*/ 50 w 92"/>
                <a:gd name="T9" fmla="*/ 0 h 95"/>
                <a:gd name="T10" fmla="*/ 82 w 92"/>
                <a:gd name="T11" fmla="*/ 15 h 95"/>
                <a:gd name="T12" fmla="*/ 92 w 92"/>
                <a:gd name="T13" fmla="*/ 48 h 95"/>
                <a:gd name="T14" fmla="*/ 92 w 92"/>
                <a:gd name="T15" fmla="*/ 95 h 95"/>
                <a:gd name="T16" fmla="*/ 67 w 92"/>
                <a:gd name="T17" fmla="*/ 95 h 95"/>
                <a:gd name="T18" fmla="*/ 67 w 92"/>
                <a:gd name="T19" fmla="*/ 46 h 95"/>
                <a:gd name="T20" fmla="*/ 61 w 92"/>
                <a:gd name="T21" fmla="*/ 28 h 95"/>
                <a:gd name="T22" fmla="*/ 47 w 92"/>
                <a:gd name="T23" fmla="*/ 23 h 95"/>
                <a:gd name="T24" fmla="*/ 25 w 92"/>
                <a:gd name="T25" fmla="*/ 35 h 95"/>
                <a:gd name="T26" fmla="*/ 25 w 92"/>
                <a:gd name="T27" fmla="*/ 95 h 95"/>
                <a:gd name="T28" fmla="*/ 0 w 92"/>
                <a:gd name="T29"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2" h="95">
                  <a:moveTo>
                    <a:pt x="0" y="95"/>
                  </a:moveTo>
                  <a:cubicBezTo>
                    <a:pt x="0" y="2"/>
                    <a:pt x="0" y="2"/>
                    <a:pt x="0" y="2"/>
                  </a:cubicBezTo>
                  <a:cubicBezTo>
                    <a:pt x="24" y="2"/>
                    <a:pt x="24" y="2"/>
                    <a:pt x="24" y="2"/>
                  </a:cubicBezTo>
                  <a:cubicBezTo>
                    <a:pt x="24" y="9"/>
                    <a:pt x="24" y="9"/>
                    <a:pt x="24" y="9"/>
                  </a:cubicBezTo>
                  <a:cubicBezTo>
                    <a:pt x="31" y="4"/>
                    <a:pt x="40" y="0"/>
                    <a:pt x="50" y="0"/>
                  </a:cubicBezTo>
                  <a:cubicBezTo>
                    <a:pt x="63" y="0"/>
                    <a:pt x="75" y="6"/>
                    <a:pt x="82" y="15"/>
                  </a:cubicBezTo>
                  <a:cubicBezTo>
                    <a:pt x="89" y="22"/>
                    <a:pt x="92" y="32"/>
                    <a:pt x="92" y="48"/>
                  </a:cubicBezTo>
                  <a:cubicBezTo>
                    <a:pt x="92" y="95"/>
                    <a:pt x="92" y="95"/>
                    <a:pt x="92" y="95"/>
                  </a:cubicBezTo>
                  <a:cubicBezTo>
                    <a:pt x="67" y="95"/>
                    <a:pt x="67" y="95"/>
                    <a:pt x="67" y="95"/>
                  </a:cubicBezTo>
                  <a:cubicBezTo>
                    <a:pt x="67" y="46"/>
                    <a:pt x="67" y="46"/>
                    <a:pt x="67" y="46"/>
                  </a:cubicBezTo>
                  <a:cubicBezTo>
                    <a:pt x="67" y="37"/>
                    <a:pt x="65" y="32"/>
                    <a:pt x="61" y="28"/>
                  </a:cubicBezTo>
                  <a:cubicBezTo>
                    <a:pt x="58" y="25"/>
                    <a:pt x="53" y="23"/>
                    <a:pt x="47" y="23"/>
                  </a:cubicBezTo>
                  <a:cubicBezTo>
                    <a:pt x="37" y="23"/>
                    <a:pt x="28" y="30"/>
                    <a:pt x="25" y="35"/>
                  </a:cubicBezTo>
                  <a:cubicBezTo>
                    <a:pt x="25" y="95"/>
                    <a:pt x="25" y="95"/>
                    <a:pt x="25" y="95"/>
                  </a:cubicBezTo>
                  <a:lnTo>
                    <a:pt x="0" y="9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7">
              <a:extLst>
                <a:ext uri="{FF2B5EF4-FFF2-40B4-BE49-F238E27FC236}">
                  <a16:creationId xmlns:a16="http://schemas.microsoft.com/office/drawing/2014/main" id="{B1855EA9-3279-4461-9DE0-200D3311EB43}"/>
                </a:ext>
              </a:extLst>
            </p:cNvPr>
            <p:cNvSpPr>
              <a:spLocks noEditPoints="1"/>
            </p:cNvSpPr>
            <p:nvPr/>
          </p:nvSpPr>
          <p:spPr bwMode="gray">
            <a:xfrm>
              <a:off x="4594878" y="1681163"/>
              <a:ext cx="165100" cy="158750"/>
            </a:xfrm>
            <a:custGeom>
              <a:avLst/>
              <a:gdLst>
                <a:gd name="T0" fmla="*/ 53 w 106"/>
                <a:gd name="T1" fmla="*/ 0 h 96"/>
                <a:gd name="T2" fmla="*/ 0 w 106"/>
                <a:gd name="T3" fmla="*/ 53 h 96"/>
                <a:gd name="T4" fmla="*/ 16 w 106"/>
                <a:gd name="T5" fmla="*/ 92 h 96"/>
                <a:gd name="T6" fmla="*/ 30 w 106"/>
                <a:gd name="T7" fmla="*/ 93 h 96"/>
                <a:gd name="T8" fmla="*/ 53 w 106"/>
                <a:gd name="T9" fmla="*/ 86 h 96"/>
                <a:gd name="T10" fmla="*/ 76 w 106"/>
                <a:gd name="T11" fmla="*/ 93 h 96"/>
                <a:gd name="T12" fmla="*/ 90 w 106"/>
                <a:gd name="T13" fmla="*/ 92 h 96"/>
                <a:gd name="T14" fmla="*/ 106 w 106"/>
                <a:gd name="T15" fmla="*/ 53 h 96"/>
                <a:gd name="T16" fmla="*/ 53 w 106"/>
                <a:gd name="T17" fmla="*/ 0 h 96"/>
                <a:gd name="T18" fmla="*/ 53 w 106"/>
                <a:gd name="T19" fmla="*/ 80 h 96"/>
                <a:gd name="T20" fmla="*/ 26 w 106"/>
                <a:gd name="T21" fmla="*/ 53 h 96"/>
                <a:gd name="T22" fmla="*/ 53 w 106"/>
                <a:gd name="T23" fmla="*/ 27 h 96"/>
                <a:gd name="T24" fmla="*/ 80 w 106"/>
                <a:gd name="T25" fmla="*/ 53 h 96"/>
                <a:gd name="T26" fmla="*/ 53 w 106"/>
                <a:gd name="T27" fmla="*/ 8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6" h="96">
                  <a:moveTo>
                    <a:pt x="53" y="0"/>
                  </a:moveTo>
                  <a:cubicBezTo>
                    <a:pt x="24" y="0"/>
                    <a:pt x="0" y="24"/>
                    <a:pt x="0" y="53"/>
                  </a:cubicBezTo>
                  <a:cubicBezTo>
                    <a:pt x="0" y="68"/>
                    <a:pt x="6" y="83"/>
                    <a:pt x="16" y="92"/>
                  </a:cubicBezTo>
                  <a:cubicBezTo>
                    <a:pt x="20" y="96"/>
                    <a:pt x="26" y="96"/>
                    <a:pt x="30" y="93"/>
                  </a:cubicBezTo>
                  <a:cubicBezTo>
                    <a:pt x="36" y="88"/>
                    <a:pt x="44" y="86"/>
                    <a:pt x="53" y="86"/>
                  </a:cubicBezTo>
                  <a:cubicBezTo>
                    <a:pt x="62" y="86"/>
                    <a:pt x="70" y="88"/>
                    <a:pt x="76" y="93"/>
                  </a:cubicBezTo>
                  <a:cubicBezTo>
                    <a:pt x="80" y="96"/>
                    <a:pt x="86" y="96"/>
                    <a:pt x="90" y="92"/>
                  </a:cubicBezTo>
                  <a:cubicBezTo>
                    <a:pt x="100" y="83"/>
                    <a:pt x="106" y="69"/>
                    <a:pt x="106" y="53"/>
                  </a:cubicBezTo>
                  <a:cubicBezTo>
                    <a:pt x="106" y="24"/>
                    <a:pt x="83" y="0"/>
                    <a:pt x="53" y="0"/>
                  </a:cubicBezTo>
                  <a:moveTo>
                    <a:pt x="53" y="80"/>
                  </a:moveTo>
                  <a:cubicBezTo>
                    <a:pt x="37" y="80"/>
                    <a:pt x="26" y="68"/>
                    <a:pt x="26" y="53"/>
                  </a:cubicBezTo>
                  <a:cubicBezTo>
                    <a:pt x="26" y="39"/>
                    <a:pt x="37" y="27"/>
                    <a:pt x="53" y="27"/>
                  </a:cubicBezTo>
                  <a:cubicBezTo>
                    <a:pt x="69" y="27"/>
                    <a:pt x="80" y="39"/>
                    <a:pt x="80" y="53"/>
                  </a:cubicBezTo>
                  <a:cubicBezTo>
                    <a:pt x="80" y="68"/>
                    <a:pt x="69" y="80"/>
                    <a:pt x="53" y="8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84" name="Group 83">
              <a:extLst>
                <a:ext uri="{FF2B5EF4-FFF2-40B4-BE49-F238E27FC236}">
                  <a16:creationId xmlns:a16="http://schemas.microsoft.com/office/drawing/2014/main" id="{DAE58D35-25DA-4B2D-8A6C-07BD5E7A189D}"/>
                </a:ext>
              </a:extLst>
            </p:cNvPr>
            <p:cNvGrpSpPr>
              <a:grpSpLocks noChangeAspect="1"/>
            </p:cNvGrpSpPr>
            <p:nvPr/>
          </p:nvGrpSpPr>
          <p:grpSpPr bwMode="gray">
            <a:xfrm>
              <a:off x="4956831" y="1814196"/>
              <a:ext cx="39288" cy="20954"/>
              <a:chOff x="2687241" y="1822450"/>
              <a:chExt cx="23813" cy="12700"/>
            </a:xfrm>
          </p:grpSpPr>
          <p:sp>
            <p:nvSpPr>
              <p:cNvPr id="85" name="Freeform 8">
                <a:extLst>
                  <a:ext uri="{FF2B5EF4-FFF2-40B4-BE49-F238E27FC236}">
                    <a16:creationId xmlns:a16="http://schemas.microsoft.com/office/drawing/2014/main" id="{3A3E946E-4278-44BC-AE34-30505F75F279}"/>
                  </a:ext>
                </a:extLst>
              </p:cNvPr>
              <p:cNvSpPr>
                <a:spLocks/>
              </p:cNvSpPr>
              <p:nvPr/>
            </p:nvSpPr>
            <p:spPr bwMode="gray">
              <a:xfrm>
                <a:off x="2687241" y="1822450"/>
                <a:ext cx="9525" cy="12700"/>
              </a:xfrm>
              <a:custGeom>
                <a:avLst/>
                <a:gdLst>
                  <a:gd name="T0" fmla="*/ 6 w 6"/>
                  <a:gd name="T1" fmla="*/ 1 h 8"/>
                  <a:gd name="T2" fmla="*/ 3 w 6"/>
                  <a:gd name="T3" fmla="*/ 1 h 8"/>
                  <a:gd name="T4" fmla="*/ 3 w 6"/>
                  <a:gd name="T5" fmla="*/ 8 h 8"/>
                  <a:gd name="T6" fmla="*/ 2 w 6"/>
                  <a:gd name="T7" fmla="*/ 8 h 8"/>
                  <a:gd name="T8" fmla="*/ 2 w 6"/>
                  <a:gd name="T9" fmla="*/ 1 h 8"/>
                  <a:gd name="T10" fmla="*/ 0 w 6"/>
                  <a:gd name="T11" fmla="*/ 1 h 8"/>
                  <a:gd name="T12" fmla="*/ 0 w 6"/>
                  <a:gd name="T13" fmla="*/ 0 h 8"/>
                  <a:gd name="T14" fmla="*/ 6 w 6"/>
                  <a:gd name="T15" fmla="*/ 0 h 8"/>
                  <a:gd name="T16" fmla="*/ 6 w 6"/>
                  <a:gd name="T17"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6" y="1"/>
                    </a:moveTo>
                    <a:lnTo>
                      <a:pt x="3" y="1"/>
                    </a:lnTo>
                    <a:lnTo>
                      <a:pt x="3" y="8"/>
                    </a:lnTo>
                    <a:lnTo>
                      <a:pt x="2" y="8"/>
                    </a:lnTo>
                    <a:lnTo>
                      <a:pt x="2" y="1"/>
                    </a:lnTo>
                    <a:lnTo>
                      <a:pt x="0" y="1"/>
                    </a:lnTo>
                    <a:lnTo>
                      <a:pt x="0" y="0"/>
                    </a:lnTo>
                    <a:lnTo>
                      <a:pt x="6" y="0"/>
                    </a:lnTo>
                    <a:lnTo>
                      <a:pt x="6" y="1"/>
                    </a:lnTo>
                    <a:close/>
                  </a:path>
                </a:pathLst>
              </a:custGeom>
              <a:solidFill>
                <a:schemeClr val="tx1"/>
              </a:solidFill>
              <a:ln w="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Freeform 9">
                <a:extLst>
                  <a:ext uri="{FF2B5EF4-FFF2-40B4-BE49-F238E27FC236}">
                    <a16:creationId xmlns:a16="http://schemas.microsoft.com/office/drawing/2014/main" id="{02CC909D-562A-4F74-B4D8-D625127A83AC}"/>
                  </a:ext>
                </a:extLst>
              </p:cNvPr>
              <p:cNvSpPr>
                <a:spLocks/>
              </p:cNvSpPr>
              <p:nvPr/>
            </p:nvSpPr>
            <p:spPr bwMode="gray">
              <a:xfrm>
                <a:off x="2698354" y="1822450"/>
                <a:ext cx="12700" cy="12700"/>
              </a:xfrm>
              <a:custGeom>
                <a:avLst/>
                <a:gdLst>
                  <a:gd name="T0" fmla="*/ 8 w 8"/>
                  <a:gd name="T1" fmla="*/ 8 h 8"/>
                  <a:gd name="T2" fmla="*/ 7 w 8"/>
                  <a:gd name="T3" fmla="*/ 8 h 8"/>
                  <a:gd name="T4" fmla="*/ 7 w 8"/>
                  <a:gd name="T5" fmla="*/ 1 h 8"/>
                  <a:gd name="T6" fmla="*/ 4 w 8"/>
                  <a:gd name="T7" fmla="*/ 6 h 8"/>
                  <a:gd name="T8" fmla="*/ 4 w 8"/>
                  <a:gd name="T9" fmla="*/ 6 h 8"/>
                  <a:gd name="T10" fmla="*/ 1 w 8"/>
                  <a:gd name="T11" fmla="*/ 1 h 8"/>
                  <a:gd name="T12" fmla="*/ 1 w 8"/>
                  <a:gd name="T13" fmla="*/ 8 h 8"/>
                  <a:gd name="T14" fmla="*/ 0 w 8"/>
                  <a:gd name="T15" fmla="*/ 8 h 8"/>
                  <a:gd name="T16" fmla="*/ 0 w 8"/>
                  <a:gd name="T17" fmla="*/ 0 h 8"/>
                  <a:gd name="T18" fmla="*/ 1 w 8"/>
                  <a:gd name="T19" fmla="*/ 0 h 8"/>
                  <a:gd name="T20" fmla="*/ 4 w 8"/>
                  <a:gd name="T21" fmla="*/ 5 h 8"/>
                  <a:gd name="T22" fmla="*/ 7 w 8"/>
                  <a:gd name="T23" fmla="*/ 0 h 8"/>
                  <a:gd name="T24" fmla="*/ 8 w 8"/>
                  <a:gd name="T25" fmla="*/ 0 h 8"/>
                  <a:gd name="T26" fmla="*/ 8 w 8"/>
                  <a:gd name="T2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8">
                    <a:moveTo>
                      <a:pt x="8" y="8"/>
                    </a:moveTo>
                    <a:lnTo>
                      <a:pt x="7" y="8"/>
                    </a:lnTo>
                    <a:lnTo>
                      <a:pt x="7" y="1"/>
                    </a:lnTo>
                    <a:lnTo>
                      <a:pt x="4" y="6"/>
                    </a:lnTo>
                    <a:lnTo>
                      <a:pt x="4" y="6"/>
                    </a:lnTo>
                    <a:lnTo>
                      <a:pt x="1" y="1"/>
                    </a:lnTo>
                    <a:lnTo>
                      <a:pt x="1" y="8"/>
                    </a:lnTo>
                    <a:lnTo>
                      <a:pt x="0" y="8"/>
                    </a:lnTo>
                    <a:lnTo>
                      <a:pt x="0" y="0"/>
                    </a:lnTo>
                    <a:lnTo>
                      <a:pt x="1" y="0"/>
                    </a:lnTo>
                    <a:lnTo>
                      <a:pt x="4" y="5"/>
                    </a:lnTo>
                    <a:lnTo>
                      <a:pt x="7" y="0"/>
                    </a:lnTo>
                    <a:lnTo>
                      <a:pt x="8" y="0"/>
                    </a:lnTo>
                    <a:lnTo>
                      <a:pt x="8" y="8"/>
                    </a:lnTo>
                    <a:close/>
                  </a:path>
                </a:pathLst>
              </a:custGeom>
              <a:solidFill>
                <a:schemeClr val="tx1"/>
              </a:solidFill>
              <a:ln w="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ual photo">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38912" y="338328"/>
            <a:ext cx="11183112" cy="668692"/>
          </a:xfrm>
        </p:spPr>
        <p:txBody>
          <a:bodyPr/>
          <a:lstStyle/>
          <a:p>
            <a:r>
              <a:rPr lang="en-US" dirty="0"/>
              <a:t>Click to edit Master title style</a:t>
            </a:r>
          </a:p>
        </p:txBody>
      </p:sp>
      <p:sp>
        <p:nvSpPr>
          <p:cNvPr id="5" name="Picture Placeholder 4"/>
          <p:cNvSpPr>
            <a:spLocks noGrp="1"/>
          </p:cNvSpPr>
          <p:nvPr>
            <p:ph type="pic" sz="quarter" idx="10"/>
          </p:nvPr>
        </p:nvSpPr>
        <p:spPr bwMode="gray">
          <a:xfrm>
            <a:off x="536400" y="1548907"/>
            <a:ext cx="5396754" cy="3758200"/>
          </a:xfrm>
          <a:prstGeom prst="roundRect">
            <a:avLst>
              <a:gd name="adj" fmla="val 0"/>
            </a:avLst>
          </a:prstGeom>
          <a:solidFill>
            <a:srgbClr val="F7F7F7"/>
          </a:solidFill>
        </p:spPr>
        <p:txBody>
          <a:bodyPr vert="horz" lIns="91440" tIns="45720" rIns="91440" bIns="45720" rtlCol="0" anchor="ctr">
            <a:noAutofit/>
          </a:bodyPr>
          <a:lstStyle>
            <a:lvl1pPr>
              <a:defRPr lang="en-US" sz="1600" dirty="0">
                <a:solidFill>
                  <a:schemeClr val="tx1"/>
                </a:solidFill>
              </a:defRPr>
            </a:lvl1pPr>
          </a:lstStyle>
          <a:p>
            <a:pPr marL="0" lvl="0" indent="0" algn="ctr">
              <a:buFontTx/>
              <a:buNone/>
            </a:pPr>
            <a:r>
              <a:rPr lang="en-US"/>
              <a:t>Drag picture to placeholder or click icon to add</a:t>
            </a:r>
            <a:endParaRPr lang="en-US" dirty="0"/>
          </a:p>
        </p:txBody>
      </p:sp>
      <p:sp>
        <p:nvSpPr>
          <p:cNvPr id="7" name="Picture Placeholder 4"/>
          <p:cNvSpPr>
            <a:spLocks noGrp="1"/>
          </p:cNvSpPr>
          <p:nvPr>
            <p:ph type="pic" sz="quarter" idx="11"/>
          </p:nvPr>
        </p:nvSpPr>
        <p:spPr bwMode="gray">
          <a:xfrm>
            <a:off x="6261931" y="1548907"/>
            <a:ext cx="5396754" cy="3758200"/>
          </a:xfrm>
          <a:prstGeom prst="roundRect">
            <a:avLst>
              <a:gd name="adj" fmla="val 0"/>
            </a:avLst>
          </a:prstGeom>
          <a:solidFill>
            <a:srgbClr val="F7F7F7"/>
          </a:solidFill>
        </p:spPr>
        <p:txBody>
          <a:bodyPr vert="horz" lIns="91440" tIns="45720" rIns="91440" bIns="45720" rtlCol="0" anchor="ctr">
            <a:noAutofit/>
          </a:bodyPr>
          <a:lstStyle>
            <a:lvl1pPr>
              <a:defRPr lang="en-US" sz="1600" dirty="0">
                <a:solidFill>
                  <a:schemeClr val="tx1"/>
                </a:solidFill>
              </a:defRPr>
            </a:lvl1pPr>
          </a:lstStyle>
          <a:p>
            <a:pPr marL="0" lvl="0" indent="0" algn="ctr">
              <a:buFontTx/>
              <a:buNone/>
            </a:pPr>
            <a:r>
              <a:rPr lang="en-US"/>
              <a:t>Drag picture to placeholder or click icon to add</a:t>
            </a:r>
            <a:endParaRPr lang="en-US" dirty="0"/>
          </a:p>
        </p:txBody>
      </p:sp>
      <p:sp>
        <p:nvSpPr>
          <p:cNvPr id="4" name="Text Placeholder 3"/>
          <p:cNvSpPr>
            <a:spLocks noGrp="1"/>
          </p:cNvSpPr>
          <p:nvPr>
            <p:ph type="body" sz="quarter" idx="12"/>
          </p:nvPr>
        </p:nvSpPr>
        <p:spPr>
          <a:xfrm>
            <a:off x="531934" y="5414963"/>
            <a:ext cx="5389562" cy="735012"/>
          </a:xfrm>
        </p:spPr>
        <p:txBody>
          <a:bodyPr/>
          <a:lstStyle>
            <a:lvl1pPr marL="0" indent="0">
              <a:buNone/>
              <a:defRPr sz="1800">
                <a:solidFill>
                  <a:schemeClr val="tx1"/>
                </a:solidFill>
              </a:defRPr>
            </a:lvl1pPr>
            <a:lvl2pPr marL="231682" indent="0">
              <a:buNone/>
              <a:defRPr sz="1600"/>
            </a:lvl2pPr>
            <a:lvl3pPr marL="569685" indent="0">
              <a:buNone/>
              <a:defRPr sz="1600"/>
            </a:lvl3pPr>
            <a:lvl4pPr marL="853733" indent="0">
              <a:buNone/>
              <a:defRPr sz="1600"/>
            </a:lvl4pPr>
            <a:lvl5pPr marL="1145716" indent="0">
              <a:buNone/>
              <a:defRPr sz="1600"/>
            </a:lvl5pPr>
          </a:lstStyle>
          <a:p>
            <a:pPr lvl="0"/>
            <a:r>
              <a:rPr lang="en-US" dirty="0"/>
              <a:t>Click to edit Master text styles</a:t>
            </a:r>
          </a:p>
        </p:txBody>
      </p:sp>
      <p:sp>
        <p:nvSpPr>
          <p:cNvPr id="8" name="Text Placeholder 3"/>
          <p:cNvSpPr>
            <a:spLocks noGrp="1"/>
          </p:cNvSpPr>
          <p:nvPr>
            <p:ph type="body" sz="quarter" idx="13"/>
          </p:nvPr>
        </p:nvSpPr>
        <p:spPr>
          <a:xfrm>
            <a:off x="6269123" y="5414963"/>
            <a:ext cx="5389562" cy="735012"/>
          </a:xfrm>
        </p:spPr>
        <p:txBody>
          <a:bodyPr/>
          <a:lstStyle>
            <a:lvl1pPr marL="0" indent="0">
              <a:buNone/>
              <a:defRPr sz="1800">
                <a:solidFill>
                  <a:schemeClr val="tx1"/>
                </a:solidFill>
              </a:defRPr>
            </a:lvl1pPr>
            <a:lvl2pPr marL="231682" indent="0">
              <a:buNone/>
              <a:defRPr sz="1600"/>
            </a:lvl2pPr>
            <a:lvl3pPr marL="569685" indent="0">
              <a:buNone/>
              <a:defRPr sz="1600"/>
            </a:lvl3pPr>
            <a:lvl4pPr marL="853733" indent="0">
              <a:buNone/>
              <a:defRPr sz="1600"/>
            </a:lvl4pPr>
            <a:lvl5pPr marL="1145716" indent="0">
              <a:buNone/>
              <a:defRPr sz="1600"/>
            </a:lvl5pPr>
          </a:lstStyle>
          <a:p>
            <a:pPr lvl="0"/>
            <a:r>
              <a:rPr lang="en-US" dirty="0"/>
              <a:t>Click to edit Master </a:t>
            </a:r>
            <a:r>
              <a:rPr lang="en-US"/>
              <a:t>text styles</a:t>
            </a:r>
            <a:endParaRPr lang="en-US" dirty="0"/>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riple photo">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38912" y="338328"/>
            <a:ext cx="11183112" cy="668692"/>
          </a:xfrm>
        </p:spPr>
        <p:txBody>
          <a:bodyPr/>
          <a:lstStyle/>
          <a:p>
            <a:r>
              <a:rPr lang="en-US"/>
              <a:t>Click to edit Master title style</a:t>
            </a:r>
            <a:endParaRPr lang="en-US" dirty="0"/>
          </a:p>
        </p:txBody>
      </p:sp>
      <p:sp>
        <p:nvSpPr>
          <p:cNvPr id="5" name="Picture Placeholder 4"/>
          <p:cNvSpPr>
            <a:spLocks noGrp="1"/>
          </p:cNvSpPr>
          <p:nvPr>
            <p:ph type="pic" sz="quarter" idx="10"/>
          </p:nvPr>
        </p:nvSpPr>
        <p:spPr bwMode="gray">
          <a:xfrm>
            <a:off x="528166" y="1548907"/>
            <a:ext cx="3520440" cy="3758200"/>
          </a:xfrm>
          <a:prstGeom prst="roundRect">
            <a:avLst>
              <a:gd name="adj" fmla="val 0"/>
            </a:avLst>
          </a:prstGeom>
          <a:solidFill>
            <a:srgbClr val="F7F7F7"/>
          </a:solidFill>
        </p:spPr>
        <p:txBody>
          <a:bodyPr vert="horz" lIns="91440" tIns="45720" rIns="91440" bIns="45720" rtlCol="0" anchor="ctr">
            <a:noAutofit/>
          </a:bodyPr>
          <a:lstStyle>
            <a:lvl1pPr>
              <a:defRPr lang="en-US" sz="1600" dirty="0">
                <a:solidFill>
                  <a:schemeClr val="tx1"/>
                </a:solidFill>
              </a:defRPr>
            </a:lvl1pPr>
          </a:lstStyle>
          <a:p>
            <a:pPr marL="0" lvl="0" indent="0" algn="ctr">
              <a:buFontTx/>
              <a:buNone/>
            </a:pPr>
            <a:r>
              <a:rPr lang="en-US"/>
              <a:t>Drag picture to placeholder or click icon to add</a:t>
            </a:r>
            <a:endParaRPr lang="en-US" dirty="0"/>
          </a:p>
        </p:txBody>
      </p:sp>
      <p:sp>
        <p:nvSpPr>
          <p:cNvPr id="7" name="Picture Placeholder 4"/>
          <p:cNvSpPr>
            <a:spLocks noGrp="1"/>
          </p:cNvSpPr>
          <p:nvPr>
            <p:ph type="pic" sz="quarter" idx="11"/>
          </p:nvPr>
        </p:nvSpPr>
        <p:spPr bwMode="gray">
          <a:xfrm>
            <a:off x="4331846" y="1548907"/>
            <a:ext cx="3515750" cy="3758200"/>
          </a:xfrm>
          <a:prstGeom prst="roundRect">
            <a:avLst>
              <a:gd name="adj" fmla="val 0"/>
            </a:avLst>
          </a:prstGeom>
          <a:solidFill>
            <a:srgbClr val="F7F7F7"/>
          </a:solidFill>
        </p:spPr>
        <p:txBody>
          <a:bodyPr vert="horz" lIns="91440" tIns="45720" rIns="91440" bIns="45720" rtlCol="0" anchor="ctr">
            <a:noAutofit/>
          </a:bodyPr>
          <a:lstStyle>
            <a:lvl1pPr>
              <a:defRPr lang="en-US" sz="1600" dirty="0">
                <a:solidFill>
                  <a:schemeClr val="tx1"/>
                </a:solidFill>
              </a:defRPr>
            </a:lvl1pPr>
          </a:lstStyle>
          <a:p>
            <a:pPr marL="0" lvl="0" indent="0" algn="ctr">
              <a:buFontTx/>
              <a:buNone/>
            </a:pPr>
            <a:r>
              <a:rPr lang="en-US" dirty="0"/>
              <a:t>Drag picture to placeholder or click icon to add</a:t>
            </a:r>
          </a:p>
        </p:txBody>
      </p:sp>
      <p:sp>
        <p:nvSpPr>
          <p:cNvPr id="8" name="Picture Placeholder 4"/>
          <p:cNvSpPr>
            <a:spLocks noGrp="1"/>
          </p:cNvSpPr>
          <p:nvPr>
            <p:ph type="pic" sz="quarter" idx="12"/>
          </p:nvPr>
        </p:nvSpPr>
        <p:spPr bwMode="gray">
          <a:xfrm>
            <a:off x="8140219" y="1548907"/>
            <a:ext cx="3515750" cy="3758200"/>
          </a:xfrm>
          <a:prstGeom prst="roundRect">
            <a:avLst>
              <a:gd name="adj" fmla="val 0"/>
            </a:avLst>
          </a:prstGeom>
          <a:solidFill>
            <a:srgbClr val="F7F7F7"/>
          </a:solidFill>
        </p:spPr>
        <p:txBody>
          <a:bodyPr vert="horz" lIns="91440" tIns="45720" rIns="91440" bIns="45720" rtlCol="0" anchor="ctr">
            <a:noAutofit/>
          </a:bodyPr>
          <a:lstStyle>
            <a:lvl1pPr>
              <a:defRPr lang="en-US" sz="1600" dirty="0">
                <a:solidFill>
                  <a:schemeClr val="tx1"/>
                </a:solidFill>
              </a:defRPr>
            </a:lvl1pPr>
          </a:lstStyle>
          <a:p>
            <a:pPr marL="0" lvl="0" indent="0" algn="ctr">
              <a:buFontTx/>
              <a:buNone/>
            </a:pPr>
            <a:r>
              <a:rPr lang="en-US" dirty="0"/>
              <a:t>Drag picture to placeholder or click icon to add</a:t>
            </a:r>
          </a:p>
        </p:txBody>
      </p:sp>
      <p:sp>
        <p:nvSpPr>
          <p:cNvPr id="10" name="Text Placeholder 3"/>
          <p:cNvSpPr>
            <a:spLocks noGrp="1"/>
          </p:cNvSpPr>
          <p:nvPr>
            <p:ph type="body" sz="quarter" idx="13"/>
          </p:nvPr>
        </p:nvSpPr>
        <p:spPr>
          <a:xfrm>
            <a:off x="528165" y="5414963"/>
            <a:ext cx="3515750" cy="735012"/>
          </a:xfrm>
        </p:spPr>
        <p:txBody>
          <a:bodyPr/>
          <a:lstStyle>
            <a:lvl1pPr marL="0" indent="0">
              <a:buNone/>
              <a:defRPr sz="1800"/>
            </a:lvl1pPr>
            <a:lvl2pPr marL="231682" indent="0">
              <a:buNone/>
              <a:defRPr sz="1600"/>
            </a:lvl2pPr>
            <a:lvl3pPr marL="569685" indent="0">
              <a:buNone/>
              <a:defRPr sz="1600"/>
            </a:lvl3pPr>
            <a:lvl4pPr marL="853733" indent="0">
              <a:buNone/>
              <a:defRPr sz="1600"/>
            </a:lvl4pPr>
            <a:lvl5pPr marL="1145716" indent="0">
              <a:buNone/>
              <a:defRPr sz="1600"/>
            </a:lvl5pPr>
          </a:lstStyle>
          <a:p>
            <a:pPr lvl="0"/>
            <a:r>
              <a:rPr lang="en-US" dirty="0"/>
              <a:t>Click to edit Master text styles</a:t>
            </a:r>
          </a:p>
        </p:txBody>
      </p:sp>
      <p:sp>
        <p:nvSpPr>
          <p:cNvPr id="11" name="Text Placeholder 3"/>
          <p:cNvSpPr>
            <a:spLocks noGrp="1"/>
          </p:cNvSpPr>
          <p:nvPr>
            <p:ph type="body" sz="quarter" idx="14"/>
          </p:nvPr>
        </p:nvSpPr>
        <p:spPr>
          <a:xfrm>
            <a:off x="4331846" y="5414963"/>
            <a:ext cx="3515750" cy="735012"/>
          </a:xfrm>
        </p:spPr>
        <p:txBody>
          <a:bodyPr/>
          <a:lstStyle>
            <a:lvl1pPr marL="0" indent="0">
              <a:buNone/>
              <a:defRPr sz="1800"/>
            </a:lvl1pPr>
            <a:lvl2pPr marL="231682" indent="0">
              <a:buNone/>
              <a:defRPr sz="1600"/>
            </a:lvl2pPr>
            <a:lvl3pPr marL="569685" indent="0">
              <a:buNone/>
              <a:defRPr sz="1600"/>
            </a:lvl3pPr>
            <a:lvl4pPr marL="853733" indent="0">
              <a:buNone/>
              <a:defRPr sz="1600"/>
            </a:lvl4pPr>
            <a:lvl5pPr marL="1145716" indent="0">
              <a:buNone/>
              <a:defRPr sz="1600"/>
            </a:lvl5pPr>
          </a:lstStyle>
          <a:p>
            <a:pPr lvl="0"/>
            <a:r>
              <a:rPr lang="en-US" dirty="0"/>
              <a:t>Click to edit Master </a:t>
            </a:r>
            <a:r>
              <a:rPr lang="en-US"/>
              <a:t>text styles</a:t>
            </a:r>
            <a:endParaRPr lang="en-US" dirty="0"/>
          </a:p>
        </p:txBody>
      </p:sp>
      <p:sp>
        <p:nvSpPr>
          <p:cNvPr id="12" name="Text Placeholder 3"/>
          <p:cNvSpPr>
            <a:spLocks noGrp="1"/>
          </p:cNvSpPr>
          <p:nvPr>
            <p:ph type="body" sz="quarter" idx="15"/>
          </p:nvPr>
        </p:nvSpPr>
        <p:spPr>
          <a:xfrm>
            <a:off x="8122288" y="5414963"/>
            <a:ext cx="3515750" cy="735012"/>
          </a:xfrm>
        </p:spPr>
        <p:txBody>
          <a:bodyPr/>
          <a:lstStyle>
            <a:lvl1pPr marL="0" indent="0">
              <a:buNone/>
              <a:defRPr sz="1800"/>
            </a:lvl1pPr>
            <a:lvl2pPr marL="231682" indent="0">
              <a:buNone/>
              <a:defRPr sz="1600"/>
            </a:lvl2pPr>
            <a:lvl3pPr marL="569685" indent="0">
              <a:buNone/>
              <a:defRPr sz="1600"/>
            </a:lvl3pPr>
            <a:lvl4pPr marL="853733" indent="0">
              <a:buNone/>
              <a:defRPr sz="1600"/>
            </a:lvl4pPr>
            <a:lvl5pPr marL="1145716" indent="0">
              <a:buNone/>
              <a:defRPr sz="1600"/>
            </a:lvl5pPr>
          </a:lstStyle>
          <a:p>
            <a:pPr lvl="0"/>
            <a:r>
              <a:rPr lang="en-US" dirty="0"/>
              <a:t>Click to edit Master </a:t>
            </a:r>
            <a:r>
              <a:rPr lang="en-US"/>
              <a:t>text styles</a:t>
            </a:r>
            <a:endParaRPr lang="en-US" dirty="0"/>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4" name="Chart Placeholder 3"/>
          <p:cNvSpPr>
            <a:spLocks noGrp="1"/>
          </p:cNvSpPr>
          <p:nvPr>
            <p:ph type="chart" sz="quarter" idx="10" hasCustomPrompt="1"/>
          </p:nvPr>
        </p:nvSpPr>
        <p:spPr bwMode="gray">
          <a:xfrm>
            <a:off x="527900" y="1704848"/>
            <a:ext cx="11120572" cy="4270746"/>
          </a:xfrm>
        </p:spPr>
        <p:txBody>
          <a:bodyPr anchor="ctr" anchorCtr="0"/>
          <a:lstStyle>
            <a:lvl1pPr marL="0" indent="0" algn="ctr">
              <a:buNone/>
              <a:defRPr sz="2399" baseline="0">
                <a:solidFill>
                  <a:schemeClr val="tx1"/>
                </a:solidFill>
                <a:latin typeface="+mn-lt"/>
                <a:ea typeface="Gilroy" panose="00000500000000000000" pitchFamily="50" charset="0"/>
                <a:cs typeface="Gilroy" panose="00000500000000000000" pitchFamily="50" charset="0"/>
              </a:defRPr>
            </a:lvl1pPr>
          </a:lstStyle>
          <a:p>
            <a:r>
              <a:rPr lang="en-US" dirty="0"/>
              <a:t>Place chart here</a:t>
            </a:r>
          </a:p>
        </p:txBody>
      </p:sp>
      <p:sp>
        <p:nvSpPr>
          <p:cNvPr id="7" name="Text Placeholder 6"/>
          <p:cNvSpPr>
            <a:spLocks noGrp="1"/>
          </p:cNvSpPr>
          <p:nvPr>
            <p:ph type="body" sz="quarter" idx="17" hasCustomPrompt="1"/>
          </p:nvPr>
        </p:nvSpPr>
        <p:spPr bwMode="gray">
          <a:xfrm>
            <a:off x="457540" y="5951592"/>
            <a:ext cx="11106558" cy="260484"/>
          </a:xfrm>
        </p:spPr>
        <p:txBody>
          <a:bodyPr bIns="0" anchor="b" anchorCtr="0"/>
          <a:lstStyle>
            <a:lvl1pPr marL="0" indent="0">
              <a:buNone/>
              <a:defRPr lang="en-US" sz="800" kern="1200" baseline="0" dirty="0">
                <a:solidFill>
                  <a:schemeClr val="tx1"/>
                </a:solidFill>
                <a:latin typeface="+mn-lt"/>
                <a:ea typeface="Gilroy" panose="00000500000000000000" pitchFamily="50" charset="0"/>
                <a:cs typeface="Gilroy" panose="00000500000000000000" pitchFamily="50" charset="0"/>
              </a:defRPr>
            </a:lvl1pPr>
          </a:lstStyle>
          <a:p>
            <a:pPr marL="0" lvl="0" indent="0" algn="l" defTabSz="457017" rtl="0" eaLnBrk="1" latinLnBrk="0" hangingPunct="1">
              <a:lnSpc>
                <a:spcPct val="90000"/>
              </a:lnSpc>
              <a:spcBef>
                <a:spcPts val="1200"/>
              </a:spcBef>
              <a:buClr>
                <a:schemeClr val="tx2"/>
              </a:buClr>
              <a:buFont typeface="Arial"/>
              <a:buNone/>
            </a:pPr>
            <a:r>
              <a:rPr lang="en-US" dirty="0"/>
              <a:t>Source: Goes Here</a:t>
            </a:r>
          </a:p>
        </p:txBody>
      </p:sp>
      <p:sp>
        <p:nvSpPr>
          <p:cNvPr id="8" name="Text Placeholder 8"/>
          <p:cNvSpPr>
            <a:spLocks noGrp="1"/>
          </p:cNvSpPr>
          <p:nvPr>
            <p:ph type="body" sz="quarter" idx="13"/>
          </p:nvPr>
        </p:nvSpPr>
        <p:spPr bwMode="gray">
          <a:xfrm>
            <a:off x="527901" y="1198320"/>
            <a:ext cx="11120572" cy="446087"/>
          </a:xfrm>
        </p:spPr>
        <p:txBody>
          <a:bodyPr lIns="0" anchor="b">
            <a:noAutofit/>
          </a:bodyPr>
          <a:lstStyle>
            <a:lvl1pPr algn="ctr">
              <a:lnSpc>
                <a:spcPct val="85000"/>
              </a:lnSpc>
              <a:spcBef>
                <a:spcPts val="600"/>
              </a:spcBef>
              <a:buNone/>
              <a:defRPr sz="1800" b="1">
                <a:solidFill>
                  <a:schemeClr val="tx1"/>
                </a:solidFill>
                <a:latin typeface="+mj-lt"/>
                <a:ea typeface="Gilroy" panose="00000500000000000000" pitchFamily="50" charset="0"/>
                <a:cs typeface="Gilroy" panose="00000500000000000000" pitchFamily="50" charset="0"/>
              </a:defRPr>
            </a:lvl1pPr>
            <a:lvl2pPr>
              <a:buNone/>
              <a:defRPr/>
            </a:lvl2pPr>
            <a:lvl3pPr>
              <a:buNone/>
              <a:defRPr/>
            </a:lvl3pPr>
            <a:lvl4pPr>
              <a:buNone/>
              <a:defRPr/>
            </a:lvl4pPr>
            <a:lvl5pPr>
              <a:buNone/>
              <a:defRPr/>
            </a:lvl5pPr>
          </a:lstStyle>
          <a:p>
            <a:pPr lvl="0"/>
            <a:r>
              <a:rPr lang="en-US" dirty="0"/>
              <a:t>Click to edit Master text styles</a:t>
            </a:r>
          </a:p>
        </p:txBody>
      </p:sp>
      <p:sp>
        <p:nvSpPr>
          <p:cNvPr id="3" name="Title 2"/>
          <p:cNvSpPr>
            <a:spLocks noGrp="1"/>
          </p:cNvSpPr>
          <p:nvPr>
            <p:ph type="title"/>
          </p:nvPr>
        </p:nvSpPr>
        <p:spPr/>
        <p:txBody>
          <a:bodyPr/>
          <a:lstStyle/>
          <a:p>
            <a:r>
              <a:rPr lang="en-US"/>
              <a:t>Click to edit Master title style</a:t>
            </a:r>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hart">
    <p:spTree>
      <p:nvGrpSpPr>
        <p:cNvPr id="1" name=""/>
        <p:cNvGrpSpPr/>
        <p:nvPr/>
      </p:nvGrpSpPr>
      <p:grpSpPr>
        <a:xfrm>
          <a:off x="0" y="0"/>
          <a:ext cx="0" cy="0"/>
          <a:chOff x="0" y="0"/>
          <a:chExt cx="0" cy="0"/>
        </a:xfrm>
      </p:grpSpPr>
      <p:sp>
        <p:nvSpPr>
          <p:cNvPr id="4" name="Chart Placeholder 3"/>
          <p:cNvSpPr>
            <a:spLocks noGrp="1"/>
          </p:cNvSpPr>
          <p:nvPr>
            <p:ph type="chart" sz="quarter" idx="10" hasCustomPrompt="1"/>
          </p:nvPr>
        </p:nvSpPr>
        <p:spPr bwMode="gray">
          <a:xfrm>
            <a:off x="534232" y="1150070"/>
            <a:ext cx="5436821" cy="4698524"/>
          </a:xfrm>
        </p:spPr>
        <p:txBody>
          <a:bodyPr anchor="ctr" anchorCtr="0"/>
          <a:lstStyle>
            <a:lvl1pPr marL="0" indent="0" algn="ctr">
              <a:buNone/>
              <a:defRPr sz="2399" baseline="0">
                <a:solidFill>
                  <a:schemeClr val="tx1"/>
                </a:solidFill>
                <a:latin typeface="+mn-lt"/>
                <a:ea typeface="Gilroy" panose="00000500000000000000" pitchFamily="50" charset="0"/>
                <a:cs typeface="Gilroy" panose="00000500000000000000" pitchFamily="50" charset="0"/>
              </a:defRPr>
            </a:lvl1pPr>
          </a:lstStyle>
          <a:p>
            <a:r>
              <a:rPr lang="en-US" dirty="0"/>
              <a:t>Place chart here</a:t>
            </a:r>
          </a:p>
        </p:txBody>
      </p:sp>
      <p:sp>
        <p:nvSpPr>
          <p:cNvPr id="12" name="Chart Placeholder 3"/>
          <p:cNvSpPr>
            <a:spLocks noGrp="1"/>
          </p:cNvSpPr>
          <p:nvPr>
            <p:ph type="chart" sz="quarter" idx="18" hasCustomPrompt="1"/>
          </p:nvPr>
        </p:nvSpPr>
        <p:spPr bwMode="gray">
          <a:xfrm>
            <a:off x="6217773" y="1150070"/>
            <a:ext cx="5440680" cy="4698524"/>
          </a:xfrm>
        </p:spPr>
        <p:txBody>
          <a:bodyPr anchor="ctr" anchorCtr="0"/>
          <a:lstStyle>
            <a:lvl1pPr marL="0" indent="0" algn="ctr">
              <a:buNone/>
              <a:defRPr sz="2399" baseline="0">
                <a:solidFill>
                  <a:schemeClr val="tx1"/>
                </a:solidFill>
                <a:latin typeface="+mn-lt"/>
                <a:ea typeface="Gilroy" panose="00000500000000000000" pitchFamily="50" charset="0"/>
                <a:cs typeface="Gilroy" panose="00000500000000000000" pitchFamily="50" charset="0"/>
              </a:defRPr>
            </a:lvl1pPr>
          </a:lstStyle>
          <a:p>
            <a:r>
              <a:rPr lang="en-US" dirty="0"/>
              <a:t>Place chart here</a:t>
            </a:r>
          </a:p>
        </p:txBody>
      </p:sp>
      <p:sp>
        <p:nvSpPr>
          <p:cNvPr id="7" name="Text Placeholder 6"/>
          <p:cNvSpPr>
            <a:spLocks noGrp="1"/>
          </p:cNvSpPr>
          <p:nvPr>
            <p:ph type="body" sz="quarter" idx="17" hasCustomPrompt="1"/>
          </p:nvPr>
        </p:nvSpPr>
        <p:spPr bwMode="gray">
          <a:xfrm>
            <a:off x="457200" y="5951594"/>
            <a:ext cx="11106558" cy="260484"/>
          </a:xfrm>
        </p:spPr>
        <p:txBody>
          <a:bodyPr bIns="0" anchor="b" anchorCtr="0"/>
          <a:lstStyle>
            <a:lvl1pPr marL="0" indent="0">
              <a:buNone/>
              <a:defRPr lang="en-US" sz="800" kern="1200" baseline="0" dirty="0">
                <a:solidFill>
                  <a:schemeClr val="tx1"/>
                </a:solidFill>
                <a:latin typeface="+mn-lt"/>
                <a:ea typeface="Gilroy" panose="00000500000000000000" pitchFamily="50" charset="0"/>
                <a:cs typeface="Gilroy" panose="00000500000000000000" pitchFamily="50" charset="0"/>
              </a:defRPr>
            </a:lvl1pPr>
          </a:lstStyle>
          <a:p>
            <a:pPr marL="0" lvl="0" indent="0" algn="l" defTabSz="457017" rtl="0" eaLnBrk="1" latinLnBrk="0" hangingPunct="1">
              <a:lnSpc>
                <a:spcPct val="90000"/>
              </a:lnSpc>
              <a:spcBef>
                <a:spcPts val="1200"/>
              </a:spcBef>
              <a:buClr>
                <a:schemeClr val="tx2"/>
              </a:buClr>
              <a:buFont typeface="Arial"/>
              <a:buNone/>
            </a:pPr>
            <a:r>
              <a:rPr lang="en-US" dirty="0"/>
              <a:t>Source: Goes Here</a:t>
            </a:r>
          </a:p>
        </p:txBody>
      </p:sp>
      <p:sp>
        <p:nvSpPr>
          <p:cNvPr id="3" name="Title 2"/>
          <p:cNvSpPr>
            <a:spLocks noGrp="1"/>
          </p:cNvSpPr>
          <p:nvPr>
            <p:ph type="title"/>
          </p:nvPr>
        </p:nvSpPr>
        <p:spPr/>
        <p:txBody>
          <a:bodyPr/>
          <a:lstStyle/>
          <a:p>
            <a:r>
              <a:rPr lang="en-US" dirty="0"/>
              <a:t>Click to edit Master title style</a:t>
            </a:r>
          </a:p>
        </p:txBody>
      </p:sp>
    </p:spTree>
  </p:cSld>
  <p:clrMapOvr>
    <a:masterClrMapping/>
  </p:clrMapOvr>
  <p:transition>
    <p:fade/>
  </p:transition>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ulti Chart">
    <p:spTree>
      <p:nvGrpSpPr>
        <p:cNvPr id="1" name=""/>
        <p:cNvGrpSpPr/>
        <p:nvPr/>
      </p:nvGrpSpPr>
      <p:grpSpPr>
        <a:xfrm>
          <a:off x="0" y="0"/>
          <a:ext cx="0" cy="0"/>
          <a:chOff x="0" y="0"/>
          <a:chExt cx="0" cy="0"/>
        </a:xfrm>
      </p:grpSpPr>
      <p:sp>
        <p:nvSpPr>
          <p:cNvPr id="4" name="Chart Placeholder 3"/>
          <p:cNvSpPr>
            <a:spLocks noGrp="1"/>
          </p:cNvSpPr>
          <p:nvPr>
            <p:ph type="chart" sz="quarter" idx="10" hasCustomPrompt="1"/>
          </p:nvPr>
        </p:nvSpPr>
        <p:spPr bwMode="gray">
          <a:xfrm>
            <a:off x="528956" y="1141890"/>
            <a:ext cx="5558104" cy="2216700"/>
          </a:xfrm>
        </p:spPr>
        <p:txBody>
          <a:bodyPr anchor="ctr" anchorCtr="0"/>
          <a:lstStyle>
            <a:lvl1pPr marL="0" indent="0" algn="ctr">
              <a:buNone/>
              <a:defRPr sz="2399" baseline="0">
                <a:solidFill>
                  <a:schemeClr val="tx1"/>
                </a:solidFill>
              </a:defRPr>
            </a:lvl1pPr>
          </a:lstStyle>
          <a:p>
            <a:r>
              <a:rPr lang="en-US" dirty="0"/>
              <a:t>Place chart here</a:t>
            </a:r>
          </a:p>
        </p:txBody>
      </p:sp>
      <p:sp>
        <p:nvSpPr>
          <p:cNvPr id="12" name="Chart Placeholder 3"/>
          <p:cNvSpPr>
            <a:spLocks noGrp="1"/>
          </p:cNvSpPr>
          <p:nvPr>
            <p:ph type="chart" sz="quarter" idx="18" hasCustomPrompt="1"/>
          </p:nvPr>
        </p:nvSpPr>
        <p:spPr bwMode="gray">
          <a:xfrm>
            <a:off x="6096487" y="1141890"/>
            <a:ext cx="5558104" cy="2216700"/>
          </a:xfrm>
        </p:spPr>
        <p:txBody>
          <a:bodyPr anchor="ctr" anchorCtr="0"/>
          <a:lstStyle>
            <a:lvl1pPr marL="0" indent="0" algn="ctr">
              <a:buNone/>
              <a:defRPr sz="2399" baseline="0">
                <a:solidFill>
                  <a:schemeClr val="tx1"/>
                </a:solidFill>
              </a:defRPr>
            </a:lvl1pPr>
          </a:lstStyle>
          <a:p>
            <a:r>
              <a:rPr lang="en-US" dirty="0"/>
              <a:t>Place chart here</a:t>
            </a:r>
          </a:p>
        </p:txBody>
      </p:sp>
      <p:sp>
        <p:nvSpPr>
          <p:cNvPr id="7" name="Text Placeholder 6"/>
          <p:cNvSpPr>
            <a:spLocks noGrp="1"/>
          </p:cNvSpPr>
          <p:nvPr>
            <p:ph type="body" sz="quarter" idx="17" hasCustomPrompt="1"/>
          </p:nvPr>
        </p:nvSpPr>
        <p:spPr bwMode="gray">
          <a:xfrm>
            <a:off x="457200" y="5950986"/>
            <a:ext cx="11106558" cy="260484"/>
          </a:xfrm>
        </p:spPr>
        <p:txBody>
          <a:bodyPr bIns="0" anchor="b" anchorCtr="0"/>
          <a:lstStyle>
            <a:lvl1pPr marL="0" indent="0">
              <a:buNone/>
              <a:defRPr lang="en-US" sz="800" kern="1200" baseline="0" dirty="0">
                <a:solidFill>
                  <a:schemeClr val="tx1"/>
                </a:solidFill>
                <a:latin typeface="+mn-lt"/>
                <a:ea typeface="Gilroy" panose="00000500000000000000" pitchFamily="50" charset="0"/>
                <a:cs typeface="Gilroy" panose="00000500000000000000" pitchFamily="50" charset="0"/>
              </a:defRPr>
            </a:lvl1pPr>
          </a:lstStyle>
          <a:p>
            <a:pPr marL="0" lvl="0" indent="0" algn="l" defTabSz="457017" rtl="0" eaLnBrk="1" latinLnBrk="0" hangingPunct="1">
              <a:lnSpc>
                <a:spcPct val="90000"/>
              </a:lnSpc>
              <a:spcBef>
                <a:spcPts val="1200"/>
              </a:spcBef>
              <a:buClr>
                <a:schemeClr val="tx2"/>
              </a:buClr>
              <a:buFont typeface="Arial"/>
              <a:buNone/>
            </a:pPr>
            <a:r>
              <a:rPr lang="en-US" dirty="0"/>
              <a:t>Source: Goes Here</a:t>
            </a:r>
          </a:p>
        </p:txBody>
      </p:sp>
      <p:sp>
        <p:nvSpPr>
          <p:cNvPr id="15" name="Chart Placeholder 3"/>
          <p:cNvSpPr>
            <a:spLocks noGrp="1"/>
          </p:cNvSpPr>
          <p:nvPr>
            <p:ph type="chart" sz="quarter" idx="19" hasCustomPrompt="1"/>
          </p:nvPr>
        </p:nvSpPr>
        <p:spPr bwMode="gray">
          <a:xfrm>
            <a:off x="528956" y="3358590"/>
            <a:ext cx="5558104" cy="2216700"/>
          </a:xfrm>
        </p:spPr>
        <p:txBody>
          <a:bodyPr anchor="ctr" anchorCtr="0"/>
          <a:lstStyle>
            <a:lvl1pPr marL="0" indent="0" algn="ctr">
              <a:buNone/>
              <a:defRPr sz="2399" baseline="0">
                <a:solidFill>
                  <a:schemeClr val="tx1"/>
                </a:solidFill>
              </a:defRPr>
            </a:lvl1pPr>
          </a:lstStyle>
          <a:p>
            <a:r>
              <a:rPr lang="en-US" dirty="0"/>
              <a:t>Place chart here</a:t>
            </a:r>
          </a:p>
        </p:txBody>
      </p:sp>
      <p:sp>
        <p:nvSpPr>
          <p:cNvPr id="16" name="Chart Placeholder 3"/>
          <p:cNvSpPr>
            <a:spLocks noGrp="1"/>
          </p:cNvSpPr>
          <p:nvPr>
            <p:ph type="chart" sz="quarter" idx="20" hasCustomPrompt="1"/>
          </p:nvPr>
        </p:nvSpPr>
        <p:spPr bwMode="gray">
          <a:xfrm>
            <a:off x="6096487" y="3358590"/>
            <a:ext cx="5558104" cy="2216700"/>
          </a:xfrm>
        </p:spPr>
        <p:txBody>
          <a:bodyPr anchor="ctr" anchorCtr="0"/>
          <a:lstStyle>
            <a:lvl1pPr marL="0" indent="0" algn="ctr">
              <a:buNone/>
              <a:defRPr sz="2399" baseline="0">
                <a:solidFill>
                  <a:schemeClr val="tx1"/>
                </a:solidFill>
              </a:defRPr>
            </a:lvl1pPr>
          </a:lstStyle>
          <a:p>
            <a:r>
              <a:rPr lang="en-US" dirty="0"/>
              <a:t>Place chart here</a:t>
            </a:r>
          </a:p>
        </p:txBody>
      </p:sp>
      <p:sp>
        <p:nvSpPr>
          <p:cNvPr id="3" name="Title 2"/>
          <p:cNvSpPr>
            <a:spLocks noGrp="1"/>
          </p:cNvSpPr>
          <p:nvPr>
            <p:ph type="title"/>
          </p:nvPr>
        </p:nvSpPr>
        <p:spPr/>
        <p:txBody>
          <a:bodyPr/>
          <a:lstStyle/>
          <a:p>
            <a:r>
              <a:rPr lang="en-US"/>
              <a:t>Click to edit Master title style</a:t>
            </a:r>
          </a:p>
        </p:txBody>
      </p:sp>
    </p:spTree>
  </p:cSld>
  <p:clrMapOvr>
    <a:masterClrMapping/>
  </p:clrMapOvr>
  <p:transition>
    <p:fade/>
  </p:transition>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7" name="Text Placeholder 6"/>
          <p:cNvSpPr>
            <a:spLocks noGrp="1"/>
          </p:cNvSpPr>
          <p:nvPr>
            <p:ph type="body" sz="quarter" idx="17" hasCustomPrompt="1"/>
          </p:nvPr>
        </p:nvSpPr>
        <p:spPr bwMode="gray">
          <a:xfrm>
            <a:off x="457200" y="5951218"/>
            <a:ext cx="11109960" cy="260484"/>
          </a:xfrm>
        </p:spPr>
        <p:txBody>
          <a:bodyPr bIns="0" anchor="b" anchorCtr="0"/>
          <a:lstStyle>
            <a:lvl1pPr marL="0" indent="0">
              <a:buNone/>
              <a:defRPr sz="800" baseline="0">
                <a:solidFill>
                  <a:schemeClr val="tx1"/>
                </a:solidFill>
              </a:defRPr>
            </a:lvl1pPr>
          </a:lstStyle>
          <a:p>
            <a:pPr lvl="0"/>
            <a:r>
              <a:rPr lang="en-US" dirty="0"/>
              <a:t>Source: Goes Here</a:t>
            </a:r>
          </a:p>
        </p:txBody>
      </p:sp>
      <p:sp>
        <p:nvSpPr>
          <p:cNvPr id="4" name="Table Placeholder 3"/>
          <p:cNvSpPr>
            <a:spLocks noGrp="1"/>
          </p:cNvSpPr>
          <p:nvPr>
            <p:ph type="tbl" sz="quarter" idx="18"/>
          </p:nvPr>
        </p:nvSpPr>
        <p:spPr bwMode="gray">
          <a:xfrm>
            <a:off x="538512" y="1230697"/>
            <a:ext cx="11109960" cy="4481512"/>
          </a:xfrm>
        </p:spPr>
        <p:txBody>
          <a:bodyPr anchor="ctr"/>
          <a:lstStyle>
            <a:lvl1pPr marL="0" indent="0" algn="ctr">
              <a:buNone/>
              <a:defRPr>
                <a:solidFill>
                  <a:schemeClr val="tx1"/>
                </a:solidFill>
              </a:defRPr>
            </a:lvl1pPr>
          </a:lstStyle>
          <a:p>
            <a:r>
              <a:rPr lang="en-US"/>
              <a:t>Click icon to add table</a:t>
            </a:r>
            <a:endParaRPr lang="en-US" dirty="0"/>
          </a:p>
        </p:txBody>
      </p:sp>
      <p:sp>
        <p:nvSpPr>
          <p:cNvPr id="3" name="Title 2"/>
          <p:cNvSpPr>
            <a:spLocks noGrp="1"/>
          </p:cNvSpPr>
          <p:nvPr>
            <p:ph type="title"/>
          </p:nvPr>
        </p:nvSpPr>
        <p:spPr/>
        <p:txBody>
          <a:bodyPr/>
          <a:lstStyle/>
          <a:p>
            <a:r>
              <a:rPr lang="en-US"/>
              <a:t>Click to edit Master title style</a:t>
            </a:r>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Quote ">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F74C911-67DD-4DDC-A8AC-E7A528D4C20C}"/>
              </a:ext>
            </a:extLst>
          </p:cNvPr>
          <p:cNvGrpSpPr/>
          <p:nvPr userDrawn="1"/>
        </p:nvGrpSpPr>
        <p:grpSpPr>
          <a:xfrm>
            <a:off x="-7938" y="-14753"/>
            <a:ext cx="12215381" cy="6898154"/>
            <a:chOff x="-7938" y="-14753"/>
            <a:chExt cx="12215381" cy="6898154"/>
          </a:xfrm>
        </p:grpSpPr>
        <p:sp>
          <p:nvSpPr>
            <p:cNvPr id="6" name="Rectangle: Rounded Corners 5">
              <a:extLst>
                <a:ext uri="{FF2B5EF4-FFF2-40B4-BE49-F238E27FC236}">
                  <a16:creationId xmlns:a16="http://schemas.microsoft.com/office/drawing/2014/main" id="{404BEA74-4490-4A28-ACF2-254EB7DE8361}"/>
                </a:ext>
              </a:extLst>
            </p:cNvPr>
            <p:cNvSpPr/>
            <p:nvPr/>
          </p:nvSpPr>
          <p:spPr>
            <a:xfrm>
              <a:off x="0" y="0"/>
              <a:ext cx="12188824" cy="6858000"/>
            </a:xfrm>
            <a:prstGeom prst="roundRect">
              <a:avLst>
                <a:gd name="adj" fmla="val 0"/>
              </a:avLst>
            </a:prstGeom>
            <a:solidFill>
              <a:srgbClr val="293E40"/>
            </a:solidFill>
            <a:ln w="19050">
              <a:solidFill>
                <a:srgbClr val="293E4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endParaRPr>
            </a:p>
          </p:txBody>
        </p:sp>
        <p:sp>
          <p:nvSpPr>
            <p:cNvPr id="7" name="AutoShape 3">
              <a:extLst>
                <a:ext uri="{FF2B5EF4-FFF2-40B4-BE49-F238E27FC236}">
                  <a16:creationId xmlns:a16="http://schemas.microsoft.com/office/drawing/2014/main" id="{6DE6B404-3451-40AE-9B1F-A2B1554E30A4}"/>
                </a:ext>
              </a:extLst>
            </p:cNvPr>
            <p:cNvSpPr>
              <a:spLocks noChangeAspect="1" noChangeArrowheads="1" noTextEdit="1"/>
            </p:cNvSpPr>
            <p:nvPr/>
          </p:nvSpPr>
          <p:spPr bwMode="auto">
            <a:xfrm>
              <a:off x="12700" y="0"/>
              <a:ext cx="12163426"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6">
              <a:extLst>
                <a:ext uri="{FF2B5EF4-FFF2-40B4-BE49-F238E27FC236}">
                  <a16:creationId xmlns:a16="http://schemas.microsoft.com/office/drawing/2014/main" id="{97BCFEE5-4642-4E8C-8FCD-64FB4E52813A}"/>
                </a:ext>
              </a:extLst>
            </p:cNvPr>
            <p:cNvSpPr>
              <a:spLocks/>
            </p:cNvSpPr>
            <p:nvPr/>
          </p:nvSpPr>
          <p:spPr bwMode="auto">
            <a:xfrm>
              <a:off x="10375900" y="203200"/>
              <a:ext cx="1830388" cy="4138613"/>
            </a:xfrm>
            <a:custGeom>
              <a:avLst/>
              <a:gdLst>
                <a:gd name="T0" fmla="*/ 1175 w 1467"/>
                <a:gd name="T1" fmla="*/ 1296 h 3208"/>
                <a:gd name="T2" fmla="*/ 1055 w 1467"/>
                <a:gd name="T3" fmla="*/ 1604 h 3208"/>
                <a:gd name="T4" fmla="*/ 1175 w 1467"/>
                <a:gd name="T5" fmla="*/ 1912 h 3208"/>
                <a:gd name="T6" fmla="*/ 1467 w 1467"/>
                <a:gd name="T7" fmla="*/ 2056 h 3208"/>
                <a:gd name="T8" fmla="*/ 1467 w 1467"/>
                <a:gd name="T9" fmla="*/ 3208 h 3208"/>
                <a:gd name="T10" fmla="*/ 1446 w 1467"/>
                <a:gd name="T11" fmla="*/ 3206 h 3208"/>
                <a:gd name="T12" fmla="*/ 418 w 1467"/>
                <a:gd name="T13" fmla="*/ 2687 h 3208"/>
                <a:gd name="T14" fmla="*/ 0 w 1467"/>
                <a:gd name="T15" fmla="*/ 1604 h 3208"/>
                <a:gd name="T16" fmla="*/ 418 w 1467"/>
                <a:gd name="T17" fmla="*/ 521 h 3208"/>
                <a:gd name="T18" fmla="*/ 1446 w 1467"/>
                <a:gd name="T19" fmla="*/ 2 h 3208"/>
                <a:gd name="T20" fmla="*/ 1467 w 1467"/>
                <a:gd name="T21" fmla="*/ 0 h 3208"/>
                <a:gd name="T22" fmla="*/ 1467 w 1467"/>
                <a:gd name="T23" fmla="*/ 1152 h 3208"/>
                <a:gd name="T24" fmla="*/ 1175 w 1467"/>
                <a:gd name="T25" fmla="*/ 1296 h 3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67" h="3208">
                  <a:moveTo>
                    <a:pt x="1175" y="1296"/>
                  </a:moveTo>
                  <a:cubicBezTo>
                    <a:pt x="1098" y="1380"/>
                    <a:pt x="1055" y="1489"/>
                    <a:pt x="1055" y="1604"/>
                  </a:cubicBezTo>
                  <a:cubicBezTo>
                    <a:pt x="1055" y="1719"/>
                    <a:pt x="1098" y="1828"/>
                    <a:pt x="1175" y="1912"/>
                  </a:cubicBezTo>
                  <a:cubicBezTo>
                    <a:pt x="1252" y="1995"/>
                    <a:pt x="1355" y="2046"/>
                    <a:pt x="1467" y="2056"/>
                  </a:cubicBezTo>
                  <a:cubicBezTo>
                    <a:pt x="1467" y="3208"/>
                    <a:pt x="1467" y="3208"/>
                    <a:pt x="1467" y="3208"/>
                  </a:cubicBezTo>
                  <a:cubicBezTo>
                    <a:pt x="1446" y="3206"/>
                    <a:pt x="1446" y="3206"/>
                    <a:pt x="1446" y="3206"/>
                  </a:cubicBezTo>
                  <a:cubicBezTo>
                    <a:pt x="1051" y="3166"/>
                    <a:pt x="686" y="2982"/>
                    <a:pt x="418" y="2687"/>
                  </a:cubicBezTo>
                  <a:cubicBezTo>
                    <a:pt x="148" y="2390"/>
                    <a:pt x="0" y="2005"/>
                    <a:pt x="0" y="1604"/>
                  </a:cubicBezTo>
                  <a:cubicBezTo>
                    <a:pt x="0" y="1202"/>
                    <a:pt x="148" y="818"/>
                    <a:pt x="418" y="521"/>
                  </a:cubicBezTo>
                  <a:cubicBezTo>
                    <a:pt x="686" y="226"/>
                    <a:pt x="1051" y="42"/>
                    <a:pt x="1446" y="2"/>
                  </a:cubicBezTo>
                  <a:cubicBezTo>
                    <a:pt x="1467" y="0"/>
                    <a:pt x="1467" y="0"/>
                    <a:pt x="1467" y="0"/>
                  </a:cubicBezTo>
                  <a:cubicBezTo>
                    <a:pt x="1467" y="1152"/>
                    <a:pt x="1467" y="1152"/>
                    <a:pt x="1467" y="1152"/>
                  </a:cubicBezTo>
                  <a:cubicBezTo>
                    <a:pt x="1355" y="1162"/>
                    <a:pt x="1252" y="1213"/>
                    <a:pt x="1175" y="1296"/>
                  </a:cubicBezTo>
                  <a:close/>
                </a:path>
              </a:pathLst>
            </a:custGeom>
            <a:solidFill>
              <a:srgbClr val="68A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7">
              <a:extLst>
                <a:ext uri="{FF2B5EF4-FFF2-40B4-BE49-F238E27FC236}">
                  <a16:creationId xmlns:a16="http://schemas.microsoft.com/office/drawing/2014/main" id="{42061B82-EE2E-4E1A-86CC-18AE878CFC33}"/>
                </a:ext>
              </a:extLst>
            </p:cNvPr>
            <p:cNvSpPr>
              <a:spLocks/>
            </p:cNvSpPr>
            <p:nvPr/>
          </p:nvSpPr>
          <p:spPr bwMode="auto">
            <a:xfrm>
              <a:off x="7380288" y="1588"/>
              <a:ext cx="1663700" cy="1816100"/>
            </a:xfrm>
            <a:custGeom>
              <a:avLst/>
              <a:gdLst>
                <a:gd name="T0" fmla="*/ 1333 w 1333"/>
                <a:gd name="T1" fmla="*/ 0 h 1408"/>
                <a:gd name="T2" fmla="*/ 435 w 1333"/>
                <a:gd name="T3" fmla="*/ 410 h 1408"/>
                <a:gd name="T4" fmla="*/ 22 w 1333"/>
                <a:gd name="T5" fmla="*/ 1408 h 1408"/>
                <a:gd name="T6" fmla="*/ 0 w 1333"/>
                <a:gd name="T7" fmla="*/ 1408 h 1408"/>
                <a:gd name="T8" fmla="*/ 420 w 1333"/>
                <a:gd name="T9" fmla="*/ 395 h 1408"/>
                <a:gd name="T10" fmla="*/ 1165 w 1333"/>
                <a:gd name="T11" fmla="*/ 0 h 1408"/>
                <a:gd name="T12" fmla="*/ 1333 w 1333"/>
                <a:gd name="T13" fmla="*/ 0 h 1408"/>
              </a:gdLst>
              <a:ahLst/>
              <a:cxnLst>
                <a:cxn ang="0">
                  <a:pos x="T0" y="T1"/>
                </a:cxn>
                <a:cxn ang="0">
                  <a:pos x="T2" y="T3"/>
                </a:cxn>
                <a:cxn ang="0">
                  <a:pos x="T4" y="T5"/>
                </a:cxn>
                <a:cxn ang="0">
                  <a:pos x="T6" y="T7"/>
                </a:cxn>
                <a:cxn ang="0">
                  <a:pos x="T8" y="T9"/>
                </a:cxn>
                <a:cxn ang="0">
                  <a:pos x="T10" y="T11"/>
                </a:cxn>
                <a:cxn ang="0">
                  <a:pos x="T12" y="T13"/>
                </a:cxn>
              </a:cxnLst>
              <a:rect l="0" t="0" r="r" b="b"/>
              <a:pathLst>
                <a:path w="1333" h="1408">
                  <a:moveTo>
                    <a:pt x="1333" y="0"/>
                  </a:moveTo>
                  <a:cubicBezTo>
                    <a:pt x="993" y="24"/>
                    <a:pt x="678" y="167"/>
                    <a:pt x="435" y="410"/>
                  </a:cubicBezTo>
                  <a:cubicBezTo>
                    <a:pt x="168" y="677"/>
                    <a:pt x="22" y="1031"/>
                    <a:pt x="22" y="1408"/>
                  </a:cubicBezTo>
                  <a:cubicBezTo>
                    <a:pt x="0" y="1408"/>
                    <a:pt x="0" y="1408"/>
                    <a:pt x="0" y="1408"/>
                  </a:cubicBezTo>
                  <a:cubicBezTo>
                    <a:pt x="0" y="1025"/>
                    <a:pt x="149" y="665"/>
                    <a:pt x="420" y="395"/>
                  </a:cubicBezTo>
                  <a:cubicBezTo>
                    <a:pt x="626" y="188"/>
                    <a:pt x="884" y="53"/>
                    <a:pt x="1165" y="0"/>
                  </a:cubicBezTo>
                  <a:lnTo>
                    <a:pt x="1333" y="0"/>
                  </a:lnTo>
                  <a:close/>
                </a:path>
              </a:pathLst>
            </a:custGeom>
            <a:solidFill>
              <a:srgbClr val="E8F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8">
              <a:extLst>
                <a:ext uri="{FF2B5EF4-FFF2-40B4-BE49-F238E27FC236}">
                  <a16:creationId xmlns:a16="http://schemas.microsoft.com/office/drawing/2014/main" id="{0E2E3AF5-5555-461D-906F-879A531FB893}"/>
                </a:ext>
              </a:extLst>
            </p:cNvPr>
            <p:cNvSpPr>
              <a:spLocks/>
            </p:cNvSpPr>
            <p:nvPr/>
          </p:nvSpPr>
          <p:spPr bwMode="auto">
            <a:xfrm>
              <a:off x="9293225" y="1588"/>
              <a:ext cx="1662113" cy="1816100"/>
            </a:xfrm>
            <a:custGeom>
              <a:avLst/>
              <a:gdLst>
                <a:gd name="T0" fmla="*/ 1332 w 1332"/>
                <a:gd name="T1" fmla="*/ 1408 h 1408"/>
                <a:gd name="T2" fmla="*/ 1311 w 1332"/>
                <a:gd name="T3" fmla="*/ 1408 h 1408"/>
                <a:gd name="T4" fmla="*/ 897 w 1332"/>
                <a:gd name="T5" fmla="*/ 410 h 1408"/>
                <a:gd name="T6" fmla="*/ 0 w 1332"/>
                <a:gd name="T7" fmla="*/ 0 h 1408"/>
                <a:gd name="T8" fmla="*/ 167 w 1332"/>
                <a:gd name="T9" fmla="*/ 0 h 1408"/>
                <a:gd name="T10" fmla="*/ 912 w 1332"/>
                <a:gd name="T11" fmla="*/ 395 h 1408"/>
                <a:gd name="T12" fmla="*/ 1332 w 1332"/>
                <a:gd name="T13" fmla="*/ 1408 h 1408"/>
              </a:gdLst>
              <a:ahLst/>
              <a:cxnLst>
                <a:cxn ang="0">
                  <a:pos x="T0" y="T1"/>
                </a:cxn>
                <a:cxn ang="0">
                  <a:pos x="T2" y="T3"/>
                </a:cxn>
                <a:cxn ang="0">
                  <a:pos x="T4" y="T5"/>
                </a:cxn>
                <a:cxn ang="0">
                  <a:pos x="T6" y="T7"/>
                </a:cxn>
                <a:cxn ang="0">
                  <a:pos x="T8" y="T9"/>
                </a:cxn>
                <a:cxn ang="0">
                  <a:pos x="T10" y="T11"/>
                </a:cxn>
                <a:cxn ang="0">
                  <a:pos x="T12" y="T13"/>
                </a:cxn>
              </a:cxnLst>
              <a:rect l="0" t="0" r="r" b="b"/>
              <a:pathLst>
                <a:path w="1332" h="1408">
                  <a:moveTo>
                    <a:pt x="1332" y="1408"/>
                  </a:moveTo>
                  <a:cubicBezTo>
                    <a:pt x="1311" y="1408"/>
                    <a:pt x="1311" y="1408"/>
                    <a:pt x="1311" y="1408"/>
                  </a:cubicBezTo>
                  <a:cubicBezTo>
                    <a:pt x="1311" y="1031"/>
                    <a:pt x="1164" y="677"/>
                    <a:pt x="897" y="410"/>
                  </a:cubicBezTo>
                  <a:cubicBezTo>
                    <a:pt x="654" y="167"/>
                    <a:pt x="339" y="24"/>
                    <a:pt x="0" y="0"/>
                  </a:cubicBezTo>
                  <a:cubicBezTo>
                    <a:pt x="167" y="0"/>
                    <a:pt x="167" y="0"/>
                    <a:pt x="167" y="0"/>
                  </a:cubicBezTo>
                  <a:cubicBezTo>
                    <a:pt x="448" y="53"/>
                    <a:pt x="706" y="188"/>
                    <a:pt x="912" y="395"/>
                  </a:cubicBezTo>
                  <a:cubicBezTo>
                    <a:pt x="1183" y="665"/>
                    <a:pt x="1332" y="1025"/>
                    <a:pt x="1332" y="1408"/>
                  </a:cubicBezTo>
                  <a:close/>
                </a:path>
              </a:pathLst>
            </a:custGeom>
            <a:solidFill>
              <a:srgbClr val="E8F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9">
              <a:extLst>
                <a:ext uri="{FF2B5EF4-FFF2-40B4-BE49-F238E27FC236}">
                  <a16:creationId xmlns:a16="http://schemas.microsoft.com/office/drawing/2014/main" id="{C32BEA32-0236-44C1-B761-A57C4037E958}"/>
                </a:ext>
              </a:extLst>
            </p:cNvPr>
            <p:cNvSpPr>
              <a:spLocks/>
            </p:cNvSpPr>
            <p:nvPr/>
          </p:nvSpPr>
          <p:spPr bwMode="auto">
            <a:xfrm>
              <a:off x="7493000" y="85725"/>
              <a:ext cx="3349625" cy="1731963"/>
            </a:xfrm>
            <a:custGeom>
              <a:avLst/>
              <a:gdLst>
                <a:gd name="T0" fmla="*/ 1343 w 2686"/>
                <a:gd name="T1" fmla="*/ 0 h 1343"/>
                <a:gd name="T2" fmla="*/ 2293 w 2686"/>
                <a:gd name="T3" fmla="*/ 393 h 1343"/>
                <a:gd name="T4" fmla="*/ 2686 w 2686"/>
                <a:gd name="T5" fmla="*/ 1343 h 1343"/>
                <a:gd name="T6" fmla="*/ 2664 w 2686"/>
                <a:gd name="T7" fmla="*/ 1343 h 1343"/>
                <a:gd name="T8" fmla="*/ 2277 w 2686"/>
                <a:gd name="T9" fmla="*/ 409 h 1343"/>
                <a:gd name="T10" fmla="*/ 1343 w 2686"/>
                <a:gd name="T11" fmla="*/ 22 h 1343"/>
                <a:gd name="T12" fmla="*/ 409 w 2686"/>
                <a:gd name="T13" fmla="*/ 409 h 1343"/>
                <a:gd name="T14" fmla="*/ 22 w 2686"/>
                <a:gd name="T15" fmla="*/ 1343 h 1343"/>
                <a:gd name="T16" fmla="*/ 0 w 2686"/>
                <a:gd name="T17" fmla="*/ 1343 h 1343"/>
                <a:gd name="T18" fmla="*/ 394 w 2686"/>
                <a:gd name="T19" fmla="*/ 393 h 1343"/>
                <a:gd name="T20" fmla="*/ 1343 w 2686"/>
                <a:gd name="T21" fmla="*/ 0 h 1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86" h="1343">
                  <a:moveTo>
                    <a:pt x="1343" y="0"/>
                  </a:moveTo>
                  <a:cubicBezTo>
                    <a:pt x="1702" y="0"/>
                    <a:pt x="2039" y="140"/>
                    <a:pt x="2293" y="393"/>
                  </a:cubicBezTo>
                  <a:cubicBezTo>
                    <a:pt x="2546" y="647"/>
                    <a:pt x="2686" y="984"/>
                    <a:pt x="2686" y="1343"/>
                  </a:cubicBezTo>
                  <a:cubicBezTo>
                    <a:pt x="2664" y="1343"/>
                    <a:pt x="2664" y="1343"/>
                    <a:pt x="2664" y="1343"/>
                  </a:cubicBezTo>
                  <a:cubicBezTo>
                    <a:pt x="2664" y="990"/>
                    <a:pt x="2527" y="658"/>
                    <a:pt x="2277" y="409"/>
                  </a:cubicBezTo>
                  <a:cubicBezTo>
                    <a:pt x="2028" y="159"/>
                    <a:pt x="1696" y="22"/>
                    <a:pt x="1343" y="22"/>
                  </a:cubicBezTo>
                  <a:cubicBezTo>
                    <a:pt x="990" y="22"/>
                    <a:pt x="658" y="159"/>
                    <a:pt x="409" y="409"/>
                  </a:cubicBezTo>
                  <a:cubicBezTo>
                    <a:pt x="159" y="658"/>
                    <a:pt x="22" y="990"/>
                    <a:pt x="22" y="1343"/>
                  </a:cubicBezTo>
                  <a:cubicBezTo>
                    <a:pt x="0" y="1343"/>
                    <a:pt x="0" y="1343"/>
                    <a:pt x="0" y="1343"/>
                  </a:cubicBezTo>
                  <a:cubicBezTo>
                    <a:pt x="0" y="984"/>
                    <a:pt x="140" y="647"/>
                    <a:pt x="394" y="393"/>
                  </a:cubicBezTo>
                  <a:cubicBezTo>
                    <a:pt x="647" y="140"/>
                    <a:pt x="984" y="0"/>
                    <a:pt x="1343" y="0"/>
                  </a:cubicBezTo>
                  <a:close/>
                </a:path>
              </a:pathLst>
            </a:custGeom>
            <a:solidFill>
              <a:srgbClr val="E8F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0">
              <a:extLst>
                <a:ext uri="{FF2B5EF4-FFF2-40B4-BE49-F238E27FC236}">
                  <a16:creationId xmlns:a16="http://schemas.microsoft.com/office/drawing/2014/main" id="{FAA2EFAE-CB40-4890-8625-E49A91D78213}"/>
                </a:ext>
              </a:extLst>
            </p:cNvPr>
            <p:cNvSpPr>
              <a:spLocks/>
            </p:cNvSpPr>
            <p:nvPr/>
          </p:nvSpPr>
          <p:spPr bwMode="auto">
            <a:xfrm>
              <a:off x="7605713" y="201613"/>
              <a:ext cx="3125788" cy="1616075"/>
            </a:xfrm>
            <a:custGeom>
              <a:avLst/>
              <a:gdLst>
                <a:gd name="T0" fmla="*/ 1253 w 2506"/>
                <a:gd name="T1" fmla="*/ 0 h 1253"/>
                <a:gd name="T2" fmla="*/ 2139 w 2506"/>
                <a:gd name="T3" fmla="*/ 367 h 1253"/>
                <a:gd name="T4" fmla="*/ 2506 w 2506"/>
                <a:gd name="T5" fmla="*/ 1253 h 1253"/>
                <a:gd name="T6" fmla="*/ 2484 w 2506"/>
                <a:gd name="T7" fmla="*/ 1253 h 1253"/>
                <a:gd name="T8" fmla="*/ 2124 w 2506"/>
                <a:gd name="T9" fmla="*/ 382 h 1253"/>
                <a:gd name="T10" fmla="*/ 1253 w 2506"/>
                <a:gd name="T11" fmla="*/ 22 h 1253"/>
                <a:gd name="T12" fmla="*/ 382 w 2506"/>
                <a:gd name="T13" fmla="*/ 382 h 1253"/>
                <a:gd name="T14" fmla="*/ 22 w 2506"/>
                <a:gd name="T15" fmla="*/ 1253 h 1253"/>
                <a:gd name="T16" fmla="*/ 0 w 2506"/>
                <a:gd name="T17" fmla="*/ 1253 h 1253"/>
                <a:gd name="T18" fmla="*/ 367 w 2506"/>
                <a:gd name="T19" fmla="*/ 367 h 1253"/>
                <a:gd name="T20" fmla="*/ 1253 w 2506"/>
                <a:gd name="T21" fmla="*/ 0 h 1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06" h="1253">
                  <a:moveTo>
                    <a:pt x="1253" y="0"/>
                  </a:moveTo>
                  <a:cubicBezTo>
                    <a:pt x="1588" y="0"/>
                    <a:pt x="1902" y="131"/>
                    <a:pt x="2139" y="367"/>
                  </a:cubicBezTo>
                  <a:cubicBezTo>
                    <a:pt x="2376" y="604"/>
                    <a:pt x="2506" y="918"/>
                    <a:pt x="2506" y="1253"/>
                  </a:cubicBezTo>
                  <a:cubicBezTo>
                    <a:pt x="2484" y="1253"/>
                    <a:pt x="2484" y="1253"/>
                    <a:pt x="2484" y="1253"/>
                  </a:cubicBezTo>
                  <a:cubicBezTo>
                    <a:pt x="2484" y="924"/>
                    <a:pt x="2356" y="615"/>
                    <a:pt x="2124" y="382"/>
                  </a:cubicBezTo>
                  <a:cubicBezTo>
                    <a:pt x="1891" y="150"/>
                    <a:pt x="1582" y="22"/>
                    <a:pt x="1253" y="22"/>
                  </a:cubicBezTo>
                  <a:cubicBezTo>
                    <a:pt x="924" y="22"/>
                    <a:pt x="615" y="150"/>
                    <a:pt x="382" y="382"/>
                  </a:cubicBezTo>
                  <a:cubicBezTo>
                    <a:pt x="150" y="615"/>
                    <a:pt x="22" y="924"/>
                    <a:pt x="22" y="1253"/>
                  </a:cubicBezTo>
                  <a:cubicBezTo>
                    <a:pt x="0" y="1253"/>
                    <a:pt x="0" y="1253"/>
                    <a:pt x="0" y="1253"/>
                  </a:cubicBezTo>
                  <a:cubicBezTo>
                    <a:pt x="0" y="918"/>
                    <a:pt x="131" y="604"/>
                    <a:pt x="367" y="367"/>
                  </a:cubicBezTo>
                  <a:cubicBezTo>
                    <a:pt x="604" y="131"/>
                    <a:pt x="918" y="0"/>
                    <a:pt x="1253" y="0"/>
                  </a:cubicBezTo>
                  <a:close/>
                </a:path>
              </a:pathLst>
            </a:custGeom>
            <a:solidFill>
              <a:srgbClr val="E8F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1">
              <a:extLst>
                <a:ext uri="{FF2B5EF4-FFF2-40B4-BE49-F238E27FC236}">
                  <a16:creationId xmlns:a16="http://schemas.microsoft.com/office/drawing/2014/main" id="{52D8CAB8-ED4D-41A5-BF4B-D6BE53278C41}"/>
                </a:ext>
              </a:extLst>
            </p:cNvPr>
            <p:cNvSpPr>
              <a:spLocks/>
            </p:cNvSpPr>
            <p:nvPr/>
          </p:nvSpPr>
          <p:spPr bwMode="auto">
            <a:xfrm>
              <a:off x="7716838" y="317500"/>
              <a:ext cx="2901950" cy="1500188"/>
            </a:xfrm>
            <a:custGeom>
              <a:avLst/>
              <a:gdLst>
                <a:gd name="T0" fmla="*/ 1163 w 2326"/>
                <a:gd name="T1" fmla="*/ 0 h 1163"/>
                <a:gd name="T2" fmla="*/ 1985 w 2326"/>
                <a:gd name="T3" fmla="*/ 341 h 1163"/>
                <a:gd name="T4" fmla="*/ 2326 w 2326"/>
                <a:gd name="T5" fmla="*/ 1163 h 1163"/>
                <a:gd name="T6" fmla="*/ 2304 w 2326"/>
                <a:gd name="T7" fmla="*/ 1163 h 1163"/>
                <a:gd name="T8" fmla="*/ 1970 w 2326"/>
                <a:gd name="T9" fmla="*/ 356 h 1163"/>
                <a:gd name="T10" fmla="*/ 1163 w 2326"/>
                <a:gd name="T11" fmla="*/ 22 h 1163"/>
                <a:gd name="T12" fmla="*/ 356 w 2326"/>
                <a:gd name="T13" fmla="*/ 356 h 1163"/>
                <a:gd name="T14" fmla="*/ 22 w 2326"/>
                <a:gd name="T15" fmla="*/ 1163 h 1163"/>
                <a:gd name="T16" fmla="*/ 0 w 2326"/>
                <a:gd name="T17" fmla="*/ 1163 h 1163"/>
                <a:gd name="T18" fmla="*/ 341 w 2326"/>
                <a:gd name="T19" fmla="*/ 341 h 1163"/>
                <a:gd name="T20" fmla="*/ 1163 w 2326"/>
                <a:gd name="T21" fmla="*/ 0 h 1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26" h="1163">
                  <a:moveTo>
                    <a:pt x="1163" y="0"/>
                  </a:moveTo>
                  <a:cubicBezTo>
                    <a:pt x="1474" y="0"/>
                    <a:pt x="1766" y="121"/>
                    <a:pt x="1985" y="341"/>
                  </a:cubicBezTo>
                  <a:cubicBezTo>
                    <a:pt x="2205" y="560"/>
                    <a:pt x="2326" y="852"/>
                    <a:pt x="2326" y="1163"/>
                  </a:cubicBezTo>
                  <a:cubicBezTo>
                    <a:pt x="2304" y="1163"/>
                    <a:pt x="2304" y="1163"/>
                    <a:pt x="2304" y="1163"/>
                  </a:cubicBezTo>
                  <a:cubicBezTo>
                    <a:pt x="2304" y="858"/>
                    <a:pt x="2186" y="572"/>
                    <a:pt x="1970" y="356"/>
                  </a:cubicBezTo>
                  <a:cubicBezTo>
                    <a:pt x="1755" y="140"/>
                    <a:pt x="1468" y="22"/>
                    <a:pt x="1163" y="22"/>
                  </a:cubicBezTo>
                  <a:cubicBezTo>
                    <a:pt x="858" y="22"/>
                    <a:pt x="572" y="140"/>
                    <a:pt x="356" y="356"/>
                  </a:cubicBezTo>
                  <a:cubicBezTo>
                    <a:pt x="141" y="572"/>
                    <a:pt x="22" y="858"/>
                    <a:pt x="22" y="1163"/>
                  </a:cubicBezTo>
                  <a:cubicBezTo>
                    <a:pt x="0" y="1163"/>
                    <a:pt x="0" y="1163"/>
                    <a:pt x="0" y="1163"/>
                  </a:cubicBezTo>
                  <a:cubicBezTo>
                    <a:pt x="0" y="852"/>
                    <a:pt x="121" y="560"/>
                    <a:pt x="341" y="341"/>
                  </a:cubicBezTo>
                  <a:cubicBezTo>
                    <a:pt x="561" y="121"/>
                    <a:pt x="853" y="0"/>
                    <a:pt x="1163" y="0"/>
                  </a:cubicBezTo>
                  <a:close/>
                </a:path>
              </a:pathLst>
            </a:custGeom>
            <a:solidFill>
              <a:srgbClr val="E8F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2">
              <a:extLst>
                <a:ext uri="{FF2B5EF4-FFF2-40B4-BE49-F238E27FC236}">
                  <a16:creationId xmlns:a16="http://schemas.microsoft.com/office/drawing/2014/main" id="{3A89A786-6EF0-4B5E-9484-721BC69BFCAE}"/>
                </a:ext>
              </a:extLst>
            </p:cNvPr>
            <p:cNvSpPr>
              <a:spLocks/>
            </p:cNvSpPr>
            <p:nvPr/>
          </p:nvSpPr>
          <p:spPr bwMode="auto">
            <a:xfrm>
              <a:off x="7831138" y="433388"/>
              <a:ext cx="2674938" cy="1384300"/>
            </a:xfrm>
            <a:custGeom>
              <a:avLst/>
              <a:gdLst>
                <a:gd name="T0" fmla="*/ 1072 w 2145"/>
                <a:gd name="T1" fmla="*/ 0 h 1073"/>
                <a:gd name="T2" fmla="*/ 1830 w 2145"/>
                <a:gd name="T3" fmla="*/ 315 h 1073"/>
                <a:gd name="T4" fmla="*/ 2145 w 2145"/>
                <a:gd name="T5" fmla="*/ 1073 h 1073"/>
                <a:gd name="T6" fmla="*/ 2123 w 2145"/>
                <a:gd name="T7" fmla="*/ 1073 h 1073"/>
                <a:gd name="T8" fmla="*/ 1815 w 2145"/>
                <a:gd name="T9" fmla="*/ 330 h 1073"/>
                <a:gd name="T10" fmla="*/ 1072 w 2145"/>
                <a:gd name="T11" fmla="*/ 22 h 1073"/>
                <a:gd name="T12" fmla="*/ 329 w 2145"/>
                <a:gd name="T13" fmla="*/ 330 h 1073"/>
                <a:gd name="T14" fmla="*/ 21 w 2145"/>
                <a:gd name="T15" fmla="*/ 1073 h 1073"/>
                <a:gd name="T16" fmla="*/ 0 w 2145"/>
                <a:gd name="T17" fmla="*/ 1073 h 1073"/>
                <a:gd name="T18" fmla="*/ 314 w 2145"/>
                <a:gd name="T19" fmla="*/ 315 h 1073"/>
                <a:gd name="T20" fmla="*/ 1072 w 2145"/>
                <a:gd name="T21" fmla="*/ 0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45" h="1073">
                  <a:moveTo>
                    <a:pt x="1072" y="0"/>
                  </a:moveTo>
                  <a:cubicBezTo>
                    <a:pt x="1359" y="0"/>
                    <a:pt x="1628" y="112"/>
                    <a:pt x="1830" y="315"/>
                  </a:cubicBezTo>
                  <a:cubicBezTo>
                    <a:pt x="2033" y="517"/>
                    <a:pt x="2145" y="787"/>
                    <a:pt x="2145" y="1073"/>
                  </a:cubicBezTo>
                  <a:cubicBezTo>
                    <a:pt x="2123" y="1073"/>
                    <a:pt x="2123" y="1073"/>
                    <a:pt x="2123" y="1073"/>
                  </a:cubicBezTo>
                  <a:cubicBezTo>
                    <a:pt x="2123" y="792"/>
                    <a:pt x="2014" y="528"/>
                    <a:pt x="1815" y="330"/>
                  </a:cubicBezTo>
                  <a:cubicBezTo>
                    <a:pt x="1617" y="131"/>
                    <a:pt x="1353" y="22"/>
                    <a:pt x="1072" y="22"/>
                  </a:cubicBezTo>
                  <a:cubicBezTo>
                    <a:pt x="791" y="22"/>
                    <a:pt x="527" y="131"/>
                    <a:pt x="329" y="330"/>
                  </a:cubicBezTo>
                  <a:cubicBezTo>
                    <a:pt x="130" y="528"/>
                    <a:pt x="21" y="792"/>
                    <a:pt x="21" y="1073"/>
                  </a:cubicBezTo>
                  <a:cubicBezTo>
                    <a:pt x="0" y="1073"/>
                    <a:pt x="0" y="1073"/>
                    <a:pt x="0" y="1073"/>
                  </a:cubicBezTo>
                  <a:cubicBezTo>
                    <a:pt x="0" y="787"/>
                    <a:pt x="111" y="517"/>
                    <a:pt x="314" y="315"/>
                  </a:cubicBezTo>
                  <a:cubicBezTo>
                    <a:pt x="516" y="112"/>
                    <a:pt x="786" y="0"/>
                    <a:pt x="1072" y="0"/>
                  </a:cubicBezTo>
                  <a:close/>
                </a:path>
              </a:pathLst>
            </a:custGeom>
            <a:solidFill>
              <a:srgbClr val="E8F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3">
              <a:extLst>
                <a:ext uri="{FF2B5EF4-FFF2-40B4-BE49-F238E27FC236}">
                  <a16:creationId xmlns:a16="http://schemas.microsoft.com/office/drawing/2014/main" id="{BA42FF38-9338-40F2-B405-283A169D703A}"/>
                </a:ext>
              </a:extLst>
            </p:cNvPr>
            <p:cNvSpPr>
              <a:spLocks/>
            </p:cNvSpPr>
            <p:nvPr/>
          </p:nvSpPr>
          <p:spPr bwMode="auto">
            <a:xfrm>
              <a:off x="7943850" y="550863"/>
              <a:ext cx="2449513" cy="1266825"/>
            </a:xfrm>
            <a:custGeom>
              <a:avLst/>
              <a:gdLst>
                <a:gd name="T0" fmla="*/ 982 w 1965"/>
                <a:gd name="T1" fmla="*/ 0 h 982"/>
                <a:gd name="T2" fmla="*/ 1677 w 1965"/>
                <a:gd name="T3" fmla="*/ 287 h 982"/>
                <a:gd name="T4" fmla="*/ 1965 w 1965"/>
                <a:gd name="T5" fmla="*/ 982 h 982"/>
                <a:gd name="T6" fmla="*/ 1943 w 1965"/>
                <a:gd name="T7" fmla="*/ 982 h 982"/>
                <a:gd name="T8" fmla="*/ 1662 w 1965"/>
                <a:gd name="T9" fmla="*/ 302 h 982"/>
                <a:gd name="T10" fmla="*/ 982 w 1965"/>
                <a:gd name="T11" fmla="*/ 21 h 982"/>
                <a:gd name="T12" fmla="*/ 303 w 1965"/>
                <a:gd name="T13" fmla="*/ 302 h 982"/>
                <a:gd name="T14" fmla="*/ 21 w 1965"/>
                <a:gd name="T15" fmla="*/ 982 h 982"/>
                <a:gd name="T16" fmla="*/ 0 w 1965"/>
                <a:gd name="T17" fmla="*/ 982 h 982"/>
                <a:gd name="T18" fmla="*/ 287 w 1965"/>
                <a:gd name="T19" fmla="*/ 287 h 982"/>
                <a:gd name="T20" fmla="*/ 982 w 1965"/>
                <a:gd name="T21" fmla="*/ 0 h 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65" h="982">
                  <a:moveTo>
                    <a:pt x="982" y="0"/>
                  </a:moveTo>
                  <a:cubicBezTo>
                    <a:pt x="1244" y="0"/>
                    <a:pt x="1491" y="102"/>
                    <a:pt x="1677" y="287"/>
                  </a:cubicBezTo>
                  <a:cubicBezTo>
                    <a:pt x="1862" y="473"/>
                    <a:pt x="1965" y="720"/>
                    <a:pt x="1965" y="982"/>
                  </a:cubicBezTo>
                  <a:cubicBezTo>
                    <a:pt x="1943" y="982"/>
                    <a:pt x="1943" y="982"/>
                    <a:pt x="1943" y="982"/>
                  </a:cubicBezTo>
                  <a:cubicBezTo>
                    <a:pt x="1943" y="725"/>
                    <a:pt x="1843" y="484"/>
                    <a:pt x="1662" y="302"/>
                  </a:cubicBezTo>
                  <a:cubicBezTo>
                    <a:pt x="1480" y="121"/>
                    <a:pt x="1239" y="21"/>
                    <a:pt x="982" y="21"/>
                  </a:cubicBezTo>
                  <a:cubicBezTo>
                    <a:pt x="725" y="21"/>
                    <a:pt x="484" y="121"/>
                    <a:pt x="303" y="302"/>
                  </a:cubicBezTo>
                  <a:cubicBezTo>
                    <a:pt x="121" y="484"/>
                    <a:pt x="21" y="725"/>
                    <a:pt x="21" y="982"/>
                  </a:cubicBezTo>
                  <a:cubicBezTo>
                    <a:pt x="0" y="982"/>
                    <a:pt x="0" y="982"/>
                    <a:pt x="0" y="982"/>
                  </a:cubicBezTo>
                  <a:cubicBezTo>
                    <a:pt x="0" y="720"/>
                    <a:pt x="102" y="473"/>
                    <a:pt x="287" y="287"/>
                  </a:cubicBezTo>
                  <a:cubicBezTo>
                    <a:pt x="473" y="102"/>
                    <a:pt x="720" y="0"/>
                    <a:pt x="982" y="0"/>
                  </a:cubicBezTo>
                  <a:close/>
                </a:path>
              </a:pathLst>
            </a:custGeom>
            <a:solidFill>
              <a:srgbClr val="E8F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Rectangle 14">
              <a:extLst>
                <a:ext uri="{FF2B5EF4-FFF2-40B4-BE49-F238E27FC236}">
                  <a16:creationId xmlns:a16="http://schemas.microsoft.com/office/drawing/2014/main" id="{EABC0D97-D694-4501-80AA-330A203C9911}"/>
                </a:ext>
              </a:extLst>
            </p:cNvPr>
            <p:cNvSpPr>
              <a:spLocks noChangeArrowheads="1"/>
            </p:cNvSpPr>
            <p:nvPr/>
          </p:nvSpPr>
          <p:spPr bwMode="auto">
            <a:xfrm>
              <a:off x="2633662" y="6772276"/>
              <a:ext cx="222250" cy="14288"/>
            </a:xfrm>
            <a:prstGeom prst="rect">
              <a:avLst/>
            </a:prstGeom>
            <a:solidFill>
              <a:srgbClr val="8585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Rectangle 15">
              <a:extLst>
                <a:ext uri="{FF2B5EF4-FFF2-40B4-BE49-F238E27FC236}">
                  <a16:creationId xmlns:a16="http://schemas.microsoft.com/office/drawing/2014/main" id="{6A891196-5145-4930-90C6-082C46F1DD1A}"/>
                </a:ext>
              </a:extLst>
            </p:cNvPr>
            <p:cNvSpPr>
              <a:spLocks noChangeArrowheads="1"/>
            </p:cNvSpPr>
            <p:nvPr/>
          </p:nvSpPr>
          <p:spPr bwMode="auto">
            <a:xfrm>
              <a:off x="3079750" y="6324601"/>
              <a:ext cx="222250" cy="14288"/>
            </a:xfrm>
            <a:prstGeom prst="rect">
              <a:avLst/>
            </a:prstGeom>
            <a:solidFill>
              <a:srgbClr val="8585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Oval 16">
              <a:extLst>
                <a:ext uri="{FF2B5EF4-FFF2-40B4-BE49-F238E27FC236}">
                  <a16:creationId xmlns:a16="http://schemas.microsoft.com/office/drawing/2014/main" id="{3C9E9BAB-8995-43EA-844F-601E9F20B91D}"/>
                </a:ext>
              </a:extLst>
            </p:cNvPr>
            <p:cNvSpPr>
              <a:spLocks noChangeArrowheads="1"/>
            </p:cNvSpPr>
            <p:nvPr/>
          </p:nvSpPr>
          <p:spPr bwMode="auto">
            <a:xfrm>
              <a:off x="2778125" y="6697663"/>
              <a:ext cx="155575" cy="161925"/>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17">
              <a:extLst>
                <a:ext uri="{FF2B5EF4-FFF2-40B4-BE49-F238E27FC236}">
                  <a16:creationId xmlns:a16="http://schemas.microsoft.com/office/drawing/2014/main" id="{1BF92852-C722-4C40-9C37-A6AB8342087B}"/>
                </a:ext>
              </a:extLst>
            </p:cNvPr>
            <p:cNvSpPr>
              <a:spLocks noChangeArrowheads="1"/>
            </p:cNvSpPr>
            <p:nvPr/>
          </p:nvSpPr>
          <p:spPr bwMode="auto">
            <a:xfrm>
              <a:off x="2778125" y="6475413"/>
              <a:ext cx="155575" cy="160338"/>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Oval 18">
              <a:extLst>
                <a:ext uri="{FF2B5EF4-FFF2-40B4-BE49-F238E27FC236}">
                  <a16:creationId xmlns:a16="http://schemas.microsoft.com/office/drawing/2014/main" id="{2341BF4D-5ECD-4F36-98C9-DCF0777960A2}"/>
                </a:ext>
              </a:extLst>
            </p:cNvPr>
            <p:cNvSpPr>
              <a:spLocks noChangeArrowheads="1"/>
            </p:cNvSpPr>
            <p:nvPr/>
          </p:nvSpPr>
          <p:spPr bwMode="auto">
            <a:xfrm>
              <a:off x="2778125" y="6253163"/>
              <a:ext cx="155575" cy="160338"/>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Oval 19">
              <a:extLst>
                <a:ext uri="{FF2B5EF4-FFF2-40B4-BE49-F238E27FC236}">
                  <a16:creationId xmlns:a16="http://schemas.microsoft.com/office/drawing/2014/main" id="{FF925A76-8A93-4507-8C3A-077EB0ACF3E8}"/>
                </a:ext>
              </a:extLst>
            </p:cNvPr>
            <p:cNvSpPr>
              <a:spLocks noChangeArrowheads="1"/>
            </p:cNvSpPr>
            <p:nvPr/>
          </p:nvSpPr>
          <p:spPr bwMode="auto">
            <a:xfrm>
              <a:off x="3000375" y="6475413"/>
              <a:ext cx="157163" cy="160338"/>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Oval 20">
              <a:extLst>
                <a:ext uri="{FF2B5EF4-FFF2-40B4-BE49-F238E27FC236}">
                  <a16:creationId xmlns:a16="http://schemas.microsoft.com/office/drawing/2014/main" id="{41BB0318-B901-4E1D-8777-217A7FC30A5C}"/>
                </a:ext>
              </a:extLst>
            </p:cNvPr>
            <p:cNvSpPr>
              <a:spLocks noChangeArrowheads="1"/>
            </p:cNvSpPr>
            <p:nvPr/>
          </p:nvSpPr>
          <p:spPr bwMode="auto">
            <a:xfrm>
              <a:off x="3000375" y="6253163"/>
              <a:ext cx="157163" cy="160338"/>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Oval 21">
              <a:extLst>
                <a:ext uri="{FF2B5EF4-FFF2-40B4-BE49-F238E27FC236}">
                  <a16:creationId xmlns:a16="http://schemas.microsoft.com/office/drawing/2014/main" id="{94489618-1B96-469F-81D2-13F36628B0CE}"/>
                </a:ext>
              </a:extLst>
            </p:cNvPr>
            <p:cNvSpPr>
              <a:spLocks noChangeArrowheads="1"/>
            </p:cNvSpPr>
            <p:nvPr/>
          </p:nvSpPr>
          <p:spPr bwMode="auto">
            <a:xfrm>
              <a:off x="3232150" y="6253163"/>
              <a:ext cx="153988" cy="160338"/>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Oval 22">
              <a:extLst>
                <a:ext uri="{FF2B5EF4-FFF2-40B4-BE49-F238E27FC236}">
                  <a16:creationId xmlns:a16="http://schemas.microsoft.com/office/drawing/2014/main" id="{DD19A392-C0F1-4597-8002-B78E9A1998D0}"/>
                </a:ext>
              </a:extLst>
            </p:cNvPr>
            <p:cNvSpPr>
              <a:spLocks noChangeArrowheads="1"/>
            </p:cNvSpPr>
            <p:nvPr/>
          </p:nvSpPr>
          <p:spPr bwMode="auto">
            <a:xfrm>
              <a:off x="2554287" y="6697663"/>
              <a:ext cx="155575" cy="161925"/>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Rectangle 23">
              <a:extLst>
                <a:ext uri="{FF2B5EF4-FFF2-40B4-BE49-F238E27FC236}">
                  <a16:creationId xmlns:a16="http://schemas.microsoft.com/office/drawing/2014/main" id="{33D93F9F-7DFE-4FFB-B7B2-3F4CCDE57C68}"/>
                </a:ext>
              </a:extLst>
            </p:cNvPr>
            <p:cNvSpPr>
              <a:spLocks noChangeArrowheads="1"/>
            </p:cNvSpPr>
            <p:nvPr/>
          </p:nvSpPr>
          <p:spPr bwMode="auto">
            <a:xfrm>
              <a:off x="3321050" y="6772276"/>
              <a:ext cx="223838" cy="14288"/>
            </a:xfrm>
            <a:prstGeom prst="rect">
              <a:avLst/>
            </a:prstGeom>
            <a:solidFill>
              <a:srgbClr val="8585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Rectangle 24">
              <a:extLst>
                <a:ext uri="{FF2B5EF4-FFF2-40B4-BE49-F238E27FC236}">
                  <a16:creationId xmlns:a16="http://schemas.microsoft.com/office/drawing/2014/main" id="{7E108BF1-8E95-4C13-8615-0687366BA8B8}"/>
                </a:ext>
              </a:extLst>
            </p:cNvPr>
            <p:cNvSpPr>
              <a:spLocks noChangeArrowheads="1"/>
            </p:cNvSpPr>
            <p:nvPr/>
          </p:nvSpPr>
          <p:spPr bwMode="auto">
            <a:xfrm>
              <a:off x="3767137" y="6324601"/>
              <a:ext cx="223838" cy="14288"/>
            </a:xfrm>
            <a:prstGeom prst="rect">
              <a:avLst/>
            </a:prstGeom>
            <a:solidFill>
              <a:srgbClr val="8585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Oval 25">
              <a:extLst>
                <a:ext uri="{FF2B5EF4-FFF2-40B4-BE49-F238E27FC236}">
                  <a16:creationId xmlns:a16="http://schemas.microsoft.com/office/drawing/2014/main" id="{005BA49C-1933-48E2-A670-DFFF9E30257F}"/>
                </a:ext>
              </a:extLst>
            </p:cNvPr>
            <p:cNvSpPr>
              <a:spLocks noChangeArrowheads="1"/>
            </p:cNvSpPr>
            <p:nvPr/>
          </p:nvSpPr>
          <p:spPr bwMode="auto">
            <a:xfrm>
              <a:off x="3465512" y="6697663"/>
              <a:ext cx="157163" cy="161925"/>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Oval 26">
              <a:extLst>
                <a:ext uri="{FF2B5EF4-FFF2-40B4-BE49-F238E27FC236}">
                  <a16:creationId xmlns:a16="http://schemas.microsoft.com/office/drawing/2014/main" id="{72213996-CC46-409F-9599-2D5DF336AD90}"/>
                </a:ext>
              </a:extLst>
            </p:cNvPr>
            <p:cNvSpPr>
              <a:spLocks noChangeArrowheads="1"/>
            </p:cNvSpPr>
            <p:nvPr/>
          </p:nvSpPr>
          <p:spPr bwMode="auto">
            <a:xfrm>
              <a:off x="3465512" y="6475413"/>
              <a:ext cx="157163" cy="160338"/>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Oval 27">
              <a:extLst>
                <a:ext uri="{FF2B5EF4-FFF2-40B4-BE49-F238E27FC236}">
                  <a16:creationId xmlns:a16="http://schemas.microsoft.com/office/drawing/2014/main" id="{86EF3470-FE9F-4451-AB40-9C873CA02A5E}"/>
                </a:ext>
              </a:extLst>
            </p:cNvPr>
            <p:cNvSpPr>
              <a:spLocks noChangeArrowheads="1"/>
            </p:cNvSpPr>
            <p:nvPr/>
          </p:nvSpPr>
          <p:spPr bwMode="auto">
            <a:xfrm>
              <a:off x="3465512" y="6253163"/>
              <a:ext cx="157163" cy="160338"/>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Oval 28">
              <a:extLst>
                <a:ext uri="{FF2B5EF4-FFF2-40B4-BE49-F238E27FC236}">
                  <a16:creationId xmlns:a16="http://schemas.microsoft.com/office/drawing/2014/main" id="{D55872E0-B894-4469-8ADB-AA81913C34CE}"/>
                </a:ext>
              </a:extLst>
            </p:cNvPr>
            <p:cNvSpPr>
              <a:spLocks noChangeArrowheads="1"/>
            </p:cNvSpPr>
            <p:nvPr/>
          </p:nvSpPr>
          <p:spPr bwMode="auto">
            <a:xfrm>
              <a:off x="3689350" y="6475413"/>
              <a:ext cx="155575" cy="160338"/>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Oval 29">
              <a:extLst>
                <a:ext uri="{FF2B5EF4-FFF2-40B4-BE49-F238E27FC236}">
                  <a16:creationId xmlns:a16="http://schemas.microsoft.com/office/drawing/2014/main" id="{7266F5E3-31A8-44BE-9E49-7183649E39F9}"/>
                </a:ext>
              </a:extLst>
            </p:cNvPr>
            <p:cNvSpPr>
              <a:spLocks noChangeArrowheads="1"/>
            </p:cNvSpPr>
            <p:nvPr/>
          </p:nvSpPr>
          <p:spPr bwMode="auto">
            <a:xfrm>
              <a:off x="3689350" y="6253163"/>
              <a:ext cx="155575" cy="160338"/>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Oval 30">
              <a:extLst>
                <a:ext uri="{FF2B5EF4-FFF2-40B4-BE49-F238E27FC236}">
                  <a16:creationId xmlns:a16="http://schemas.microsoft.com/office/drawing/2014/main" id="{0E68D307-27C1-42A5-A64A-8D79560EFA0B}"/>
                </a:ext>
              </a:extLst>
            </p:cNvPr>
            <p:cNvSpPr>
              <a:spLocks noChangeArrowheads="1"/>
            </p:cNvSpPr>
            <p:nvPr/>
          </p:nvSpPr>
          <p:spPr bwMode="auto">
            <a:xfrm>
              <a:off x="3919537" y="6253163"/>
              <a:ext cx="155575" cy="160338"/>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Oval 31">
              <a:extLst>
                <a:ext uri="{FF2B5EF4-FFF2-40B4-BE49-F238E27FC236}">
                  <a16:creationId xmlns:a16="http://schemas.microsoft.com/office/drawing/2014/main" id="{09D544FF-B528-4BCA-9DB1-23CB97BE4CC5}"/>
                </a:ext>
              </a:extLst>
            </p:cNvPr>
            <p:cNvSpPr>
              <a:spLocks noChangeArrowheads="1"/>
            </p:cNvSpPr>
            <p:nvPr/>
          </p:nvSpPr>
          <p:spPr bwMode="auto">
            <a:xfrm>
              <a:off x="3243262" y="6697663"/>
              <a:ext cx="153988" cy="161925"/>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Rectangle 32">
              <a:extLst>
                <a:ext uri="{FF2B5EF4-FFF2-40B4-BE49-F238E27FC236}">
                  <a16:creationId xmlns:a16="http://schemas.microsoft.com/office/drawing/2014/main" id="{3C4D40E0-937B-44FF-B389-689E7841543A}"/>
                </a:ext>
              </a:extLst>
            </p:cNvPr>
            <p:cNvSpPr>
              <a:spLocks noChangeArrowheads="1"/>
            </p:cNvSpPr>
            <p:nvPr/>
          </p:nvSpPr>
          <p:spPr bwMode="auto">
            <a:xfrm>
              <a:off x="5056187" y="6750325"/>
              <a:ext cx="3679825" cy="31750"/>
            </a:xfrm>
            <a:prstGeom prst="rect">
              <a:avLst/>
            </a:prstGeom>
            <a:solidFill>
              <a:srgbClr val="E8F4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Rectangle 33">
              <a:extLst>
                <a:ext uri="{FF2B5EF4-FFF2-40B4-BE49-F238E27FC236}">
                  <a16:creationId xmlns:a16="http://schemas.microsoft.com/office/drawing/2014/main" id="{3131A70B-12D7-4EF9-8845-251AA150C90D}"/>
                </a:ext>
              </a:extLst>
            </p:cNvPr>
            <p:cNvSpPr>
              <a:spLocks noChangeArrowheads="1"/>
            </p:cNvSpPr>
            <p:nvPr/>
          </p:nvSpPr>
          <p:spPr bwMode="auto">
            <a:xfrm>
              <a:off x="5056187" y="6589988"/>
              <a:ext cx="3679825" cy="31750"/>
            </a:xfrm>
            <a:prstGeom prst="rect">
              <a:avLst/>
            </a:prstGeom>
            <a:solidFill>
              <a:srgbClr val="E8F4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Rectangle 34">
              <a:extLst>
                <a:ext uri="{FF2B5EF4-FFF2-40B4-BE49-F238E27FC236}">
                  <a16:creationId xmlns:a16="http://schemas.microsoft.com/office/drawing/2014/main" id="{4746C1B6-AC6C-4CA0-ADD3-ED00C3315AE9}"/>
                </a:ext>
              </a:extLst>
            </p:cNvPr>
            <p:cNvSpPr>
              <a:spLocks noChangeArrowheads="1"/>
            </p:cNvSpPr>
            <p:nvPr/>
          </p:nvSpPr>
          <p:spPr bwMode="auto">
            <a:xfrm>
              <a:off x="5056187" y="6429650"/>
              <a:ext cx="3679825" cy="31750"/>
            </a:xfrm>
            <a:prstGeom prst="rect">
              <a:avLst/>
            </a:prstGeom>
            <a:solidFill>
              <a:srgbClr val="E8F4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Rectangle 35">
              <a:extLst>
                <a:ext uri="{FF2B5EF4-FFF2-40B4-BE49-F238E27FC236}">
                  <a16:creationId xmlns:a16="http://schemas.microsoft.com/office/drawing/2014/main" id="{7C4EE773-B4FB-4E54-A06B-74550B3019AD}"/>
                </a:ext>
              </a:extLst>
            </p:cNvPr>
            <p:cNvSpPr>
              <a:spLocks noChangeArrowheads="1"/>
            </p:cNvSpPr>
            <p:nvPr/>
          </p:nvSpPr>
          <p:spPr bwMode="auto">
            <a:xfrm>
              <a:off x="5056187" y="6197601"/>
              <a:ext cx="3679825" cy="30163"/>
            </a:xfrm>
            <a:prstGeom prst="rect">
              <a:avLst/>
            </a:prstGeom>
            <a:solidFill>
              <a:srgbClr val="E8F4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Rectangle 36">
              <a:extLst>
                <a:ext uri="{FF2B5EF4-FFF2-40B4-BE49-F238E27FC236}">
                  <a16:creationId xmlns:a16="http://schemas.microsoft.com/office/drawing/2014/main" id="{75DD0CCD-575D-4AA0-8241-E1DD0608C4E9}"/>
                </a:ext>
              </a:extLst>
            </p:cNvPr>
            <p:cNvSpPr>
              <a:spLocks noChangeArrowheads="1"/>
            </p:cNvSpPr>
            <p:nvPr/>
          </p:nvSpPr>
          <p:spPr bwMode="auto">
            <a:xfrm>
              <a:off x="5056187" y="6037263"/>
              <a:ext cx="3679825" cy="31750"/>
            </a:xfrm>
            <a:prstGeom prst="rect">
              <a:avLst/>
            </a:prstGeom>
            <a:solidFill>
              <a:srgbClr val="E8F4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7">
              <a:extLst>
                <a:ext uri="{FF2B5EF4-FFF2-40B4-BE49-F238E27FC236}">
                  <a16:creationId xmlns:a16="http://schemas.microsoft.com/office/drawing/2014/main" id="{9C7ACAAE-CB3D-4F7F-BBD2-C9ADAC09ADE2}"/>
                </a:ext>
              </a:extLst>
            </p:cNvPr>
            <p:cNvSpPr>
              <a:spLocks/>
            </p:cNvSpPr>
            <p:nvPr/>
          </p:nvSpPr>
          <p:spPr bwMode="auto">
            <a:xfrm>
              <a:off x="7407222" y="5212977"/>
              <a:ext cx="2468563" cy="1570038"/>
            </a:xfrm>
            <a:custGeom>
              <a:avLst/>
              <a:gdLst>
                <a:gd name="T0" fmla="*/ 1979 w 1979"/>
                <a:gd name="T1" fmla="*/ 0 h 1217"/>
                <a:gd name="T2" fmla="*/ 1979 w 1979"/>
                <a:gd name="T3" fmla="*/ 1217 h 1217"/>
                <a:gd name="T4" fmla="*/ 0 w 1979"/>
                <a:gd name="T5" fmla="*/ 1217 h 1217"/>
                <a:gd name="T6" fmla="*/ 23 w 1979"/>
                <a:gd name="T7" fmla="*/ 1191 h 1217"/>
                <a:gd name="T8" fmla="*/ 46 w 1979"/>
                <a:gd name="T9" fmla="*/ 1166 h 1217"/>
                <a:gd name="T10" fmla="*/ 135 w 1979"/>
                <a:gd name="T11" fmla="*/ 1067 h 1217"/>
                <a:gd name="T12" fmla="*/ 158 w 1979"/>
                <a:gd name="T13" fmla="*/ 1042 h 1217"/>
                <a:gd name="T14" fmla="*/ 247 w 1979"/>
                <a:gd name="T15" fmla="*/ 942 h 1217"/>
                <a:gd name="T16" fmla="*/ 269 w 1979"/>
                <a:gd name="T17" fmla="*/ 918 h 1217"/>
                <a:gd name="T18" fmla="*/ 359 w 1979"/>
                <a:gd name="T19" fmla="*/ 818 h 1217"/>
                <a:gd name="T20" fmla="*/ 381 w 1979"/>
                <a:gd name="T21" fmla="*/ 793 h 1217"/>
                <a:gd name="T22" fmla="*/ 471 w 1979"/>
                <a:gd name="T23" fmla="*/ 694 h 1217"/>
                <a:gd name="T24" fmla="*/ 493 w 1979"/>
                <a:gd name="T25" fmla="*/ 669 h 1217"/>
                <a:gd name="T26" fmla="*/ 578 w 1979"/>
                <a:gd name="T27" fmla="*/ 575 h 1217"/>
                <a:gd name="T28" fmla="*/ 729 w 1979"/>
                <a:gd name="T29" fmla="*/ 431 h 1217"/>
                <a:gd name="T30" fmla="*/ 1979 w 1979"/>
                <a:gd name="T31" fmla="*/ 0 h 1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79" h="1217">
                  <a:moveTo>
                    <a:pt x="1979" y="0"/>
                  </a:moveTo>
                  <a:cubicBezTo>
                    <a:pt x="1979" y="1217"/>
                    <a:pt x="1979" y="1217"/>
                    <a:pt x="1979" y="1217"/>
                  </a:cubicBezTo>
                  <a:cubicBezTo>
                    <a:pt x="0" y="1217"/>
                    <a:pt x="0" y="1217"/>
                    <a:pt x="0" y="1217"/>
                  </a:cubicBezTo>
                  <a:cubicBezTo>
                    <a:pt x="23" y="1191"/>
                    <a:pt x="23" y="1191"/>
                    <a:pt x="23" y="1191"/>
                  </a:cubicBezTo>
                  <a:cubicBezTo>
                    <a:pt x="46" y="1166"/>
                    <a:pt x="46" y="1166"/>
                    <a:pt x="46" y="1166"/>
                  </a:cubicBezTo>
                  <a:cubicBezTo>
                    <a:pt x="135" y="1067"/>
                    <a:pt x="135" y="1067"/>
                    <a:pt x="135" y="1067"/>
                  </a:cubicBezTo>
                  <a:cubicBezTo>
                    <a:pt x="158" y="1042"/>
                    <a:pt x="158" y="1042"/>
                    <a:pt x="158" y="1042"/>
                  </a:cubicBezTo>
                  <a:cubicBezTo>
                    <a:pt x="247" y="942"/>
                    <a:pt x="247" y="942"/>
                    <a:pt x="247" y="942"/>
                  </a:cubicBezTo>
                  <a:cubicBezTo>
                    <a:pt x="269" y="918"/>
                    <a:pt x="269" y="918"/>
                    <a:pt x="269" y="918"/>
                  </a:cubicBezTo>
                  <a:cubicBezTo>
                    <a:pt x="359" y="818"/>
                    <a:pt x="359" y="818"/>
                    <a:pt x="359" y="818"/>
                  </a:cubicBezTo>
                  <a:cubicBezTo>
                    <a:pt x="381" y="793"/>
                    <a:pt x="381" y="793"/>
                    <a:pt x="381" y="793"/>
                  </a:cubicBezTo>
                  <a:cubicBezTo>
                    <a:pt x="471" y="694"/>
                    <a:pt x="471" y="694"/>
                    <a:pt x="471" y="694"/>
                  </a:cubicBezTo>
                  <a:cubicBezTo>
                    <a:pt x="493" y="669"/>
                    <a:pt x="493" y="669"/>
                    <a:pt x="493" y="669"/>
                  </a:cubicBezTo>
                  <a:cubicBezTo>
                    <a:pt x="578" y="575"/>
                    <a:pt x="578" y="575"/>
                    <a:pt x="578" y="575"/>
                  </a:cubicBezTo>
                  <a:cubicBezTo>
                    <a:pt x="578" y="575"/>
                    <a:pt x="714" y="469"/>
                    <a:pt x="729" y="431"/>
                  </a:cubicBezTo>
                  <a:cubicBezTo>
                    <a:pt x="745" y="393"/>
                    <a:pt x="1979" y="0"/>
                    <a:pt x="1979" y="0"/>
                  </a:cubicBezTo>
                  <a:close/>
                </a:path>
              </a:pathLst>
            </a:custGeom>
            <a:solidFill>
              <a:srgbClr val="293E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8">
              <a:extLst>
                <a:ext uri="{FF2B5EF4-FFF2-40B4-BE49-F238E27FC236}">
                  <a16:creationId xmlns:a16="http://schemas.microsoft.com/office/drawing/2014/main" id="{06B06749-8728-4A80-888F-6679113A02B1}"/>
                </a:ext>
              </a:extLst>
            </p:cNvPr>
            <p:cNvSpPr>
              <a:spLocks/>
            </p:cNvSpPr>
            <p:nvPr/>
          </p:nvSpPr>
          <p:spPr bwMode="auto">
            <a:xfrm>
              <a:off x="3938587" y="-8777"/>
              <a:ext cx="808038" cy="701675"/>
            </a:xfrm>
            <a:custGeom>
              <a:avLst/>
              <a:gdLst>
                <a:gd name="T0" fmla="*/ 0 w 509"/>
                <a:gd name="T1" fmla="*/ 0 h 442"/>
                <a:gd name="T2" fmla="*/ 33 w 509"/>
                <a:gd name="T3" fmla="*/ 0 h 442"/>
                <a:gd name="T4" fmla="*/ 509 w 509"/>
                <a:gd name="T5" fmla="*/ 425 h 442"/>
                <a:gd name="T6" fmla="*/ 495 w 509"/>
                <a:gd name="T7" fmla="*/ 442 h 442"/>
                <a:gd name="T8" fmla="*/ 0 w 509"/>
                <a:gd name="T9" fmla="*/ 0 h 442"/>
              </a:gdLst>
              <a:ahLst/>
              <a:cxnLst>
                <a:cxn ang="0">
                  <a:pos x="T0" y="T1"/>
                </a:cxn>
                <a:cxn ang="0">
                  <a:pos x="T2" y="T3"/>
                </a:cxn>
                <a:cxn ang="0">
                  <a:pos x="T4" y="T5"/>
                </a:cxn>
                <a:cxn ang="0">
                  <a:pos x="T6" y="T7"/>
                </a:cxn>
                <a:cxn ang="0">
                  <a:pos x="T8" y="T9"/>
                </a:cxn>
              </a:cxnLst>
              <a:rect l="0" t="0" r="r" b="b"/>
              <a:pathLst>
                <a:path w="509" h="442">
                  <a:moveTo>
                    <a:pt x="0" y="0"/>
                  </a:moveTo>
                  <a:lnTo>
                    <a:pt x="33" y="0"/>
                  </a:lnTo>
                  <a:lnTo>
                    <a:pt x="509" y="425"/>
                  </a:lnTo>
                  <a:lnTo>
                    <a:pt x="495" y="442"/>
                  </a:lnTo>
                  <a:lnTo>
                    <a:pt x="0" y="0"/>
                  </a:lnTo>
                  <a:close/>
                </a:path>
              </a:pathLst>
            </a:custGeom>
            <a:solidFill>
              <a:srgbClr val="E8F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9">
              <a:extLst>
                <a:ext uri="{FF2B5EF4-FFF2-40B4-BE49-F238E27FC236}">
                  <a16:creationId xmlns:a16="http://schemas.microsoft.com/office/drawing/2014/main" id="{30E66F7E-2283-40D5-A01E-FC3F2F14EDA0}"/>
                </a:ext>
              </a:extLst>
            </p:cNvPr>
            <p:cNvSpPr>
              <a:spLocks/>
            </p:cNvSpPr>
            <p:nvPr/>
          </p:nvSpPr>
          <p:spPr bwMode="auto">
            <a:xfrm>
              <a:off x="3689350" y="-8777"/>
              <a:ext cx="1058863" cy="930275"/>
            </a:xfrm>
            <a:custGeom>
              <a:avLst/>
              <a:gdLst>
                <a:gd name="T0" fmla="*/ 0 w 667"/>
                <a:gd name="T1" fmla="*/ 0 h 586"/>
                <a:gd name="T2" fmla="*/ 33 w 667"/>
                <a:gd name="T3" fmla="*/ 0 h 586"/>
                <a:gd name="T4" fmla="*/ 667 w 667"/>
                <a:gd name="T5" fmla="*/ 569 h 586"/>
                <a:gd name="T6" fmla="*/ 653 w 667"/>
                <a:gd name="T7" fmla="*/ 586 h 586"/>
                <a:gd name="T8" fmla="*/ 0 w 667"/>
                <a:gd name="T9" fmla="*/ 0 h 586"/>
              </a:gdLst>
              <a:ahLst/>
              <a:cxnLst>
                <a:cxn ang="0">
                  <a:pos x="T0" y="T1"/>
                </a:cxn>
                <a:cxn ang="0">
                  <a:pos x="T2" y="T3"/>
                </a:cxn>
                <a:cxn ang="0">
                  <a:pos x="T4" y="T5"/>
                </a:cxn>
                <a:cxn ang="0">
                  <a:pos x="T6" y="T7"/>
                </a:cxn>
                <a:cxn ang="0">
                  <a:pos x="T8" y="T9"/>
                </a:cxn>
              </a:cxnLst>
              <a:rect l="0" t="0" r="r" b="b"/>
              <a:pathLst>
                <a:path w="667" h="586">
                  <a:moveTo>
                    <a:pt x="0" y="0"/>
                  </a:moveTo>
                  <a:lnTo>
                    <a:pt x="33" y="0"/>
                  </a:lnTo>
                  <a:lnTo>
                    <a:pt x="667" y="569"/>
                  </a:lnTo>
                  <a:lnTo>
                    <a:pt x="653" y="586"/>
                  </a:lnTo>
                  <a:lnTo>
                    <a:pt x="0" y="0"/>
                  </a:lnTo>
                  <a:close/>
                </a:path>
              </a:pathLst>
            </a:custGeom>
            <a:solidFill>
              <a:srgbClr val="E8F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40">
              <a:extLst>
                <a:ext uri="{FF2B5EF4-FFF2-40B4-BE49-F238E27FC236}">
                  <a16:creationId xmlns:a16="http://schemas.microsoft.com/office/drawing/2014/main" id="{37AB891A-FBD1-4F78-8B95-9CA55CA4A72A}"/>
                </a:ext>
              </a:extLst>
            </p:cNvPr>
            <p:cNvSpPr>
              <a:spLocks/>
            </p:cNvSpPr>
            <p:nvPr/>
          </p:nvSpPr>
          <p:spPr bwMode="auto">
            <a:xfrm>
              <a:off x="3441700" y="-8777"/>
              <a:ext cx="1308100" cy="1158875"/>
            </a:xfrm>
            <a:custGeom>
              <a:avLst/>
              <a:gdLst>
                <a:gd name="T0" fmla="*/ 0 w 824"/>
                <a:gd name="T1" fmla="*/ 0 h 730"/>
                <a:gd name="T2" fmla="*/ 33 w 824"/>
                <a:gd name="T3" fmla="*/ 0 h 730"/>
                <a:gd name="T4" fmla="*/ 824 w 824"/>
                <a:gd name="T5" fmla="*/ 713 h 730"/>
                <a:gd name="T6" fmla="*/ 810 w 824"/>
                <a:gd name="T7" fmla="*/ 730 h 730"/>
                <a:gd name="T8" fmla="*/ 0 w 824"/>
                <a:gd name="T9" fmla="*/ 0 h 730"/>
              </a:gdLst>
              <a:ahLst/>
              <a:cxnLst>
                <a:cxn ang="0">
                  <a:pos x="T0" y="T1"/>
                </a:cxn>
                <a:cxn ang="0">
                  <a:pos x="T2" y="T3"/>
                </a:cxn>
                <a:cxn ang="0">
                  <a:pos x="T4" y="T5"/>
                </a:cxn>
                <a:cxn ang="0">
                  <a:pos x="T6" y="T7"/>
                </a:cxn>
                <a:cxn ang="0">
                  <a:pos x="T8" y="T9"/>
                </a:cxn>
              </a:cxnLst>
              <a:rect l="0" t="0" r="r" b="b"/>
              <a:pathLst>
                <a:path w="824" h="730">
                  <a:moveTo>
                    <a:pt x="0" y="0"/>
                  </a:moveTo>
                  <a:lnTo>
                    <a:pt x="33" y="0"/>
                  </a:lnTo>
                  <a:lnTo>
                    <a:pt x="824" y="713"/>
                  </a:lnTo>
                  <a:lnTo>
                    <a:pt x="810" y="730"/>
                  </a:lnTo>
                  <a:lnTo>
                    <a:pt x="0" y="0"/>
                  </a:lnTo>
                  <a:close/>
                </a:path>
              </a:pathLst>
            </a:custGeom>
            <a:solidFill>
              <a:srgbClr val="E8F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41">
              <a:extLst>
                <a:ext uri="{FF2B5EF4-FFF2-40B4-BE49-F238E27FC236}">
                  <a16:creationId xmlns:a16="http://schemas.microsoft.com/office/drawing/2014/main" id="{1A27AC83-8817-4925-B1C3-909BDF921323}"/>
                </a:ext>
              </a:extLst>
            </p:cNvPr>
            <p:cNvSpPr>
              <a:spLocks/>
            </p:cNvSpPr>
            <p:nvPr/>
          </p:nvSpPr>
          <p:spPr bwMode="auto">
            <a:xfrm>
              <a:off x="3197225" y="-8777"/>
              <a:ext cx="1554163" cy="1387475"/>
            </a:xfrm>
            <a:custGeom>
              <a:avLst/>
              <a:gdLst>
                <a:gd name="T0" fmla="*/ 0 w 979"/>
                <a:gd name="T1" fmla="*/ 0 h 874"/>
                <a:gd name="T2" fmla="*/ 32 w 979"/>
                <a:gd name="T3" fmla="*/ 0 h 874"/>
                <a:gd name="T4" fmla="*/ 979 w 979"/>
                <a:gd name="T5" fmla="*/ 857 h 874"/>
                <a:gd name="T6" fmla="*/ 964 w 979"/>
                <a:gd name="T7" fmla="*/ 874 h 874"/>
                <a:gd name="T8" fmla="*/ 0 w 979"/>
                <a:gd name="T9" fmla="*/ 0 h 874"/>
              </a:gdLst>
              <a:ahLst/>
              <a:cxnLst>
                <a:cxn ang="0">
                  <a:pos x="T0" y="T1"/>
                </a:cxn>
                <a:cxn ang="0">
                  <a:pos x="T2" y="T3"/>
                </a:cxn>
                <a:cxn ang="0">
                  <a:pos x="T4" y="T5"/>
                </a:cxn>
                <a:cxn ang="0">
                  <a:pos x="T6" y="T7"/>
                </a:cxn>
                <a:cxn ang="0">
                  <a:pos x="T8" y="T9"/>
                </a:cxn>
              </a:cxnLst>
              <a:rect l="0" t="0" r="r" b="b"/>
              <a:pathLst>
                <a:path w="979" h="874">
                  <a:moveTo>
                    <a:pt x="0" y="0"/>
                  </a:moveTo>
                  <a:lnTo>
                    <a:pt x="32" y="0"/>
                  </a:lnTo>
                  <a:lnTo>
                    <a:pt x="979" y="857"/>
                  </a:lnTo>
                  <a:lnTo>
                    <a:pt x="964" y="874"/>
                  </a:lnTo>
                  <a:lnTo>
                    <a:pt x="0" y="0"/>
                  </a:lnTo>
                  <a:close/>
                </a:path>
              </a:pathLst>
            </a:custGeom>
            <a:solidFill>
              <a:srgbClr val="E8F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42">
              <a:extLst>
                <a:ext uri="{FF2B5EF4-FFF2-40B4-BE49-F238E27FC236}">
                  <a16:creationId xmlns:a16="http://schemas.microsoft.com/office/drawing/2014/main" id="{C18D9E0D-0150-4D97-A2D4-AF1E717D5B5C}"/>
                </a:ext>
              </a:extLst>
            </p:cNvPr>
            <p:cNvSpPr>
              <a:spLocks/>
            </p:cNvSpPr>
            <p:nvPr/>
          </p:nvSpPr>
          <p:spPr bwMode="auto">
            <a:xfrm>
              <a:off x="2947987" y="-8777"/>
              <a:ext cx="1803400" cy="1616075"/>
            </a:xfrm>
            <a:custGeom>
              <a:avLst/>
              <a:gdLst>
                <a:gd name="T0" fmla="*/ 0 w 1447"/>
                <a:gd name="T1" fmla="*/ 0 h 1252"/>
                <a:gd name="T2" fmla="*/ 43 w 1447"/>
                <a:gd name="T3" fmla="*/ 0 h 1252"/>
                <a:gd name="T4" fmla="*/ 118 w 1447"/>
                <a:gd name="T5" fmla="*/ 64 h 1252"/>
                <a:gd name="T6" fmla="*/ 1447 w 1447"/>
                <a:gd name="T7" fmla="*/ 1231 h 1252"/>
                <a:gd name="T8" fmla="*/ 1428 w 1447"/>
                <a:gd name="T9" fmla="*/ 1252 h 1252"/>
                <a:gd name="T10" fmla="*/ 99 w 1447"/>
                <a:gd name="T11" fmla="*/ 84 h 1252"/>
                <a:gd name="T12" fmla="*/ 0 w 1447"/>
                <a:gd name="T13" fmla="*/ 0 h 1252"/>
              </a:gdLst>
              <a:ahLst/>
              <a:cxnLst>
                <a:cxn ang="0">
                  <a:pos x="T0" y="T1"/>
                </a:cxn>
                <a:cxn ang="0">
                  <a:pos x="T2" y="T3"/>
                </a:cxn>
                <a:cxn ang="0">
                  <a:pos x="T4" y="T5"/>
                </a:cxn>
                <a:cxn ang="0">
                  <a:pos x="T6" y="T7"/>
                </a:cxn>
                <a:cxn ang="0">
                  <a:pos x="T8" y="T9"/>
                </a:cxn>
                <a:cxn ang="0">
                  <a:pos x="T10" y="T11"/>
                </a:cxn>
                <a:cxn ang="0">
                  <a:pos x="T12" y="T13"/>
                </a:cxn>
              </a:cxnLst>
              <a:rect l="0" t="0" r="r" b="b"/>
              <a:pathLst>
                <a:path w="1447" h="1252">
                  <a:moveTo>
                    <a:pt x="0" y="0"/>
                  </a:moveTo>
                  <a:cubicBezTo>
                    <a:pt x="43" y="0"/>
                    <a:pt x="43" y="0"/>
                    <a:pt x="43" y="0"/>
                  </a:cubicBezTo>
                  <a:cubicBezTo>
                    <a:pt x="68" y="20"/>
                    <a:pt x="92" y="41"/>
                    <a:pt x="118" y="64"/>
                  </a:cubicBezTo>
                  <a:cubicBezTo>
                    <a:pt x="1447" y="1231"/>
                    <a:pt x="1447" y="1231"/>
                    <a:pt x="1447" y="1231"/>
                  </a:cubicBezTo>
                  <a:cubicBezTo>
                    <a:pt x="1428" y="1252"/>
                    <a:pt x="1428" y="1252"/>
                    <a:pt x="1428" y="1252"/>
                  </a:cubicBezTo>
                  <a:cubicBezTo>
                    <a:pt x="99" y="84"/>
                    <a:pt x="99" y="84"/>
                    <a:pt x="99" y="84"/>
                  </a:cubicBezTo>
                  <a:cubicBezTo>
                    <a:pt x="65" y="54"/>
                    <a:pt x="32" y="26"/>
                    <a:pt x="0" y="0"/>
                  </a:cubicBezTo>
                  <a:close/>
                </a:path>
              </a:pathLst>
            </a:custGeom>
            <a:solidFill>
              <a:srgbClr val="E8F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43">
              <a:extLst>
                <a:ext uri="{FF2B5EF4-FFF2-40B4-BE49-F238E27FC236}">
                  <a16:creationId xmlns:a16="http://schemas.microsoft.com/office/drawing/2014/main" id="{5C1E3401-8111-48CE-A179-44A64B4178E9}"/>
                </a:ext>
              </a:extLst>
            </p:cNvPr>
            <p:cNvSpPr>
              <a:spLocks/>
            </p:cNvSpPr>
            <p:nvPr/>
          </p:nvSpPr>
          <p:spPr bwMode="auto">
            <a:xfrm>
              <a:off x="2670175" y="-14753"/>
              <a:ext cx="2082800" cy="1844675"/>
            </a:xfrm>
            <a:custGeom>
              <a:avLst/>
              <a:gdLst>
                <a:gd name="T0" fmla="*/ 0 w 1670"/>
                <a:gd name="T1" fmla="*/ 0 h 1429"/>
                <a:gd name="T2" fmla="*/ 50 w 1670"/>
                <a:gd name="T3" fmla="*/ 0 h 1429"/>
                <a:gd name="T4" fmla="*/ 274 w 1670"/>
                <a:gd name="T5" fmla="*/ 178 h 1429"/>
                <a:gd name="T6" fmla="*/ 1670 w 1670"/>
                <a:gd name="T7" fmla="*/ 1409 h 1429"/>
                <a:gd name="T8" fmla="*/ 1651 w 1670"/>
                <a:gd name="T9" fmla="*/ 1429 h 1429"/>
                <a:gd name="T10" fmla="*/ 255 w 1670"/>
                <a:gd name="T11" fmla="*/ 198 h 1429"/>
                <a:gd name="T12" fmla="*/ 0 w 1670"/>
                <a:gd name="T13" fmla="*/ 0 h 1429"/>
              </a:gdLst>
              <a:ahLst/>
              <a:cxnLst>
                <a:cxn ang="0">
                  <a:pos x="T0" y="T1"/>
                </a:cxn>
                <a:cxn ang="0">
                  <a:pos x="T2" y="T3"/>
                </a:cxn>
                <a:cxn ang="0">
                  <a:pos x="T4" y="T5"/>
                </a:cxn>
                <a:cxn ang="0">
                  <a:pos x="T6" y="T7"/>
                </a:cxn>
                <a:cxn ang="0">
                  <a:pos x="T8" y="T9"/>
                </a:cxn>
                <a:cxn ang="0">
                  <a:pos x="T10" y="T11"/>
                </a:cxn>
                <a:cxn ang="0">
                  <a:pos x="T12" y="T13"/>
                </a:cxn>
              </a:cxnLst>
              <a:rect l="0" t="0" r="r" b="b"/>
              <a:pathLst>
                <a:path w="1670" h="1429">
                  <a:moveTo>
                    <a:pt x="0" y="0"/>
                  </a:moveTo>
                  <a:cubicBezTo>
                    <a:pt x="50" y="0"/>
                    <a:pt x="50" y="0"/>
                    <a:pt x="50" y="0"/>
                  </a:cubicBezTo>
                  <a:cubicBezTo>
                    <a:pt x="120" y="48"/>
                    <a:pt x="194" y="107"/>
                    <a:pt x="274" y="178"/>
                  </a:cubicBezTo>
                  <a:cubicBezTo>
                    <a:pt x="1670" y="1409"/>
                    <a:pt x="1670" y="1409"/>
                    <a:pt x="1670" y="1409"/>
                  </a:cubicBezTo>
                  <a:cubicBezTo>
                    <a:pt x="1651" y="1429"/>
                    <a:pt x="1651" y="1429"/>
                    <a:pt x="1651" y="1429"/>
                  </a:cubicBezTo>
                  <a:cubicBezTo>
                    <a:pt x="255" y="198"/>
                    <a:pt x="255" y="198"/>
                    <a:pt x="255" y="198"/>
                  </a:cubicBezTo>
                  <a:cubicBezTo>
                    <a:pt x="163" y="117"/>
                    <a:pt x="79" y="51"/>
                    <a:pt x="0" y="0"/>
                  </a:cubicBezTo>
                  <a:close/>
                </a:path>
              </a:pathLst>
            </a:custGeom>
            <a:solidFill>
              <a:srgbClr val="E8F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Rectangle 44">
              <a:extLst>
                <a:ext uri="{FF2B5EF4-FFF2-40B4-BE49-F238E27FC236}">
                  <a16:creationId xmlns:a16="http://schemas.microsoft.com/office/drawing/2014/main" id="{5F14428A-3437-495F-98B1-4CFAA2DF76FE}"/>
                </a:ext>
              </a:extLst>
            </p:cNvPr>
            <p:cNvSpPr>
              <a:spLocks noChangeArrowheads="1"/>
            </p:cNvSpPr>
            <p:nvPr/>
          </p:nvSpPr>
          <p:spPr bwMode="auto">
            <a:xfrm>
              <a:off x="11604193" y="5594351"/>
              <a:ext cx="19050" cy="311150"/>
            </a:xfrm>
            <a:prstGeom prst="rect">
              <a:avLst/>
            </a:prstGeom>
            <a:solidFill>
              <a:srgbClr val="8585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Rectangle 45">
              <a:extLst>
                <a:ext uri="{FF2B5EF4-FFF2-40B4-BE49-F238E27FC236}">
                  <a16:creationId xmlns:a16="http://schemas.microsoft.com/office/drawing/2014/main" id="{A1F76DA3-6A84-4405-8E02-10AE64827A97}"/>
                </a:ext>
              </a:extLst>
            </p:cNvPr>
            <p:cNvSpPr>
              <a:spLocks noChangeArrowheads="1"/>
            </p:cNvSpPr>
            <p:nvPr/>
          </p:nvSpPr>
          <p:spPr bwMode="auto">
            <a:xfrm>
              <a:off x="11896293" y="5594351"/>
              <a:ext cx="19050" cy="311150"/>
            </a:xfrm>
            <a:prstGeom prst="rect">
              <a:avLst/>
            </a:prstGeom>
            <a:solidFill>
              <a:srgbClr val="8585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Rectangle 46">
              <a:extLst>
                <a:ext uri="{FF2B5EF4-FFF2-40B4-BE49-F238E27FC236}">
                  <a16:creationId xmlns:a16="http://schemas.microsoft.com/office/drawing/2014/main" id="{E45130C6-5116-45C6-9A8B-E40623DA152B}"/>
                </a:ext>
              </a:extLst>
            </p:cNvPr>
            <p:cNvSpPr>
              <a:spLocks noChangeArrowheads="1"/>
            </p:cNvSpPr>
            <p:nvPr/>
          </p:nvSpPr>
          <p:spPr bwMode="auto">
            <a:xfrm>
              <a:off x="12188393" y="5283201"/>
              <a:ext cx="19050" cy="311150"/>
            </a:xfrm>
            <a:prstGeom prst="rect">
              <a:avLst/>
            </a:prstGeom>
            <a:solidFill>
              <a:srgbClr val="8585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Rectangle 47">
              <a:extLst>
                <a:ext uri="{FF2B5EF4-FFF2-40B4-BE49-F238E27FC236}">
                  <a16:creationId xmlns:a16="http://schemas.microsoft.com/office/drawing/2014/main" id="{D23EF63F-7A04-4A3F-B477-BCD5E9769BC5}"/>
                </a:ext>
              </a:extLst>
            </p:cNvPr>
            <p:cNvSpPr>
              <a:spLocks noChangeArrowheads="1"/>
            </p:cNvSpPr>
            <p:nvPr/>
          </p:nvSpPr>
          <p:spPr bwMode="auto">
            <a:xfrm>
              <a:off x="12188393" y="6218238"/>
              <a:ext cx="19050" cy="312738"/>
            </a:xfrm>
            <a:prstGeom prst="rect">
              <a:avLst/>
            </a:prstGeom>
            <a:solidFill>
              <a:srgbClr val="8585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Rectangle 48">
              <a:extLst>
                <a:ext uri="{FF2B5EF4-FFF2-40B4-BE49-F238E27FC236}">
                  <a16:creationId xmlns:a16="http://schemas.microsoft.com/office/drawing/2014/main" id="{69EEB48B-BC6E-4945-A5EC-A354E8FF5039}"/>
                </a:ext>
              </a:extLst>
            </p:cNvPr>
            <p:cNvSpPr>
              <a:spLocks noChangeArrowheads="1"/>
            </p:cNvSpPr>
            <p:nvPr/>
          </p:nvSpPr>
          <p:spPr bwMode="auto">
            <a:xfrm>
              <a:off x="11596255" y="4956176"/>
              <a:ext cx="300038" cy="19050"/>
            </a:xfrm>
            <a:prstGeom prst="rect">
              <a:avLst/>
            </a:prstGeom>
            <a:solidFill>
              <a:srgbClr val="8585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Oval 49">
              <a:extLst>
                <a:ext uri="{FF2B5EF4-FFF2-40B4-BE49-F238E27FC236}">
                  <a16:creationId xmlns:a16="http://schemas.microsoft.com/office/drawing/2014/main" id="{DCF8834B-57A9-4297-B8B9-296315B8871C}"/>
                </a:ext>
              </a:extLst>
            </p:cNvPr>
            <p:cNvSpPr>
              <a:spLocks noChangeArrowheads="1"/>
            </p:cNvSpPr>
            <p:nvPr/>
          </p:nvSpPr>
          <p:spPr bwMode="auto">
            <a:xfrm>
              <a:off x="11510530" y="4862513"/>
              <a:ext cx="209550" cy="215900"/>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Oval 50">
              <a:extLst>
                <a:ext uri="{FF2B5EF4-FFF2-40B4-BE49-F238E27FC236}">
                  <a16:creationId xmlns:a16="http://schemas.microsoft.com/office/drawing/2014/main" id="{B3E55DE1-550D-42BB-BB21-1D6407AE4E21}"/>
                </a:ext>
              </a:extLst>
            </p:cNvPr>
            <p:cNvSpPr>
              <a:spLocks noChangeArrowheads="1"/>
            </p:cNvSpPr>
            <p:nvPr/>
          </p:nvSpPr>
          <p:spPr bwMode="auto">
            <a:xfrm>
              <a:off x="11801043" y="4862513"/>
              <a:ext cx="209550" cy="215900"/>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51">
              <a:extLst>
                <a:ext uri="{FF2B5EF4-FFF2-40B4-BE49-F238E27FC236}">
                  <a16:creationId xmlns:a16="http://schemas.microsoft.com/office/drawing/2014/main" id="{FFDDD0C8-DDCA-40B1-B4FA-1A93420BC53E}"/>
                </a:ext>
              </a:extLst>
            </p:cNvPr>
            <p:cNvSpPr>
              <a:spLocks/>
            </p:cNvSpPr>
            <p:nvPr/>
          </p:nvSpPr>
          <p:spPr bwMode="auto">
            <a:xfrm>
              <a:off x="12093143" y="4862513"/>
              <a:ext cx="104775" cy="215900"/>
            </a:xfrm>
            <a:custGeom>
              <a:avLst/>
              <a:gdLst>
                <a:gd name="T0" fmla="*/ 84 w 84"/>
                <a:gd name="T1" fmla="*/ 0 h 168"/>
                <a:gd name="T2" fmla="*/ 84 w 84"/>
                <a:gd name="T3" fmla="*/ 0 h 168"/>
                <a:gd name="T4" fmla="*/ 84 w 84"/>
                <a:gd name="T5" fmla="*/ 168 h 168"/>
                <a:gd name="T6" fmla="*/ 84 w 84"/>
                <a:gd name="T7" fmla="*/ 168 h 168"/>
                <a:gd name="T8" fmla="*/ 0 w 84"/>
                <a:gd name="T9" fmla="*/ 84 h 168"/>
                <a:gd name="T10" fmla="*/ 84 w 84"/>
                <a:gd name="T11" fmla="*/ 0 h 168"/>
              </a:gdLst>
              <a:ahLst/>
              <a:cxnLst>
                <a:cxn ang="0">
                  <a:pos x="T0" y="T1"/>
                </a:cxn>
                <a:cxn ang="0">
                  <a:pos x="T2" y="T3"/>
                </a:cxn>
                <a:cxn ang="0">
                  <a:pos x="T4" y="T5"/>
                </a:cxn>
                <a:cxn ang="0">
                  <a:pos x="T6" y="T7"/>
                </a:cxn>
                <a:cxn ang="0">
                  <a:pos x="T8" y="T9"/>
                </a:cxn>
                <a:cxn ang="0">
                  <a:pos x="T10" y="T11"/>
                </a:cxn>
              </a:cxnLst>
              <a:rect l="0" t="0" r="r" b="b"/>
              <a:pathLst>
                <a:path w="84" h="168">
                  <a:moveTo>
                    <a:pt x="84" y="0"/>
                  </a:moveTo>
                  <a:cubicBezTo>
                    <a:pt x="84" y="0"/>
                    <a:pt x="84" y="0"/>
                    <a:pt x="84" y="0"/>
                  </a:cubicBezTo>
                  <a:cubicBezTo>
                    <a:pt x="84" y="168"/>
                    <a:pt x="84" y="168"/>
                    <a:pt x="84" y="168"/>
                  </a:cubicBezTo>
                  <a:cubicBezTo>
                    <a:pt x="84" y="168"/>
                    <a:pt x="84" y="168"/>
                    <a:pt x="84" y="168"/>
                  </a:cubicBezTo>
                  <a:cubicBezTo>
                    <a:pt x="37" y="168"/>
                    <a:pt x="0" y="130"/>
                    <a:pt x="0" y="84"/>
                  </a:cubicBezTo>
                  <a:cubicBezTo>
                    <a:pt x="0" y="37"/>
                    <a:pt x="37" y="0"/>
                    <a:pt x="84" y="0"/>
                  </a:cubicBezTo>
                  <a:close/>
                </a:path>
              </a:pathLst>
            </a:cu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Oval 52">
              <a:extLst>
                <a:ext uri="{FF2B5EF4-FFF2-40B4-BE49-F238E27FC236}">
                  <a16:creationId xmlns:a16="http://schemas.microsoft.com/office/drawing/2014/main" id="{8EBF059F-1931-4918-B62E-8AAAB05E761B}"/>
                </a:ext>
              </a:extLst>
            </p:cNvPr>
            <p:cNvSpPr>
              <a:spLocks noChangeArrowheads="1"/>
            </p:cNvSpPr>
            <p:nvPr/>
          </p:nvSpPr>
          <p:spPr bwMode="auto">
            <a:xfrm>
              <a:off x="11510530" y="5173663"/>
              <a:ext cx="209550" cy="215900"/>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Oval 53">
              <a:extLst>
                <a:ext uri="{FF2B5EF4-FFF2-40B4-BE49-F238E27FC236}">
                  <a16:creationId xmlns:a16="http://schemas.microsoft.com/office/drawing/2014/main" id="{BBE37596-B2DC-40F4-9136-031B681D6141}"/>
                </a:ext>
              </a:extLst>
            </p:cNvPr>
            <p:cNvSpPr>
              <a:spLocks noChangeArrowheads="1"/>
            </p:cNvSpPr>
            <p:nvPr/>
          </p:nvSpPr>
          <p:spPr bwMode="auto">
            <a:xfrm>
              <a:off x="11801043" y="5173663"/>
              <a:ext cx="209550" cy="215900"/>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54">
              <a:extLst>
                <a:ext uri="{FF2B5EF4-FFF2-40B4-BE49-F238E27FC236}">
                  <a16:creationId xmlns:a16="http://schemas.microsoft.com/office/drawing/2014/main" id="{5903F037-754E-405A-8834-4B86BFF8AC59}"/>
                </a:ext>
              </a:extLst>
            </p:cNvPr>
            <p:cNvSpPr>
              <a:spLocks/>
            </p:cNvSpPr>
            <p:nvPr/>
          </p:nvSpPr>
          <p:spPr bwMode="auto">
            <a:xfrm>
              <a:off x="12093143" y="5173663"/>
              <a:ext cx="114300" cy="215900"/>
            </a:xfrm>
            <a:custGeom>
              <a:avLst/>
              <a:gdLst>
                <a:gd name="T0" fmla="*/ 84 w 92"/>
                <a:gd name="T1" fmla="*/ 0 h 168"/>
                <a:gd name="T2" fmla="*/ 84 w 92"/>
                <a:gd name="T3" fmla="*/ 0 h 168"/>
                <a:gd name="T4" fmla="*/ 88 w 92"/>
                <a:gd name="T5" fmla="*/ 85 h 168"/>
                <a:gd name="T6" fmla="*/ 92 w 92"/>
                <a:gd name="T7" fmla="*/ 168 h 168"/>
                <a:gd name="T8" fmla="*/ 84 w 92"/>
                <a:gd name="T9" fmla="*/ 168 h 168"/>
                <a:gd name="T10" fmla="*/ 84 w 92"/>
                <a:gd name="T11" fmla="*/ 168 h 168"/>
                <a:gd name="T12" fmla="*/ 77 w 92"/>
                <a:gd name="T13" fmla="*/ 168 h 168"/>
                <a:gd name="T14" fmla="*/ 0 w 92"/>
                <a:gd name="T15" fmla="*/ 84 h 168"/>
                <a:gd name="T16" fmla="*/ 84 w 92"/>
                <a:gd name="T1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168">
                  <a:moveTo>
                    <a:pt x="84" y="0"/>
                  </a:moveTo>
                  <a:cubicBezTo>
                    <a:pt x="84" y="0"/>
                    <a:pt x="84" y="0"/>
                    <a:pt x="84" y="0"/>
                  </a:cubicBezTo>
                  <a:cubicBezTo>
                    <a:pt x="88" y="85"/>
                    <a:pt x="88" y="85"/>
                    <a:pt x="88" y="85"/>
                  </a:cubicBezTo>
                  <a:cubicBezTo>
                    <a:pt x="92" y="168"/>
                    <a:pt x="92" y="168"/>
                    <a:pt x="92" y="168"/>
                  </a:cubicBezTo>
                  <a:cubicBezTo>
                    <a:pt x="90" y="168"/>
                    <a:pt x="87" y="168"/>
                    <a:pt x="84" y="168"/>
                  </a:cubicBezTo>
                  <a:cubicBezTo>
                    <a:pt x="84" y="168"/>
                    <a:pt x="84" y="168"/>
                    <a:pt x="84" y="168"/>
                  </a:cubicBezTo>
                  <a:cubicBezTo>
                    <a:pt x="82" y="168"/>
                    <a:pt x="79" y="168"/>
                    <a:pt x="77" y="168"/>
                  </a:cubicBezTo>
                  <a:cubicBezTo>
                    <a:pt x="34" y="165"/>
                    <a:pt x="0" y="129"/>
                    <a:pt x="0" y="84"/>
                  </a:cubicBezTo>
                  <a:cubicBezTo>
                    <a:pt x="0" y="38"/>
                    <a:pt x="37" y="0"/>
                    <a:pt x="84" y="0"/>
                  </a:cubicBezTo>
                  <a:close/>
                </a:path>
              </a:pathLst>
            </a:cu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Oval 55">
              <a:extLst>
                <a:ext uri="{FF2B5EF4-FFF2-40B4-BE49-F238E27FC236}">
                  <a16:creationId xmlns:a16="http://schemas.microsoft.com/office/drawing/2014/main" id="{D71C60C1-5A3A-46CC-86A6-EFC464CF06A4}"/>
                </a:ext>
              </a:extLst>
            </p:cNvPr>
            <p:cNvSpPr>
              <a:spLocks noChangeArrowheads="1"/>
            </p:cNvSpPr>
            <p:nvPr/>
          </p:nvSpPr>
          <p:spPr bwMode="auto">
            <a:xfrm>
              <a:off x="11510530" y="5484813"/>
              <a:ext cx="209550" cy="217488"/>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Oval 56">
              <a:extLst>
                <a:ext uri="{FF2B5EF4-FFF2-40B4-BE49-F238E27FC236}">
                  <a16:creationId xmlns:a16="http://schemas.microsoft.com/office/drawing/2014/main" id="{15B11D13-2124-4AE1-9109-37C35900690F}"/>
                </a:ext>
              </a:extLst>
            </p:cNvPr>
            <p:cNvSpPr>
              <a:spLocks noChangeArrowheads="1"/>
            </p:cNvSpPr>
            <p:nvPr/>
          </p:nvSpPr>
          <p:spPr bwMode="auto">
            <a:xfrm>
              <a:off x="11801043" y="5484813"/>
              <a:ext cx="209550" cy="217488"/>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57">
              <a:extLst>
                <a:ext uri="{FF2B5EF4-FFF2-40B4-BE49-F238E27FC236}">
                  <a16:creationId xmlns:a16="http://schemas.microsoft.com/office/drawing/2014/main" id="{39A353DA-331C-469D-9888-6E24A6A0D369}"/>
                </a:ext>
              </a:extLst>
            </p:cNvPr>
            <p:cNvSpPr>
              <a:spLocks/>
            </p:cNvSpPr>
            <p:nvPr/>
          </p:nvSpPr>
          <p:spPr bwMode="auto">
            <a:xfrm>
              <a:off x="12093143" y="5484813"/>
              <a:ext cx="114300" cy="217488"/>
            </a:xfrm>
            <a:custGeom>
              <a:avLst/>
              <a:gdLst>
                <a:gd name="T0" fmla="*/ 84 w 92"/>
                <a:gd name="T1" fmla="*/ 0 h 168"/>
                <a:gd name="T2" fmla="*/ 84 w 92"/>
                <a:gd name="T3" fmla="*/ 0 h 168"/>
                <a:gd name="T4" fmla="*/ 92 w 92"/>
                <a:gd name="T5" fmla="*/ 0 h 168"/>
                <a:gd name="T6" fmla="*/ 88 w 92"/>
                <a:gd name="T7" fmla="*/ 85 h 168"/>
                <a:gd name="T8" fmla="*/ 84 w 92"/>
                <a:gd name="T9" fmla="*/ 168 h 168"/>
                <a:gd name="T10" fmla="*/ 84 w 92"/>
                <a:gd name="T11" fmla="*/ 168 h 168"/>
                <a:gd name="T12" fmla="*/ 0 w 92"/>
                <a:gd name="T13" fmla="*/ 84 h 168"/>
                <a:gd name="T14" fmla="*/ 77 w 92"/>
                <a:gd name="T15" fmla="*/ 0 h 168"/>
                <a:gd name="T16" fmla="*/ 84 w 92"/>
                <a:gd name="T1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168">
                  <a:moveTo>
                    <a:pt x="84" y="0"/>
                  </a:moveTo>
                  <a:cubicBezTo>
                    <a:pt x="84" y="0"/>
                    <a:pt x="84" y="0"/>
                    <a:pt x="84" y="0"/>
                  </a:cubicBezTo>
                  <a:cubicBezTo>
                    <a:pt x="87" y="0"/>
                    <a:pt x="90" y="0"/>
                    <a:pt x="92" y="0"/>
                  </a:cubicBezTo>
                  <a:cubicBezTo>
                    <a:pt x="88" y="85"/>
                    <a:pt x="88" y="85"/>
                    <a:pt x="88" y="85"/>
                  </a:cubicBezTo>
                  <a:cubicBezTo>
                    <a:pt x="84" y="168"/>
                    <a:pt x="84" y="168"/>
                    <a:pt x="84" y="168"/>
                  </a:cubicBezTo>
                  <a:cubicBezTo>
                    <a:pt x="84" y="168"/>
                    <a:pt x="84" y="168"/>
                    <a:pt x="84" y="168"/>
                  </a:cubicBezTo>
                  <a:cubicBezTo>
                    <a:pt x="37" y="168"/>
                    <a:pt x="0" y="130"/>
                    <a:pt x="0" y="84"/>
                  </a:cubicBezTo>
                  <a:cubicBezTo>
                    <a:pt x="0" y="39"/>
                    <a:pt x="34" y="3"/>
                    <a:pt x="77" y="0"/>
                  </a:cubicBezTo>
                  <a:cubicBezTo>
                    <a:pt x="79" y="0"/>
                    <a:pt x="82" y="0"/>
                    <a:pt x="84" y="0"/>
                  </a:cubicBezTo>
                  <a:close/>
                </a:path>
              </a:pathLst>
            </a:cu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Oval 58">
              <a:extLst>
                <a:ext uri="{FF2B5EF4-FFF2-40B4-BE49-F238E27FC236}">
                  <a16:creationId xmlns:a16="http://schemas.microsoft.com/office/drawing/2014/main" id="{7F1BD4FC-6A72-44F7-9B1D-40DDC59F6F3B}"/>
                </a:ext>
              </a:extLst>
            </p:cNvPr>
            <p:cNvSpPr>
              <a:spLocks noChangeArrowheads="1"/>
            </p:cNvSpPr>
            <p:nvPr/>
          </p:nvSpPr>
          <p:spPr bwMode="auto">
            <a:xfrm>
              <a:off x="11510530" y="5795963"/>
              <a:ext cx="209550" cy="217488"/>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Oval 59">
              <a:extLst>
                <a:ext uri="{FF2B5EF4-FFF2-40B4-BE49-F238E27FC236}">
                  <a16:creationId xmlns:a16="http://schemas.microsoft.com/office/drawing/2014/main" id="{0BC4B30C-30D3-40DE-A973-093233379FF9}"/>
                </a:ext>
              </a:extLst>
            </p:cNvPr>
            <p:cNvSpPr>
              <a:spLocks noChangeArrowheads="1"/>
            </p:cNvSpPr>
            <p:nvPr/>
          </p:nvSpPr>
          <p:spPr bwMode="auto">
            <a:xfrm>
              <a:off x="11801043" y="5795963"/>
              <a:ext cx="209550" cy="217488"/>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60">
              <a:extLst>
                <a:ext uri="{FF2B5EF4-FFF2-40B4-BE49-F238E27FC236}">
                  <a16:creationId xmlns:a16="http://schemas.microsoft.com/office/drawing/2014/main" id="{5359E00B-05DF-42E2-9376-173ED05F7A9F}"/>
                </a:ext>
              </a:extLst>
            </p:cNvPr>
            <p:cNvSpPr>
              <a:spLocks/>
            </p:cNvSpPr>
            <p:nvPr/>
          </p:nvSpPr>
          <p:spPr bwMode="auto">
            <a:xfrm>
              <a:off x="12093143" y="5795963"/>
              <a:ext cx="104775" cy="217488"/>
            </a:xfrm>
            <a:custGeom>
              <a:avLst/>
              <a:gdLst>
                <a:gd name="T0" fmla="*/ 84 w 84"/>
                <a:gd name="T1" fmla="*/ 0 h 168"/>
                <a:gd name="T2" fmla="*/ 84 w 84"/>
                <a:gd name="T3" fmla="*/ 0 h 168"/>
                <a:gd name="T4" fmla="*/ 84 w 84"/>
                <a:gd name="T5" fmla="*/ 168 h 168"/>
                <a:gd name="T6" fmla="*/ 84 w 84"/>
                <a:gd name="T7" fmla="*/ 168 h 168"/>
                <a:gd name="T8" fmla="*/ 0 w 84"/>
                <a:gd name="T9" fmla="*/ 84 h 168"/>
                <a:gd name="T10" fmla="*/ 84 w 84"/>
                <a:gd name="T11" fmla="*/ 0 h 168"/>
              </a:gdLst>
              <a:ahLst/>
              <a:cxnLst>
                <a:cxn ang="0">
                  <a:pos x="T0" y="T1"/>
                </a:cxn>
                <a:cxn ang="0">
                  <a:pos x="T2" y="T3"/>
                </a:cxn>
                <a:cxn ang="0">
                  <a:pos x="T4" y="T5"/>
                </a:cxn>
                <a:cxn ang="0">
                  <a:pos x="T6" y="T7"/>
                </a:cxn>
                <a:cxn ang="0">
                  <a:pos x="T8" y="T9"/>
                </a:cxn>
                <a:cxn ang="0">
                  <a:pos x="T10" y="T11"/>
                </a:cxn>
              </a:cxnLst>
              <a:rect l="0" t="0" r="r" b="b"/>
              <a:pathLst>
                <a:path w="84" h="168">
                  <a:moveTo>
                    <a:pt x="84" y="0"/>
                  </a:moveTo>
                  <a:cubicBezTo>
                    <a:pt x="84" y="0"/>
                    <a:pt x="84" y="0"/>
                    <a:pt x="84" y="0"/>
                  </a:cubicBezTo>
                  <a:cubicBezTo>
                    <a:pt x="84" y="168"/>
                    <a:pt x="84" y="168"/>
                    <a:pt x="84" y="168"/>
                  </a:cubicBezTo>
                  <a:cubicBezTo>
                    <a:pt x="84" y="168"/>
                    <a:pt x="84" y="168"/>
                    <a:pt x="84" y="168"/>
                  </a:cubicBezTo>
                  <a:cubicBezTo>
                    <a:pt x="37" y="168"/>
                    <a:pt x="0" y="131"/>
                    <a:pt x="0" y="84"/>
                  </a:cubicBezTo>
                  <a:cubicBezTo>
                    <a:pt x="0" y="38"/>
                    <a:pt x="37" y="0"/>
                    <a:pt x="84" y="0"/>
                  </a:cubicBezTo>
                  <a:close/>
                </a:path>
              </a:pathLst>
            </a:cu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Oval 61">
              <a:extLst>
                <a:ext uri="{FF2B5EF4-FFF2-40B4-BE49-F238E27FC236}">
                  <a16:creationId xmlns:a16="http://schemas.microsoft.com/office/drawing/2014/main" id="{9894B2CF-3278-4093-9C41-D33D8F4DDBB5}"/>
                </a:ext>
              </a:extLst>
            </p:cNvPr>
            <p:cNvSpPr>
              <a:spLocks noChangeArrowheads="1"/>
            </p:cNvSpPr>
            <p:nvPr/>
          </p:nvSpPr>
          <p:spPr bwMode="auto">
            <a:xfrm>
              <a:off x="11801043" y="6108701"/>
              <a:ext cx="209550" cy="215900"/>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62">
              <a:extLst>
                <a:ext uri="{FF2B5EF4-FFF2-40B4-BE49-F238E27FC236}">
                  <a16:creationId xmlns:a16="http://schemas.microsoft.com/office/drawing/2014/main" id="{2DAE2B9B-2B55-45EC-BB6D-8AA7E45673C3}"/>
                </a:ext>
              </a:extLst>
            </p:cNvPr>
            <p:cNvSpPr>
              <a:spLocks/>
            </p:cNvSpPr>
            <p:nvPr/>
          </p:nvSpPr>
          <p:spPr bwMode="auto">
            <a:xfrm>
              <a:off x="12093143" y="6108701"/>
              <a:ext cx="114300" cy="215900"/>
            </a:xfrm>
            <a:custGeom>
              <a:avLst/>
              <a:gdLst>
                <a:gd name="T0" fmla="*/ 84 w 92"/>
                <a:gd name="T1" fmla="*/ 0 h 168"/>
                <a:gd name="T2" fmla="*/ 84 w 92"/>
                <a:gd name="T3" fmla="*/ 0 h 168"/>
                <a:gd name="T4" fmla="*/ 84 w 92"/>
                <a:gd name="T5" fmla="*/ 85 h 168"/>
                <a:gd name="T6" fmla="*/ 92 w 92"/>
                <a:gd name="T7" fmla="*/ 85 h 168"/>
                <a:gd name="T8" fmla="*/ 92 w 92"/>
                <a:gd name="T9" fmla="*/ 168 h 168"/>
                <a:gd name="T10" fmla="*/ 84 w 92"/>
                <a:gd name="T11" fmla="*/ 168 h 168"/>
                <a:gd name="T12" fmla="*/ 84 w 92"/>
                <a:gd name="T13" fmla="*/ 168 h 168"/>
                <a:gd name="T14" fmla="*/ 77 w 92"/>
                <a:gd name="T15" fmla="*/ 168 h 168"/>
                <a:gd name="T16" fmla="*/ 0 w 92"/>
                <a:gd name="T17" fmla="*/ 84 h 168"/>
                <a:gd name="T18" fmla="*/ 84 w 92"/>
                <a:gd name="T19"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168">
                  <a:moveTo>
                    <a:pt x="84" y="0"/>
                  </a:moveTo>
                  <a:cubicBezTo>
                    <a:pt x="84" y="0"/>
                    <a:pt x="84" y="0"/>
                    <a:pt x="84" y="0"/>
                  </a:cubicBezTo>
                  <a:cubicBezTo>
                    <a:pt x="84" y="85"/>
                    <a:pt x="84" y="85"/>
                    <a:pt x="84" y="85"/>
                  </a:cubicBezTo>
                  <a:cubicBezTo>
                    <a:pt x="92" y="85"/>
                    <a:pt x="92" y="85"/>
                    <a:pt x="92" y="85"/>
                  </a:cubicBezTo>
                  <a:cubicBezTo>
                    <a:pt x="92" y="168"/>
                    <a:pt x="92" y="168"/>
                    <a:pt x="92" y="168"/>
                  </a:cubicBezTo>
                  <a:cubicBezTo>
                    <a:pt x="90" y="168"/>
                    <a:pt x="87" y="168"/>
                    <a:pt x="84" y="168"/>
                  </a:cubicBezTo>
                  <a:cubicBezTo>
                    <a:pt x="84" y="168"/>
                    <a:pt x="84" y="168"/>
                    <a:pt x="84" y="168"/>
                  </a:cubicBezTo>
                  <a:cubicBezTo>
                    <a:pt x="82" y="168"/>
                    <a:pt x="79" y="168"/>
                    <a:pt x="77" y="168"/>
                  </a:cubicBezTo>
                  <a:cubicBezTo>
                    <a:pt x="34" y="165"/>
                    <a:pt x="0" y="128"/>
                    <a:pt x="0" y="84"/>
                  </a:cubicBezTo>
                  <a:cubicBezTo>
                    <a:pt x="0" y="37"/>
                    <a:pt x="37" y="0"/>
                    <a:pt x="84" y="0"/>
                  </a:cubicBezTo>
                  <a:close/>
                </a:path>
              </a:pathLst>
            </a:cu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63">
              <a:extLst>
                <a:ext uri="{FF2B5EF4-FFF2-40B4-BE49-F238E27FC236}">
                  <a16:creationId xmlns:a16="http://schemas.microsoft.com/office/drawing/2014/main" id="{7BFD6CED-33D4-471F-AE2A-0A7E88254880}"/>
                </a:ext>
              </a:extLst>
            </p:cNvPr>
            <p:cNvSpPr>
              <a:spLocks/>
            </p:cNvSpPr>
            <p:nvPr/>
          </p:nvSpPr>
          <p:spPr bwMode="auto">
            <a:xfrm>
              <a:off x="12093143" y="6429376"/>
              <a:ext cx="114300" cy="217488"/>
            </a:xfrm>
            <a:custGeom>
              <a:avLst/>
              <a:gdLst>
                <a:gd name="T0" fmla="*/ 84 w 92"/>
                <a:gd name="T1" fmla="*/ 0 h 168"/>
                <a:gd name="T2" fmla="*/ 84 w 92"/>
                <a:gd name="T3" fmla="*/ 0 h 168"/>
                <a:gd name="T4" fmla="*/ 92 w 92"/>
                <a:gd name="T5" fmla="*/ 0 h 168"/>
                <a:gd name="T6" fmla="*/ 92 w 92"/>
                <a:gd name="T7" fmla="*/ 78 h 168"/>
                <a:gd name="T8" fmla="*/ 84 w 92"/>
                <a:gd name="T9" fmla="*/ 78 h 168"/>
                <a:gd name="T10" fmla="*/ 84 w 92"/>
                <a:gd name="T11" fmla="*/ 168 h 168"/>
                <a:gd name="T12" fmla="*/ 84 w 92"/>
                <a:gd name="T13" fmla="*/ 168 h 168"/>
                <a:gd name="T14" fmla="*/ 0 w 92"/>
                <a:gd name="T15" fmla="*/ 84 h 168"/>
                <a:gd name="T16" fmla="*/ 77 w 92"/>
                <a:gd name="T17" fmla="*/ 0 h 168"/>
                <a:gd name="T18" fmla="*/ 84 w 92"/>
                <a:gd name="T19"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168">
                  <a:moveTo>
                    <a:pt x="84" y="0"/>
                  </a:moveTo>
                  <a:cubicBezTo>
                    <a:pt x="84" y="0"/>
                    <a:pt x="84" y="0"/>
                    <a:pt x="84" y="0"/>
                  </a:cubicBezTo>
                  <a:cubicBezTo>
                    <a:pt x="87" y="0"/>
                    <a:pt x="90" y="0"/>
                    <a:pt x="92" y="0"/>
                  </a:cubicBezTo>
                  <a:cubicBezTo>
                    <a:pt x="92" y="78"/>
                    <a:pt x="92" y="78"/>
                    <a:pt x="92" y="78"/>
                  </a:cubicBezTo>
                  <a:cubicBezTo>
                    <a:pt x="84" y="78"/>
                    <a:pt x="84" y="78"/>
                    <a:pt x="84" y="78"/>
                  </a:cubicBezTo>
                  <a:cubicBezTo>
                    <a:pt x="84" y="168"/>
                    <a:pt x="84" y="168"/>
                    <a:pt x="84" y="168"/>
                  </a:cubicBezTo>
                  <a:cubicBezTo>
                    <a:pt x="84" y="168"/>
                    <a:pt x="84" y="168"/>
                    <a:pt x="84" y="168"/>
                  </a:cubicBezTo>
                  <a:cubicBezTo>
                    <a:pt x="37" y="168"/>
                    <a:pt x="0" y="131"/>
                    <a:pt x="0" y="84"/>
                  </a:cubicBezTo>
                  <a:cubicBezTo>
                    <a:pt x="0" y="40"/>
                    <a:pt x="34" y="3"/>
                    <a:pt x="77" y="0"/>
                  </a:cubicBezTo>
                  <a:cubicBezTo>
                    <a:pt x="79" y="0"/>
                    <a:pt x="82" y="0"/>
                    <a:pt x="84" y="0"/>
                  </a:cubicBezTo>
                  <a:close/>
                </a:path>
              </a:pathLst>
            </a:cu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64">
              <a:extLst>
                <a:ext uri="{FF2B5EF4-FFF2-40B4-BE49-F238E27FC236}">
                  <a16:creationId xmlns:a16="http://schemas.microsoft.com/office/drawing/2014/main" id="{F29628CC-909C-4F6E-B776-3F7D23F38A5C}"/>
                </a:ext>
              </a:extLst>
            </p:cNvPr>
            <p:cNvSpPr>
              <a:spLocks/>
            </p:cNvSpPr>
            <p:nvPr/>
          </p:nvSpPr>
          <p:spPr bwMode="auto">
            <a:xfrm>
              <a:off x="8682038" y="5702301"/>
              <a:ext cx="1612900" cy="1171575"/>
            </a:xfrm>
            <a:custGeom>
              <a:avLst/>
              <a:gdLst>
                <a:gd name="T0" fmla="*/ 647 w 1294"/>
                <a:gd name="T1" fmla="*/ 0 h 908"/>
                <a:gd name="T2" fmla="*/ 1294 w 1294"/>
                <a:gd name="T3" fmla="*/ 647 h 908"/>
                <a:gd name="T4" fmla="*/ 1239 w 1294"/>
                <a:gd name="T5" fmla="*/ 908 h 908"/>
                <a:gd name="T6" fmla="*/ 55 w 1294"/>
                <a:gd name="T7" fmla="*/ 908 h 908"/>
                <a:gd name="T8" fmla="*/ 0 w 1294"/>
                <a:gd name="T9" fmla="*/ 647 h 908"/>
                <a:gd name="T10" fmla="*/ 647 w 1294"/>
                <a:gd name="T11" fmla="*/ 0 h 908"/>
              </a:gdLst>
              <a:ahLst/>
              <a:cxnLst>
                <a:cxn ang="0">
                  <a:pos x="T0" y="T1"/>
                </a:cxn>
                <a:cxn ang="0">
                  <a:pos x="T2" y="T3"/>
                </a:cxn>
                <a:cxn ang="0">
                  <a:pos x="T4" y="T5"/>
                </a:cxn>
                <a:cxn ang="0">
                  <a:pos x="T6" y="T7"/>
                </a:cxn>
                <a:cxn ang="0">
                  <a:pos x="T8" y="T9"/>
                </a:cxn>
                <a:cxn ang="0">
                  <a:pos x="T10" y="T11"/>
                </a:cxn>
              </a:cxnLst>
              <a:rect l="0" t="0" r="r" b="b"/>
              <a:pathLst>
                <a:path w="1294" h="908">
                  <a:moveTo>
                    <a:pt x="647" y="0"/>
                  </a:moveTo>
                  <a:cubicBezTo>
                    <a:pt x="1003" y="0"/>
                    <a:pt x="1294" y="290"/>
                    <a:pt x="1294" y="647"/>
                  </a:cubicBezTo>
                  <a:cubicBezTo>
                    <a:pt x="1294" y="740"/>
                    <a:pt x="1274" y="828"/>
                    <a:pt x="1239" y="908"/>
                  </a:cubicBezTo>
                  <a:cubicBezTo>
                    <a:pt x="55" y="908"/>
                    <a:pt x="55" y="908"/>
                    <a:pt x="55" y="908"/>
                  </a:cubicBezTo>
                  <a:cubicBezTo>
                    <a:pt x="19" y="828"/>
                    <a:pt x="0" y="740"/>
                    <a:pt x="0" y="647"/>
                  </a:cubicBezTo>
                  <a:cubicBezTo>
                    <a:pt x="0" y="290"/>
                    <a:pt x="290" y="0"/>
                    <a:pt x="647" y="0"/>
                  </a:cubicBezTo>
                  <a:close/>
                </a:path>
              </a:pathLst>
            </a:custGeom>
            <a:solidFill>
              <a:srgbClr val="68A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65">
              <a:extLst>
                <a:ext uri="{FF2B5EF4-FFF2-40B4-BE49-F238E27FC236}">
                  <a16:creationId xmlns:a16="http://schemas.microsoft.com/office/drawing/2014/main" id="{83A05219-2DE5-4123-B185-08FCF26584EA}"/>
                </a:ext>
              </a:extLst>
            </p:cNvPr>
            <p:cNvSpPr>
              <a:spLocks/>
            </p:cNvSpPr>
            <p:nvPr/>
          </p:nvSpPr>
          <p:spPr bwMode="auto">
            <a:xfrm>
              <a:off x="-7938" y="5510213"/>
              <a:ext cx="1325563" cy="1373188"/>
            </a:xfrm>
            <a:custGeom>
              <a:avLst/>
              <a:gdLst>
                <a:gd name="T0" fmla="*/ 0 w 1063"/>
                <a:gd name="T1" fmla="*/ 1064 h 1064"/>
                <a:gd name="T2" fmla="*/ 0 w 1063"/>
                <a:gd name="T3" fmla="*/ 0 h 1064"/>
                <a:gd name="T4" fmla="*/ 99 w 1063"/>
                <a:gd name="T5" fmla="*/ 0 h 1064"/>
                <a:gd name="T6" fmla="*/ 1063 w 1063"/>
                <a:gd name="T7" fmla="*/ 964 h 1064"/>
                <a:gd name="T8" fmla="*/ 1063 w 1063"/>
                <a:gd name="T9" fmla="*/ 1064 h 1064"/>
                <a:gd name="T10" fmla="*/ 0 w 1063"/>
                <a:gd name="T11" fmla="*/ 1064 h 1064"/>
              </a:gdLst>
              <a:ahLst/>
              <a:cxnLst>
                <a:cxn ang="0">
                  <a:pos x="T0" y="T1"/>
                </a:cxn>
                <a:cxn ang="0">
                  <a:pos x="T2" y="T3"/>
                </a:cxn>
                <a:cxn ang="0">
                  <a:pos x="T4" y="T5"/>
                </a:cxn>
                <a:cxn ang="0">
                  <a:pos x="T6" y="T7"/>
                </a:cxn>
                <a:cxn ang="0">
                  <a:pos x="T8" y="T9"/>
                </a:cxn>
                <a:cxn ang="0">
                  <a:pos x="T10" y="T11"/>
                </a:cxn>
              </a:cxnLst>
              <a:rect l="0" t="0" r="r" b="b"/>
              <a:pathLst>
                <a:path w="1063" h="1064">
                  <a:moveTo>
                    <a:pt x="0" y="1064"/>
                  </a:moveTo>
                  <a:cubicBezTo>
                    <a:pt x="0" y="0"/>
                    <a:pt x="0" y="0"/>
                    <a:pt x="0" y="0"/>
                  </a:cubicBezTo>
                  <a:cubicBezTo>
                    <a:pt x="99" y="0"/>
                    <a:pt x="99" y="0"/>
                    <a:pt x="99" y="0"/>
                  </a:cubicBezTo>
                  <a:cubicBezTo>
                    <a:pt x="631" y="0"/>
                    <a:pt x="1063" y="433"/>
                    <a:pt x="1063" y="964"/>
                  </a:cubicBezTo>
                  <a:cubicBezTo>
                    <a:pt x="1063" y="1064"/>
                    <a:pt x="1063" y="1064"/>
                    <a:pt x="1063" y="1064"/>
                  </a:cubicBezTo>
                  <a:lnTo>
                    <a:pt x="0" y="1064"/>
                  </a:lnTo>
                  <a:close/>
                </a:path>
              </a:pathLst>
            </a:custGeom>
            <a:solidFill>
              <a:srgbClr val="81B5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66">
              <a:extLst>
                <a:ext uri="{FF2B5EF4-FFF2-40B4-BE49-F238E27FC236}">
                  <a16:creationId xmlns:a16="http://schemas.microsoft.com/office/drawing/2014/main" id="{6B3143D0-5CB9-4C46-B421-AD62125ECDEC}"/>
                </a:ext>
              </a:extLst>
            </p:cNvPr>
            <p:cNvSpPr>
              <a:spLocks/>
            </p:cNvSpPr>
            <p:nvPr/>
          </p:nvSpPr>
          <p:spPr bwMode="auto">
            <a:xfrm>
              <a:off x="-7938" y="-8777"/>
              <a:ext cx="1784350" cy="2216150"/>
            </a:xfrm>
            <a:custGeom>
              <a:avLst/>
              <a:gdLst>
                <a:gd name="T0" fmla="*/ 0 w 1431"/>
                <a:gd name="T1" fmla="*/ 0 h 1717"/>
                <a:gd name="T2" fmla="*/ 1233 w 1431"/>
                <a:gd name="T3" fmla="*/ 0 h 1717"/>
                <a:gd name="T4" fmla="*/ 1430 w 1431"/>
                <a:gd name="T5" fmla="*/ 631 h 1717"/>
                <a:gd name="T6" fmla="*/ 333 w 1431"/>
                <a:gd name="T7" fmla="*/ 1713 h 1717"/>
                <a:gd name="T8" fmla="*/ 0 w 1431"/>
                <a:gd name="T9" fmla="*/ 1659 h 1717"/>
                <a:gd name="T10" fmla="*/ 0 w 1431"/>
                <a:gd name="T11" fmla="*/ 0 h 1717"/>
              </a:gdLst>
              <a:ahLst/>
              <a:cxnLst>
                <a:cxn ang="0">
                  <a:pos x="T0" y="T1"/>
                </a:cxn>
                <a:cxn ang="0">
                  <a:pos x="T2" y="T3"/>
                </a:cxn>
                <a:cxn ang="0">
                  <a:pos x="T4" y="T5"/>
                </a:cxn>
                <a:cxn ang="0">
                  <a:pos x="T6" y="T7"/>
                </a:cxn>
                <a:cxn ang="0">
                  <a:pos x="T8" y="T9"/>
                </a:cxn>
                <a:cxn ang="0">
                  <a:pos x="T10" y="T11"/>
                </a:cxn>
              </a:cxnLst>
              <a:rect l="0" t="0" r="r" b="b"/>
              <a:pathLst>
                <a:path w="1431" h="1717">
                  <a:moveTo>
                    <a:pt x="0" y="0"/>
                  </a:moveTo>
                  <a:cubicBezTo>
                    <a:pt x="1233" y="0"/>
                    <a:pt x="1233" y="0"/>
                    <a:pt x="1233" y="0"/>
                  </a:cubicBezTo>
                  <a:cubicBezTo>
                    <a:pt x="1358" y="179"/>
                    <a:pt x="1431" y="397"/>
                    <a:pt x="1430" y="631"/>
                  </a:cubicBezTo>
                  <a:cubicBezTo>
                    <a:pt x="1426" y="1233"/>
                    <a:pt x="935" y="1717"/>
                    <a:pt x="333" y="1713"/>
                  </a:cubicBezTo>
                  <a:cubicBezTo>
                    <a:pt x="217" y="1712"/>
                    <a:pt x="105" y="1693"/>
                    <a:pt x="0" y="1659"/>
                  </a:cubicBezTo>
                  <a:lnTo>
                    <a:pt x="0" y="0"/>
                  </a:lnTo>
                  <a:close/>
                </a:path>
              </a:pathLst>
            </a:cu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67">
              <a:extLst>
                <a:ext uri="{FF2B5EF4-FFF2-40B4-BE49-F238E27FC236}">
                  <a16:creationId xmlns:a16="http://schemas.microsoft.com/office/drawing/2014/main" id="{7AED7B13-EE91-4B2D-BBC3-159309BEC86B}"/>
                </a:ext>
              </a:extLst>
            </p:cNvPr>
            <p:cNvSpPr>
              <a:spLocks/>
            </p:cNvSpPr>
            <p:nvPr/>
          </p:nvSpPr>
          <p:spPr bwMode="auto">
            <a:xfrm>
              <a:off x="4943475" y="-2801"/>
              <a:ext cx="2306638" cy="1200150"/>
            </a:xfrm>
            <a:custGeom>
              <a:avLst/>
              <a:gdLst>
                <a:gd name="T0" fmla="*/ 0 w 1453"/>
                <a:gd name="T1" fmla="*/ 0 h 756"/>
                <a:gd name="T2" fmla="*/ 1453 w 1453"/>
                <a:gd name="T3" fmla="*/ 0 h 756"/>
                <a:gd name="T4" fmla="*/ 717 w 1453"/>
                <a:gd name="T5" fmla="*/ 756 h 756"/>
                <a:gd name="T6" fmla="*/ 0 w 1453"/>
                <a:gd name="T7" fmla="*/ 0 h 756"/>
              </a:gdLst>
              <a:ahLst/>
              <a:cxnLst>
                <a:cxn ang="0">
                  <a:pos x="T0" y="T1"/>
                </a:cxn>
                <a:cxn ang="0">
                  <a:pos x="T2" y="T3"/>
                </a:cxn>
                <a:cxn ang="0">
                  <a:pos x="T4" y="T5"/>
                </a:cxn>
                <a:cxn ang="0">
                  <a:pos x="T6" y="T7"/>
                </a:cxn>
              </a:cxnLst>
              <a:rect l="0" t="0" r="r" b="b"/>
              <a:pathLst>
                <a:path w="1453" h="756">
                  <a:moveTo>
                    <a:pt x="0" y="0"/>
                  </a:moveTo>
                  <a:lnTo>
                    <a:pt x="1453" y="0"/>
                  </a:lnTo>
                  <a:lnTo>
                    <a:pt x="717" y="756"/>
                  </a:lnTo>
                  <a:lnTo>
                    <a:pt x="0" y="0"/>
                  </a:lnTo>
                  <a:close/>
                </a:path>
              </a:pathLst>
            </a:custGeom>
            <a:solidFill>
              <a:srgbClr val="81B5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68">
              <a:extLst>
                <a:ext uri="{FF2B5EF4-FFF2-40B4-BE49-F238E27FC236}">
                  <a16:creationId xmlns:a16="http://schemas.microsoft.com/office/drawing/2014/main" id="{2CCF4555-730B-4D2B-BE20-A77987E1F514}"/>
                </a:ext>
              </a:extLst>
            </p:cNvPr>
            <p:cNvSpPr>
              <a:spLocks/>
            </p:cNvSpPr>
            <p:nvPr/>
          </p:nvSpPr>
          <p:spPr bwMode="auto">
            <a:xfrm>
              <a:off x="4765675" y="-2801"/>
              <a:ext cx="2665413" cy="1385888"/>
            </a:xfrm>
            <a:custGeom>
              <a:avLst/>
              <a:gdLst>
                <a:gd name="T0" fmla="*/ 46 w 1679"/>
                <a:gd name="T1" fmla="*/ 49 h 873"/>
                <a:gd name="T2" fmla="*/ 715 w 1679"/>
                <a:gd name="T3" fmla="*/ 755 h 873"/>
                <a:gd name="T4" fmla="*/ 828 w 1679"/>
                <a:gd name="T5" fmla="*/ 873 h 873"/>
                <a:gd name="T6" fmla="*/ 942 w 1679"/>
                <a:gd name="T7" fmla="*/ 756 h 873"/>
                <a:gd name="T8" fmla="*/ 1620 w 1679"/>
                <a:gd name="T9" fmla="*/ 61 h 873"/>
                <a:gd name="T10" fmla="*/ 1679 w 1679"/>
                <a:gd name="T11" fmla="*/ 0 h 873"/>
                <a:gd name="T12" fmla="*/ 1452 w 1679"/>
                <a:gd name="T13" fmla="*/ 0 h 873"/>
                <a:gd name="T14" fmla="*/ 830 w 1679"/>
                <a:gd name="T15" fmla="*/ 638 h 873"/>
                <a:gd name="T16" fmla="*/ 224 w 1679"/>
                <a:gd name="T17" fmla="*/ 0 h 873"/>
                <a:gd name="T18" fmla="*/ 0 w 1679"/>
                <a:gd name="T19" fmla="*/ 0 h 873"/>
                <a:gd name="T20" fmla="*/ 46 w 1679"/>
                <a:gd name="T21" fmla="*/ 49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79" h="873">
                  <a:moveTo>
                    <a:pt x="46" y="49"/>
                  </a:moveTo>
                  <a:lnTo>
                    <a:pt x="715" y="755"/>
                  </a:lnTo>
                  <a:lnTo>
                    <a:pt x="828" y="873"/>
                  </a:lnTo>
                  <a:lnTo>
                    <a:pt x="942" y="756"/>
                  </a:lnTo>
                  <a:lnTo>
                    <a:pt x="1620" y="61"/>
                  </a:lnTo>
                  <a:lnTo>
                    <a:pt x="1679" y="0"/>
                  </a:lnTo>
                  <a:lnTo>
                    <a:pt x="1452" y="0"/>
                  </a:lnTo>
                  <a:lnTo>
                    <a:pt x="830" y="638"/>
                  </a:lnTo>
                  <a:lnTo>
                    <a:pt x="224" y="0"/>
                  </a:lnTo>
                  <a:lnTo>
                    <a:pt x="0" y="0"/>
                  </a:lnTo>
                  <a:lnTo>
                    <a:pt x="46" y="49"/>
                  </a:lnTo>
                  <a:close/>
                </a:path>
              </a:pathLst>
            </a:custGeom>
            <a:solidFill>
              <a:srgbClr val="293E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69">
              <a:extLst>
                <a:ext uri="{FF2B5EF4-FFF2-40B4-BE49-F238E27FC236}">
                  <a16:creationId xmlns:a16="http://schemas.microsoft.com/office/drawing/2014/main" id="{7EF8FF1C-3A69-4293-92CD-F35D43C4C1FF}"/>
                </a:ext>
              </a:extLst>
            </p:cNvPr>
            <p:cNvSpPr>
              <a:spLocks/>
            </p:cNvSpPr>
            <p:nvPr/>
          </p:nvSpPr>
          <p:spPr bwMode="auto">
            <a:xfrm>
              <a:off x="-7938" y="2914650"/>
              <a:ext cx="800100" cy="1646238"/>
            </a:xfrm>
            <a:custGeom>
              <a:avLst/>
              <a:gdLst>
                <a:gd name="T0" fmla="*/ 0 w 504"/>
                <a:gd name="T1" fmla="*/ 1037 h 1037"/>
                <a:gd name="T2" fmla="*/ 0 w 504"/>
                <a:gd name="T3" fmla="*/ 0 h 1037"/>
                <a:gd name="T4" fmla="*/ 504 w 504"/>
                <a:gd name="T5" fmla="*/ 526 h 1037"/>
                <a:gd name="T6" fmla="*/ 0 w 504"/>
                <a:gd name="T7" fmla="*/ 1037 h 1037"/>
              </a:gdLst>
              <a:ahLst/>
              <a:cxnLst>
                <a:cxn ang="0">
                  <a:pos x="T0" y="T1"/>
                </a:cxn>
                <a:cxn ang="0">
                  <a:pos x="T2" y="T3"/>
                </a:cxn>
                <a:cxn ang="0">
                  <a:pos x="T4" y="T5"/>
                </a:cxn>
                <a:cxn ang="0">
                  <a:pos x="T6" y="T7"/>
                </a:cxn>
              </a:cxnLst>
              <a:rect l="0" t="0" r="r" b="b"/>
              <a:pathLst>
                <a:path w="504" h="1037">
                  <a:moveTo>
                    <a:pt x="0" y="1037"/>
                  </a:moveTo>
                  <a:lnTo>
                    <a:pt x="0" y="0"/>
                  </a:lnTo>
                  <a:lnTo>
                    <a:pt x="504" y="526"/>
                  </a:lnTo>
                  <a:lnTo>
                    <a:pt x="0" y="1037"/>
                  </a:lnTo>
                  <a:close/>
                </a:path>
              </a:pathLst>
            </a:custGeom>
            <a:solidFill>
              <a:srgbClr val="68A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70">
              <a:extLst>
                <a:ext uri="{FF2B5EF4-FFF2-40B4-BE49-F238E27FC236}">
                  <a16:creationId xmlns:a16="http://schemas.microsoft.com/office/drawing/2014/main" id="{00C9AA1D-0E77-44BB-B0FA-E6D6DB0B349B}"/>
                </a:ext>
              </a:extLst>
            </p:cNvPr>
            <p:cNvSpPr>
              <a:spLocks/>
            </p:cNvSpPr>
            <p:nvPr/>
          </p:nvSpPr>
          <p:spPr bwMode="auto">
            <a:xfrm>
              <a:off x="748" y="2784475"/>
              <a:ext cx="925513" cy="1905000"/>
            </a:xfrm>
            <a:custGeom>
              <a:avLst/>
              <a:gdLst>
                <a:gd name="T0" fmla="*/ 33 w 583"/>
                <a:gd name="T1" fmla="*/ 1167 h 1200"/>
                <a:gd name="T2" fmla="*/ 504 w 583"/>
                <a:gd name="T3" fmla="*/ 689 h 1200"/>
                <a:gd name="T4" fmla="*/ 583 w 583"/>
                <a:gd name="T5" fmla="*/ 608 h 1200"/>
                <a:gd name="T6" fmla="*/ 504 w 583"/>
                <a:gd name="T7" fmla="*/ 526 h 1200"/>
                <a:gd name="T8" fmla="*/ 40 w 583"/>
                <a:gd name="T9" fmla="*/ 43 h 1200"/>
                <a:gd name="T10" fmla="*/ 0 w 583"/>
                <a:gd name="T11" fmla="*/ 0 h 1200"/>
                <a:gd name="T12" fmla="*/ 0 w 583"/>
                <a:gd name="T13" fmla="*/ 163 h 1200"/>
                <a:gd name="T14" fmla="*/ 427 w 583"/>
                <a:gd name="T15" fmla="*/ 608 h 1200"/>
                <a:gd name="T16" fmla="*/ 0 w 583"/>
                <a:gd name="T17" fmla="*/ 1040 h 1200"/>
                <a:gd name="T18" fmla="*/ 0 w 583"/>
                <a:gd name="T19" fmla="*/ 1200 h 1200"/>
                <a:gd name="T20" fmla="*/ 33 w 583"/>
                <a:gd name="T21" fmla="*/ 1167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3" h="1200">
                  <a:moveTo>
                    <a:pt x="33" y="1167"/>
                  </a:moveTo>
                  <a:lnTo>
                    <a:pt x="504" y="689"/>
                  </a:lnTo>
                  <a:lnTo>
                    <a:pt x="583" y="608"/>
                  </a:lnTo>
                  <a:lnTo>
                    <a:pt x="504" y="526"/>
                  </a:lnTo>
                  <a:lnTo>
                    <a:pt x="40" y="43"/>
                  </a:lnTo>
                  <a:lnTo>
                    <a:pt x="0" y="0"/>
                  </a:lnTo>
                  <a:lnTo>
                    <a:pt x="0" y="163"/>
                  </a:lnTo>
                  <a:lnTo>
                    <a:pt x="427" y="608"/>
                  </a:lnTo>
                  <a:lnTo>
                    <a:pt x="0" y="1040"/>
                  </a:lnTo>
                  <a:lnTo>
                    <a:pt x="0" y="1200"/>
                  </a:lnTo>
                  <a:lnTo>
                    <a:pt x="33" y="1167"/>
                  </a:lnTo>
                  <a:close/>
                </a:path>
              </a:pathLst>
            </a:custGeom>
            <a:solidFill>
              <a:srgbClr val="293E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71">
              <a:extLst>
                <a:ext uri="{FF2B5EF4-FFF2-40B4-BE49-F238E27FC236}">
                  <a16:creationId xmlns:a16="http://schemas.microsoft.com/office/drawing/2014/main" id="{FA53D8AE-FAEE-473C-9681-8A0464479404}"/>
                </a:ext>
              </a:extLst>
            </p:cNvPr>
            <p:cNvSpPr>
              <a:spLocks/>
            </p:cNvSpPr>
            <p:nvPr/>
          </p:nvSpPr>
          <p:spPr bwMode="auto">
            <a:xfrm>
              <a:off x="5859462" y="1414463"/>
              <a:ext cx="923925" cy="955675"/>
            </a:xfrm>
            <a:custGeom>
              <a:avLst/>
              <a:gdLst>
                <a:gd name="T0" fmla="*/ 2 w 741"/>
                <a:gd name="T1" fmla="*/ 368 h 741"/>
                <a:gd name="T2" fmla="*/ 373 w 741"/>
                <a:gd name="T3" fmla="*/ 2 h 741"/>
                <a:gd name="T4" fmla="*/ 740 w 741"/>
                <a:gd name="T5" fmla="*/ 373 h 741"/>
                <a:gd name="T6" fmla="*/ 368 w 741"/>
                <a:gd name="T7" fmla="*/ 740 h 741"/>
                <a:gd name="T8" fmla="*/ 2 w 741"/>
                <a:gd name="T9" fmla="*/ 368 h 741"/>
              </a:gdLst>
              <a:ahLst/>
              <a:cxnLst>
                <a:cxn ang="0">
                  <a:pos x="T0" y="T1"/>
                </a:cxn>
                <a:cxn ang="0">
                  <a:pos x="T2" y="T3"/>
                </a:cxn>
                <a:cxn ang="0">
                  <a:pos x="T4" y="T5"/>
                </a:cxn>
                <a:cxn ang="0">
                  <a:pos x="T6" y="T7"/>
                </a:cxn>
                <a:cxn ang="0">
                  <a:pos x="T8" y="T9"/>
                </a:cxn>
              </a:cxnLst>
              <a:rect l="0" t="0" r="r" b="b"/>
              <a:pathLst>
                <a:path w="741" h="741">
                  <a:moveTo>
                    <a:pt x="2" y="368"/>
                  </a:moveTo>
                  <a:cubicBezTo>
                    <a:pt x="3" y="165"/>
                    <a:pt x="169" y="0"/>
                    <a:pt x="373" y="2"/>
                  </a:cubicBezTo>
                  <a:cubicBezTo>
                    <a:pt x="577" y="3"/>
                    <a:pt x="741" y="170"/>
                    <a:pt x="740" y="373"/>
                  </a:cubicBezTo>
                  <a:cubicBezTo>
                    <a:pt x="739" y="577"/>
                    <a:pt x="572" y="741"/>
                    <a:pt x="368" y="740"/>
                  </a:cubicBezTo>
                  <a:cubicBezTo>
                    <a:pt x="164" y="739"/>
                    <a:pt x="0" y="572"/>
                    <a:pt x="2" y="368"/>
                  </a:cubicBezTo>
                  <a:close/>
                </a:path>
              </a:pathLst>
            </a:custGeom>
            <a:solidFill>
              <a:srgbClr val="293E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72">
              <a:extLst>
                <a:ext uri="{FF2B5EF4-FFF2-40B4-BE49-F238E27FC236}">
                  <a16:creationId xmlns:a16="http://schemas.microsoft.com/office/drawing/2014/main" id="{F63B0554-D967-406E-AB1B-A0CA44C64409}"/>
                </a:ext>
              </a:extLst>
            </p:cNvPr>
            <p:cNvSpPr>
              <a:spLocks/>
            </p:cNvSpPr>
            <p:nvPr/>
          </p:nvSpPr>
          <p:spPr bwMode="auto">
            <a:xfrm>
              <a:off x="12180455" y="5207001"/>
              <a:ext cx="0" cy="517525"/>
            </a:xfrm>
            <a:custGeom>
              <a:avLst/>
              <a:gdLst>
                <a:gd name="T0" fmla="*/ 326 h 326"/>
                <a:gd name="T1" fmla="*/ 0 h 326"/>
                <a:gd name="T2" fmla="*/ 326 h 326"/>
              </a:gdLst>
              <a:ahLst/>
              <a:cxnLst>
                <a:cxn ang="0">
                  <a:pos x="0" y="T0"/>
                </a:cxn>
                <a:cxn ang="0">
                  <a:pos x="0" y="T1"/>
                </a:cxn>
                <a:cxn ang="0">
                  <a:pos x="0" y="T2"/>
                </a:cxn>
              </a:cxnLst>
              <a:rect l="0" t="0" r="r" b="b"/>
              <a:pathLst>
                <a:path h="326">
                  <a:moveTo>
                    <a:pt x="0" y="326"/>
                  </a:moveTo>
                  <a:lnTo>
                    <a:pt x="0" y="0"/>
                  </a:lnTo>
                  <a:lnTo>
                    <a:pt x="0" y="326"/>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Line 73">
              <a:extLst>
                <a:ext uri="{FF2B5EF4-FFF2-40B4-BE49-F238E27FC236}">
                  <a16:creationId xmlns:a16="http://schemas.microsoft.com/office/drawing/2014/main" id="{BCFDA7CA-1B69-4C79-A411-72119600C967}"/>
                </a:ext>
              </a:extLst>
            </p:cNvPr>
            <p:cNvSpPr>
              <a:spLocks noChangeShapeType="1"/>
            </p:cNvSpPr>
            <p:nvPr/>
          </p:nvSpPr>
          <p:spPr bwMode="auto">
            <a:xfrm flipV="1">
              <a:off x="12180455" y="5207001"/>
              <a:ext cx="0" cy="5175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79" name="Rectangle 78">
            <a:extLst>
              <a:ext uri="{FF2B5EF4-FFF2-40B4-BE49-F238E27FC236}">
                <a16:creationId xmlns:a16="http://schemas.microsoft.com/office/drawing/2014/main" id="{A67DEF45-294D-4F32-B7B0-CA17C52BFCAB}"/>
              </a:ext>
            </a:extLst>
          </p:cNvPr>
          <p:cNvSpPr/>
          <p:nvPr userDrawn="1"/>
        </p:nvSpPr>
        <p:spPr>
          <a:xfrm>
            <a:off x="330632" y="344489"/>
            <a:ext cx="11527993" cy="6170467"/>
          </a:xfrm>
          <a:prstGeom prst="rect">
            <a:avLst/>
          </a:prstGeom>
          <a:solidFill>
            <a:schemeClr val="bg1"/>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8" name="Content Placeholder 26"/>
          <p:cNvSpPr>
            <a:spLocks noGrp="1"/>
          </p:cNvSpPr>
          <p:nvPr>
            <p:ph sz="quarter" idx="16" hasCustomPrompt="1"/>
          </p:nvPr>
        </p:nvSpPr>
        <p:spPr bwMode="gray">
          <a:xfrm>
            <a:off x="911408" y="4365205"/>
            <a:ext cx="9253163" cy="645886"/>
          </a:xfrm>
        </p:spPr>
        <p:txBody>
          <a:bodyPr vert="horz" lIns="91440" tIns="45720" rIns="91440" bIns="45720" rtlCol="0" anchor="t" anchorCtr="0">
            <a:noAutofit/>
          </a:bodyPr>
          <a:lstStyle>
            <a:lvl1pPr>
              <a:buFontTx/>
              <a:buNone/>
              <a:defRPr lang="en-US" sz="1999" baseline="0" dirty="0">
                <a:solidFill>
                  <a:schemeClr val="tx1"/>
                </a:solidFill>
                <a:latin typeface="+mn-lt"/>
                <a:ea typeface="Gilroy" panose="00000500000000000000" pitchFamily="50" charset="0"/>
                <a:cs typeface="Gilroy" panose="00000500000000000000" pitchFamily="50" charset="0"/>
              </a:defRPr>
            </a:lvl1pPr>
          </a:lstStyle>
          <a:p>
            <a:pPr marL="0" lvl="0" indent="0">
              <a:buNone/>
            </a:pPr>
            <a:r>
              <a:rPr lang="en-US" dirty="0"/>
              <a:t>Source information here</a:t>
            </a:r>
          </a:p>
        </p:txBody>
      </p:sp>
      <p:sp>
        <p:nvSpPr>
          <p:cNvPr id="5" name="Content Placeholder 4"/>
          <p:cNvSpPr>
            <a:spLocks noGrp="1"/>
          </p:cNvSpPr>
          <p:nvPr>
            <p:ph sz="quarter" idx="17" hasCustomPrompt="1"/>
          </p:nvPr>
        </p:nvSpPr>
        <p:spPr>
          <a:xfrm>
            <a:off x="911407" y="2383688"/>
            <a:ext cx="10525031" cy="1711386"/>
          </a:xfrm>
        </p:spPr>
        <p:txBody>
          <a:bodyPr anchor="b" anchorCtr="0"/>
          <a:lstStyle>
            <a:lvl1pPr marL="0" indent="0">
              <a:buClr>
                <a:schemeClr val="bg1"/>
              </a:buClr>
              <a:buFont typeface=".AppleSystemUIFont" charset="-120"/>
              <a:buNone/>
              <a:defRPr sz="4800" b="1">
                <a:solidFill>
                  <a:schemeClr val="tx1"/>
                </a:solidFill>
                <a:latin typeface="+mj-lt"/>
              </a:defRPr>
            </a:lvl1pPr>
            <a:lvl2pPr marL="231682" indent="0">
              <a:buFontTx/>
              <a:buNone/>
              <a:defRPr sz="3998"/>
            </a:lvl2pPr>
            <a:lvl3pPr marL="569685" indent="0">
              <a:buFontTx/>
              <a:buNone/>
              <a:defRPr sz="3998"/>
            </a:lvl3pPr>
            <a:lvl4pPr marL="853733" indent="0">
              <a:buFontTx/>
              <a:buNone/>
              <a:defRPr sz="3998"/>
            </a:lvl4pPr>
            <a:lvl5pPr marL="1145717" indent="0">
              <a:buFontTx/>
              <a:buNone/>
              <a:defRPr sz="3998"/>
            </a:lvl5pPr>
          </a:lstStyle>
          <a:p>
            <a:pPr lvl="0"/>
            <a:r>
              <a:rPr lang="en-US" dirty="0"/>
              <a:t>Click to edit Master text styles</a:t>
            </a:r>
          </a:p>
        </p:txBody>
      </p:sp>
      <p:pic>
        <p:nvPicPr>
          <p:cNvPr id="82" name="Picture 81">
            <a:extLst>
              <a:ext uri="{FF2B5EF4-FFF2-40B4-BE49-F238E27FC236}">
                <a16:creationId xmlns:a16="http://schemas.microsoft.com/office/drawing/2014/main" id="{589C6FEA-5377-453E-A3BB-9B9A2E6982F7}"/>
              </a:ext>
            </a:extLst>
          </p:cNvPr>
          <p:cNvPicPr>
            <a:picLocks noChangeAspect="1"/>
          </p:cNvPicPr>
          <p:nvPr userDrawn="1"/>
        </p:nvPicPr>
        <p:blipFill>
          <a:blip r:embed="rId2"/>
          <a:stretch>
            <a:fillRect/>
          </a:stretch>
        </p:blipFill>
        <p:spPr>
          <a:xfrm>
            <a:off x="967797" y="972731"/>
            <a:ext cx="539526" cy="557895"/>
          </a:xfrm>
          <a:prstGeom prst="rect">
            <a:avLst/>
          </a:prstGeom>
        </p:spPr>
      </p:pic>
      <p:pic>
        <p:nvPicPr>
          <p:cNvPr id="83" name="Picture 82">
            <a:extLst>
              <a:ext uri="{FF2B5EF4-FFF2-40B4-BE49-F238E27FC236}">
                <a16:creationId xmlns:a16="http://schemas.microsoft.com/office/drawing/2014/main" id="{3100730A-F96E-4CC7-ADF0-72A3649AB777}"/>
              </a:ext>
            </a:extLst>
          </p:cNvPr>
          <p:cNvPicPr>
            <a:picLocks noChangeAspect="1"/>
          </p:cNvPicPr>
          <p:nvPr userDrawn="1"/>
        </p:nvPicPr>
        <p:blipFill>
          <a:blip r:embed="rId2"/>
          <a:stretch>
            <a:fillRect/>
          </a:stretch>
        </p:blipFill>
        <p:spPr>
          <a:xfrm flipH="1" flipV="1">
            <a:off x="10678008" y="5345260"/>
            <a:ext cx="539526" cy="557895"/>
          </a:xfrm>
          <a:prstGeom prst="rect">
            <a:avLst/>
          </a:prstGeom>
        </p:spPr>
      </p:pic>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_Quote ">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F74C911-67DD-4DDC-A8AC-E7A528D4C20C}"/>
              </a:ext>
            </a:extLst>
          </p:cNvPr>
          <p:cNvGrpSpPr/>
          <p:nvPr userDrawn="1"/>
        </p:nvGrpSpPr>
        <p:grpSpPr>
          <a:xfrm>
            <a:off x="-7938" y="-14753"/>
            <a:ext cx="12215381" cy="6898154"/>
            <a:chOff x="-7938" y="-14753"/>
            <a:chExt cx="12215381" cy="6898154"/>
          </a:xfrm>
        </p:grpSpPr>
        <p:sp>
          <p:nvSpPr>
            <p:cNvPr id="6" name="Rectangle: Rounded Corners 5">
              <a:extLst>
                <a:ext uri="{FF2B5EF4-FFF2-40B4-BE49-F238E27FC236}">
                  <a16:creationId xmlns:a16="http://schemas.microsoft.com/office/drawing/2014/main" id="{404BEA74-4490-4A28-ACF2-254EB7DE8361}"/>
                </a:ext>
              </a:extLst>
            </p:cNvPr>
            <p:cNvSpPr/>
            <p:nvPr/>
          </p:nvSpPr>
          <p:spPr>
            <a:xfrm>
              <a:off x="0" y="0"/>
              <a:ext cx="12188824" cy="6858000"/>
            </a:xfrm>
            <a:prstGeom prst="roundRect">
              <a:avLst>
                <a:gd name="adj" fmla="val 0"/>
              </a:avLst>
            </a:prstGeom>
            <a:solidFill>
              <a:srgbClr val="293E40"/>
            </a:solidFill>
            <a:ln w="19050">
              <a:solidFill>
                <a:srgbClr val="293E4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FF"/>
                </a:solidFill>
              </a:endParaRPr>
            </a:p>
          </p:txBody>
        </p:sp>
        <p:sp>
          <p:nvSpPr>
            <p:cNvPr id="7" name="AutoShape 3">
              <a:extLst>
                <a:ext uri="{FF2B5EF4-FFF2-40B4-BE49-F238E27FC236}">
                  <a16:creationId xmlns:a16="http://schemas.microsoft.com/office/drawing/2014/main" id="{6DE6B404-3451-40AE-9B1F-A2B1554E30A4}"/>
                </a:ext>
              </a:extLst>
            </p:cNvPr>
            <p:cNvSpPr>
              <a:spLocks noChangeAspect="1" noChangeArrowheads="1" noTextEdit="1"/>
            </p:cNvSpPr>
            <p:nvPr/>
          </p:nvSpPr>
          <p:spPr bwMode="auto">
            <a:xfrm>
              <a:off x="12700" y="0"/>
              <a:ext cx="12163426"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6">
              <a:extLst>
                <a:ext uri="{FF2B5EF4-FFF2-40B4-BE49-F238E27FC236}">
                  <a16:creationId xmlns:a16="http://schemas.microsoft.com/office/drawing/2014/main" id="{97BCFEE5-4642-4E8C-8FCD-64FB4E52813A}"/>
                </a:ext>
              </a:extLst>
            </p:cNvPr>
            <p:cNvSpPr>
              <a:spLocks/>
            </p:cNvSpPr>
            <p:nvPr/>
          </p:nvSpPr>
          <p:spPr bwMode="auto">
            <a:xfrm>
              <a:off x="10375900" y="203200"/>
              <a:ext cx="1830388" cy="4138613"/>
            </a:xfrm>
            <a:custGeom>
              <a:avLst/>
              <a:gdLst>
                <a:gd name="T0" fmla="*/ 1175 w 1467"/>
                <a:gd name="T1" fmla="*/ 1296 h 3208"/>
                <a:gd name="T2" fmla="*/ 1055 w 1467"/>
                <a:gd name="T3" fmla="*/ 1604 h 3208"/>
                <a:gd name="T4" fmla="*/ 1175 w 1467"/>
                <a:gd name="T5" fmla="*/ 1912 h 3208"/>
                <a:gd name="T6" fmla="*/ 1467 w 1467"/>
                <a:gd name="T7" fmla="*/ 2056 h 3208"/>
                <a:gd name="T8" fmla="*/ 1467 w 1467"/>
                <a:gd name="T9" fmla="*/ 3208 h 3208"/>
                <a:gd name="T10" fmla="*/ 1446 w 1467"/>
                <a:gd name="T11" fmla="*/ 3206 h 3208"/>
                <a:gd name="T12" fmla="*/ 418 w 1467"/>
                <a:gd name="T13" fmla="*/ 2687 h 3208"/>
                <a:gd name="T14" fmla="*/ 0 w 1467"/>
                <a:gd name="T15" fmla="*/ 1604 h 3208"/>
                <a:gd name="T16" fmla="*/ 418 w 1467"/>
                <a:gd name="T17" fmla="*/ 521 h 3208"/>
                <a:gd name="T18" fmla="*/ 1446 w 1467"/>
                <a:gd name="T19" fmla="*/ 2 h 3208"/>
                <a:gd name="T20" fmla="*/ 1467 w 1467"/>
                <a:gd name="T21" fmla="*/ 0 h 3208"/>
                <a:gd name="T22" fmla="*/ 1467 w 1467"/>
                <a:gd name="T23" fmla="*/ 1152 h 3208"/>
                <a:gd name="T24" fmla="*/ 1175 w 1467"/>
                <a:gd name="T25" fmla="*/ 1296 h 3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67" h="3208">
                  <a:moveTo>
                    <a:pt x="1175" y="1296"/>
                  </a:moveTo>
                  <a:cubicBezTo>
                    <a:pt x="1098" y="1380"/>
                    <a:pt x="1055" y="1489"/>
                    <a:pt x="1055" y="1604"/>
                  </a:cubicBezTo>
                  <a:cubicBezTo>
                    <a:pt x="1055" y="1719"/>
                    <a:pt x="1098" y="1828"/>
                    <a:pt x="1175" y="1912"/>
                  </a:cubicBezTo>
                  <a:cubicBezTo>
                    <a:pt x="1252" y="1995"/>
                    <a:pt x="1355" y="2046"/>
                    <a:pt x="1467" y="2056"/>
                  </a:cubicBezTo>
                  <a:cubicBezTo>
                    <a:pt x="1467" y="3208"/>
                    <a:pt x="1467" y="3208"/>
                    <a:pt x="1467" y="3208"/>
                  </a:cubicBezTo>
                  <a:cubicBezTo>
                    <a:pt x="1446" y="3206"/>
                    <a:pt x="1446" y="3206"/>
                    <a:pt x="1446" y="3206"/>
                  </a:cubicBezTo>
                  <a:cubicBezTo>
                    <a:pt x="1051" y="3166"/>
                    <a:pt x="686" y="2982"/>
                    <a:pt x="418" y="2687"/>
                  </a:cubicBezTo>
                  <a:cubicBezTo>
                    <a:pt x="148" y="2390"/>
                    <a:pt x="0" y="2005"/>
                    <a:pt x="0" y="1604"/>
                  </a:cubicBezTo>
                  <a:cubicBezTo>
                    <a:pt x="0" y="1202"/>
                    <a:pt x="148" y="818"/>
                    <a:pt x="418" y="521"/>
                  </a:cubicBezTo>
                  <a:cubicBezTo>
                    <a:pt x="686" y="226"/>
                    <a:pt x="1051" y="42"/>
                    <a:pt x="1446" y="2"/>
                  </a:cubicBezTo>
                  <a:cubicBezTo>
                    <a:pt x="1467" y="0"/>
                    <a:pt x="1467" y="0"/>
                    <a:pt x="1467" y="0"/>
                  </a:cubicBezTo>
                  <a:cubicBezTo>
                    <a:pt x="1467" y="1152"/>
                    <a:pt x="1467" y="1152"/>
                    <a:pt x="1467" y="1152"/>
                  </a:cubicBezTo>
                  <a:cubicBezTo>
                    <a:pt x="1355" y="1162"/>
                    <a:pt x="1252" y="1213"/>
                    <a:pt x="1175" y="1296"/>
                  </a:cubicBezTo>
                  <a:close/>
                </a:path>
              </a:pathLst>
            </a:custGeom>
            <a:solidFill>
              <a:srgbClr val="68A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7">
              <a:extLst>
                <a:ext uri="{FF2B5EF4-FFF2-40B4-BE49-F238E27FC236}">
                  <a16:creationId xmlns:a16="http://schemas.microsoft.com/office/drawing/2014/main" id="{42061B82-EE2E-4E1A-86CC-18AE878CFC33}"/>
                </a:ext>
              </a:extLst>
            </p:cNvPr>
            <p:cNvSpPr>
              <a:spLocks/>
            </p:cNvSpPr>
            <p:nvPr/>
          </p:nvSpPr>
          <p:spPr bwMode="auto">
            <a:xfrm>
              <a:off x="7380288" y="1588"/>
              <a:ext cx="1663700" cy="1816100"/>
            </a:xfrm>
            <a:custGeom>
              <a:avLst/>
              <a:gdLst>
                <a:gd name="T0" fmla="*/ 1333 w 1333"/>
                <a:gd name="T1" fmla="*/ 0 h 1408"/>
                <a:gd name="T2" fmla="*/ 435 w 1333"/>
                <a:gd name="T3" fmla="*/ 410 h 1408"/>
                <a:gd name="T4" fmla="*/ 22 w 1333"/>
                <a:gd name="T5" fmla="*/ 1408 h 1408"/>
                <a:gd name="T6" fmla="*/ 0 w 1333"/>
                <a:gd name="T7" fmla="*/ 1408 h 1408"/>
                <a:gd name="T8" fmla="*/ 420 w 1333"/>
                <a:gd name="T9" fmla="*/ 395 h 1408"/>
                <a:gd name="T10" fmla="*/ 1165 w 1333"/>
                <a:gd name="T11" fmla="*/ 0 h 1408"/>
                <a:gd name="T12" fmla="*/ 1333 w 1333"/>
                <a:gd name="T13" fmla="*/ 0 h 1408"/>
              </a:gdLst>
              <a:ahLst/>
              <a:cxnLst>
                <a:cxn ang="0">
                  <a:pos x="T0" y="T1"/>
                </a:cxn>
                <a:cxn ang="0">
                  <a:pos x="T2" y="T3"/>
                </a:cxn>
                <a:cxn ang="0">
                  <a:pos x="T4" y="T5"/>
                </a:cxn>
                <a:cxn ang="0">
                  <a:pos x="T6" y="T7"/>
                </a:cxn>
                <a:cxn ang="0">
                  <a:pos x="T8" y="T9"/>
                </a:cxn>
                <a:cxn ang="0">
                  <a:pos x="T10" y="T11"/>
                </a:cxn>
                <a:cxn ang="0">
                  <a:pos x="T12" y="T13"/>
                </a:cxn>
              </a:cxnLst>
              <a:rect l="0" t="0" r="r" b="b"/>
              <a:pathLst>
                <a:path w="1333" h="1408">
                  <a:moveTo>
                    <a:pt x="1333" y="0"/>
                  </a:moveTo>
                  <a:cubicBezTo>
                    <a:pt x="993" y="24"/>
                    <a:pt x="678" y="167"/>
                    <a:pt x="435" y="410"/>
                  </a:cubicBezTo>
                  <a:cubicBezTo>
                    <a:pt x="168" y="677"/>
                    <a:pt x="22" y="1031"/>
                    <a:pt x="22" y="1408"/>
                  </a:cubicBezTo>
                  <a:cubicBezTo>
                    <a:pt x="0" y="1408"/>
                    <a:pt x="0" y="1408"/>
                    <a:pt x="0" y="1408"/>
                  </a:cubicBezTo>
                  <a:cubicBezTo>
                    <a:pt x="0" y="1025"/>
                    <a:pt x="149" y="665"/>
                    <a:pt x="420" y="395"/>
                  </a:cubicBezTo>
                  <a:cubicBezTo>
                    <a:pt x="626" y="188"/>
                    <a:pt x="884" y="53"/>
                    <a:pt x="1165" y="0"/>
                  </a:cubicBezTo>
                  <a:lnTo>
                    <a:pt x="1333" y="0"/>
                  </a:lnTo>
                  <a:close/>
                </a:path>
              </a:pathLst>
            </a:custGeom>
            <a:solidFill>
              <a:srgbClr val="E8F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8">
              <a:extLst>
                <a:ext uri="{FF2B5EF4-FFF2-40B4-BE49-F238E27FC236}">
                  <a16:creationId xmlns:a16="http://schemas.microsoft.com/office/drawing/2014/main" id="{0E2E3AF5-5555-461D-906F-879A531FB893}"/>
                </a:ext>
              </a:extLst>
            </p:cNvPr>
            <p:cNvSpPr>
              <a:spLocks/>
            </p:cNvSpPr>
            <p:nvPr/>
          </p:nvSpPr>
          <p:spPr bwMode="auto">
            <a:xfrm>
              <a:off x="9293225" y="1588"/>
              <a:ext cx="1662113" cy="1816100"/>
            </a:xfrm>
            <a:custGeom>
              <a:avLst/>
              <a:gdLst>
                <a:gd name="T0" fmla="*/ 1332 w 1332"/>
                <a:gd name="T1" fmla="*/ 1408 h 1408"/>
                <a:gd name="T2" fmla="*/ 1311 w 1332"/>
                <a:gd name="T3" fmla="*/ 1408 h 1408"/>
                <a:gd name="T4" fmla="*/ 897 w 1332"/>
                <a:gd name="T5" fmla="*/ 410 h 1408"/>
                <a:gd name="T6" fmla="*/ 0 w 1332"/>
                <a:gd name="T7" fmla="*/ 0 h 1408"/>
                <a:gd name="T8" fmla="*/ 167 w 1332"/>
                <a:gd name="T9" fmla="*/ 0 h 1408"/>
                <a:gd name="T10" fmla="*/ 912 w 1332"/>
                <a:gd name="T11" fmla="*/ 395 h 1408"/>
                <a:gd name="T12" fmla="*/ 1332 w 1332"/>
                <a:gd name="T13" fmla="*/ 1408 h 1408"/>
              </a:gdLst>
              <a:ahLst/>
              <a:cxnLst>
                <a:cxn ang="0">
                  <a:pos x="T0" y="T1"/>
                </a:cxn>
                <a:cxn ang="0">
                  <a:pos x="T2" y="T3"/>
                </a:cxn>
                <a:cxn ang="0">
                  <a:pos x="T4" y="T5"/>
                </a:cxn>
                <a:cxn ang="0">
                  <a:pos x="T6" y="T7"/>
                </a:cxn>
                <a:cxn ang="0">
                  <a:pos x="T8" y="T9"/>
                </a:cxn>
                <a:cxn ang="0">
                  <a:pos x="T10" y="T11"/>
                </a:cxn>
                <a:cxn ang="0">
                  <a:pos x="T12" y="T13"/>
                </a:cxn>
              </a:cxnLst>
              <a:rect l="0" t="0" r="r" b="b"/>
              <a:pathLst>
                <a:path w="1332" h="1408">
                  <a:moveTo>
                    <a:pt x="1332" y="1408"/>
                  </a:moveTo>
                  <a:cubicBezTo>
                    <a:pt x="1311" y="1408"/>
                    <a:pt x="1311" y="1408"/>
                    <a:pt x="1311" y="1408"/>
                  </a:cubicBezTo>
                  <a:cubicBezTo>
                    <a:pt x="1311" y="1031"/>
                    <a:pt x="1164" y="677"/>
                    <a:pt x="897" y="410"/>
                  </a:cubicBezTo>
                  <a:cubicBezTo>
                    <a:pt x="654" y="167"/>
                    <a:pt x="339" y="24"/>
                    <a:pt x="0" y="0"/>
                  </a:cubicBezTo>
                  <a:cubicBezTo>
                    <a:pt x="167" y="0"/>
                    <a:pt x="167" y="0"/>
                    <a:pt x="167" y="0"/>
                  </a:cubicBezTo>
                  <a:cubicBezTo>
                    <a:pt x="448" y="53"/>
                    <a:pt x="706" y="188"/>
                    <a:pt x="912" y="395"/>
                  </a:cubicBezTo>
                  <a:cubicBezTo>
                    <a:pt x="1183" y="665"/>
                    <a:pt x="1332" y="1025"/>
                    <a:pt x="1332" y="1408"/>
                  </a:cubicBezTo>
                  <a:close/>
                </a:path>
              </a:pathLst>
            </a:custGeom>
            <a:solidFill>
              <a:srgbClr val="E8F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9">
              <a:extLst>
                <a:ext uri="{FF2B5EF4-FFF2-40B4-BE49-F238E27FC236}">
                  <a16:creationId xmlns:a16="http://schemas.microsoft.com/office/drawing/2014/main" id="{C32BEA32-0236-44C1-B761-A57C4037E958}"/>
                </a:ext>
              </a:extLst>
            </p:cNvPr>
            <p:cNvSpPr>
              <a:spLocks/>
            </p:cNvSpPr>
            <p:nvPr/>
          </p:nvSpPr>
          <p:spPr bwMode="auto">
            <a:xfrm>
              <a:off x="7493000" y="85725"/>
              <a:ext cx="3349625" cy="1731963"/>
            </a:xfrm>
            <a:custGeom>
              <a:avLst/>
              <a:gdLst>
                <a:gd name="T0" fmla="*/ 1343 w 2686"/>
                <a:gd name="T1" fmla="*/ 0 h 1343"/>
                <a:gd name="T2" fmla="*/ 2293 w 2686"/>
                <a:gd name="T3" fmla="*/ 393 h 1343"/>
                <a:gd name="T4" fmla="*/ 2686 w 2686"/>
                <a:gd name="T5" fmla="*/ 1343 h 1343"/>
                <a:gd name="T6" fmla="*/ 2664 w 2686"/>
                <a:gd name="T7" fmla="*/ 1343 h 1343"/>
                <a:gd name="T8" fmla="*/ 2277 w 2686"/>
                <a:gd name="T9" fmla="*/ 409 h 1343"/>
                <a:gd name="T10" fmla="*/ 1343 w 2686"/>
                <a:gd name="T11" fmla="*/ 22 h 1343"/>
                <a:gd name="T12" fmla="*/ 409 w 2686"/>
                <a:gd name="T13" fmla="*/ 409 h 1343"/>
                <a:gd name="T14" fmla="*/ 22 w 2686"/>
                <a:gd name="T15" fmla="*/ 1343 h 1343"/>
                <a:gd name="T16" fmla="*/ 0 w 2686"/>
                <a:gd name="T17" fmla="*/ 1343 h 1343"/>
                <a:gd name="T18" fmla="*/ 394 w 2686"/>
                <a:gd name="T19" fmla="*/ 393 h 1343"/>
                <a:gd name="T20" fmla="*/ 1343 w 2686"/>
                <a:gd name="T21" fmla="*/ 0 h 1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86" h="1343">
                  <a:moveTo>
                    <a:pt x="1343" y="0"/>
                  </a:moveTo>
                  <a:cubicBezTo>
                    <a:pt x="1702" y="0"/>
                    <a:pt x="2039" y="140"/>
                    <a:pt x="2293" y="393"/>
                  </a:cubicBezTo>
                  <a:cubicBezTo>
                    <a:pt x="2546" y="647"/>
                    <a:pt x="2686" y="984"/>
                    <a:pt x="2686" y="1343"/>
                  </a:cubicBezTo>
                  <a:cubicBezTo>
                    <a:pt x="2664" y="1343"/>
                    <a:pt x="2664" y="1343"/>
                    <a:pt x="2664" y="1343"/>
                  </a:cubicBezTo>
                  <a:cubicBezTo>
                    <a:pt x="2664" y="990"/>
                    <a:pt x="2527" y="658"/>
                    <a:pt x="2277" y="409"/>
                  </a:cubicBezTo>
                  <a:cubicBezTo>
                    <a:pt x="2028" y="159"/>
                    <a:pt x="1696" y="22"/>
                    <a:pt x="1343" y="22"/>
                  </a:cubicBezTo>
                  <a:cubicBezTo>
                    <a:pt x="990" y="22"/>
                    <a:pt x="658" y="159"/>
                    <a:pt x="409" y="409"/>
                  </a:cubicBezTo>
                  <a:cubicBezTo>
                    <a:pt x="159" y="658"/>
                    <a:pt x="22" y="990"/>
                    <a:pt x="22" y="1343"/>
                  </a:cubicBezTo>
                  <a:cubicBezTo>
                    <a:pt x="0" y="1343"/>
                    <a:pt x="0" y="1343"/>
                    <a:pt x="0" y="1343"/>
                  </a:cubicBezTo>
                  <a:cubicBezTo>
                    <a:pt x="0" y="984"/>
                    <a:pt x="140" y="647"/>
                    <a:pt x="394" y="393"/>
                  </a:cubicBezTo>
                  <a:cubicBezTo>
                    <a:pt x="647" y="140"/>
                    <a:pt x="984" y="0"/>
                    <a:pt x="1343" y="0"/>
                  </a:cubicBezTo>
                  <a:close/>
                </a:path>
              </a:pathLst>
            </a:custGeom>
            <a:solidFill>
              <a:srgbClr val="E8F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0">
              <a:extLst>
                <a:ext uri="{FF2B5EF4-FFF2-40B4-BE49-F238E27FC236}">
                  <a16:creationId xmlns:a16="http://schemas.microsoft.com/office/drawing/2014/main" id="{FAA2EFAE-CB40-4890-8625-E49A91D78213}"/>
                </a:ext>
              </a:extLst>
            </p:cNvPr>
            <p:cNvSpPr>
              <a:spLocks/>
            </p:cNvSpPr>
            <p:nvPr/>
          </p:nvSpPr>
          <p:spPr bwMode="auto">
            <a:xfrm>
              <a:off x="7605713" y="201613"/>
              <a:ext cx="3125788" cy="1616075"/>
            </a:xfrm>
            <a:custGeom>
              <a:avLst/>
              <a:gdLst>
                <a:gd name="T0" fmla="*/ 1253 w 2506"/>
                <a:gd name="T1" fmla="*/ 0 h 1253"/>
                <a:gd name="T2" fmla="*/ 2139 w 2506"/>
                <a:gd name="T3" fmla="*/ 367 h 1253"/>
                <a:gd name="T4" fmla="*/ 2506 w 2506"/>
                <a:gd name="T5" fmla="*/ 1253 h 1253"/>
                <a:gd name="T6" fmla="*/ 2484 w 2506"/>
                <a:gd name="T7" fmla="*/ 1253 h 1253"/>
                <a:gd name="T8" fmla="*/ 2124 w 2506"/>
                <a:gd name="T9" fmla="*/ 382 h 1253"/>
                <a:gd name="T10" fmla="*/ 1253 w 2506"/>
                <a:gd name="T11" fmla="*/ 22 h 1253"/>
                <a:gd name="T12" fmla="*/ 382 w 2506"/>
                <a:gd name="T13" fmla="*/ 382 h 1253"/>
                <a:gd name="T14" fmla="*/ 22 w 2506"/>
                <a:gd name="T15" fmla="*/ 1253 h 1253"/>
                <a:gd name="T16" fmla="*/ 0 w 2506"/>
                <a:gd name="T17" fmla="*/ 1253 h 1253"/>
                <a:gd name="T18" fmla="*/ 367 w 2506"/>
                <a:gd name="T19" fmla="*/ 367 h 1253"/>
                <a:gd name="T20" fmla="*/ 1253 w 2506"/>
                <a:gd name="T21" fmla="*/ 0 h 1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06" h="1253">
                  <a:moveTo>
                    <a:pt x="1253" y="0"/>
                  </a:moveTo>
                  <a:cubicBezTo>
                    <a:pt x="1588" y="0"/>
                    <a:pt x="1902" y="131"/>
                    <a:pt x="2139" y="367"/>
                  </a:cubicBezTo>
                  <a:cubicBezTo>
                    <a:pt x="2376" y="604"/>
                    <a:pt x="2506" y="918"/>
                    <a:pt x="2506" y="1253"/>
                  </a:cubicBezTo>
                  <a:cubicBezTo>
                    <a:pt x="2484" y="1253"/>
                    <a:pt x="2484" y="1253"/>
                    <a:pt x="2484" y="1253"/>
                  </a:cubicBezTo>
                  <a:cubicBezTo>
                    <a:pt x="2484" y="924"/>
                    <a:pt x="2356" y="615"/>
                    <a:pt x="2124" y="382"/>
                  </a:cubicBezTo>
                  <a:cubicBezTo>
                    <a:pt x="1891" y="150"/>
                    <a:pt x="1582" y="22"/>
                    <a:pt x="1253" y="22"/>
                  </a:cubicBezTo>
                  <a:cubicBezTo>
                    <a:pt x="924" y="22"/>
                    <a:pt x="615" y="150"/>
                    <a:pt x="382" y="382"/>
                  </a:cubicBezTo>
                  <a:cubicBezTo>
                    <a:pt x="150" y="615"/>
                    <a:pt x="22" y="924"/>
                    <a:pt x="22" y="1253"/>
                  </a:cubicBezTo>
                  <a:cubicBezTo>
                    <a:pt x="0" y="1253"/>
                    <a:pt x="0" y="1253"/>
                    <a:pt x="0" y="1253"/>
                  </a:cubicBezTo>
                  <a:cubicBezTo>
                    <a:pt x="0" y="918"/>
                    <a:pt x="131" y="604"/>
                    <a:pt x="367" y="367"/>
                  </a:cubicBezTo>
                  <a:cubicBezTo>
                    <a:pt x="604" y="131"/>
                    <a:pt x="918" y="0"/>
                    <a:pt x="1253" y="0"/>
                  </a:cubicBezTo>
                  <a:close/>
                </a:path>
              </a:pathLst>
            </a:custGeom>
            <a:solidFill>
              <a:srgbClr val="E8F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1">
              <a:extLst>
                <a:ext uri="{FF2B5EF4-FFF2-40B4-BE49-F238E27FC236}">
                  <a16:creationId xmlns:a16="http://schemas.microsoft.com/office/drawing/2014/main" id="{52D8CAB8-ED4D-41A5-BF4B-D6BE53278C41}"/>
                </a:ext>
              </a:extLst>
            </p:cNvPr>
            <p:cNvSpPr>
              <a:spLocks/>
            </p:cNvSpPr>
            <p:nvPr/>
          </p:nvSpPr>
          <p:spPr bwMode="auto">
            <a:xfrm>
              <a:off x="7716838" y="317500"/>
              <a:ext cx="2901950" cy="1500188"/>
            </a:xfrm>
            <a:custGeom>
              <a:avLst/>
              <a:gdLst>
                <a:gd name="T0" fmla="*/ 1163 w 2326"/>
                <a:gd name="T1" fmla="*/ 0 h 1163"/>
                <a:gd name="T2" fmla="*/ 1985 w 2326"/>
                <a:gd name="T3" fmla="*/ 341 h 1163"/>
                <a:gd name="T4" fmla="*/ 2326 w 2326"/>
                <a:gd name="T5" fmla="*/ 1163 h 1163"/>
                <a:gd name="T6" fmla="*/ 2304 w 2326"/>
                <a:gd name="T7" fmla="*/ 1163 h 1163"/>
                <a:gd name="T8" fmla="*/ 1970 w 2326"/>
                <a:gd name="T9" fmla="*/ 356 h 1163"/>
                <a:gd name="T10" fmla="*/ 1163 w 2326"/>
                <a:gd name="T11" fmla="*/ 22 h 1163"/>
                <a:gd name="T12" fmla="*/ 356 w 2326"/>
                <a:gd name="T13" fmla="*/ 356 h 1163"/>
                <a:gd name="T14" fmla="*/ 22 w 2326"/>
                <a:gd name="T15" fmla="*/ 1163 h 1163"/>
                <a:gd name="T16" fmla="*/ 0 w 2326"/>
                <a:gd name="T17" fmla="*/ 1163 h 1163"/>
                <a:gd name="T18" fmla="*/ 341 w 2326"/>
                <a:gd name="T19" fmla="*/ 341 h 1163"/>
                <a:gd name="T20" fmla="*/ 1163 w 2326"/>
                <a:gd name="T21" fmla="*/ 0 h 1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26" h="1163">
                  <a:moveTo>
                    <a:pt x="1163" y="0"/>
                  </a:moveTo>
                  <a:cubicBezTo>
                    <a:pt x="1474" y="0"/>
                    <a:pt x="1766" y="121"/>
                    <a:pt x="1985" y="341"/>
                  </a:cubicBezTo>
                  <a:cubicBezTo>
                    <a:pt x="2205" y="560"/>
                    <a:pt x="2326" y="852"/>
                    <a:pt x="2326" y="1163"/>
                  </a:cubicBezTo>
                  <a:cubicBezTo>
                    <a:pt x="2304" y="1163"/>
                    <a:pt x="2304" y="1163"/>
                    <a:pt x="2304" y="1163"/>
                  </a:cubicBezTo>
                  <a:cubicBezTo>
                    <a:pt x="2304" y="858"/>
                    <a:pt x="2186" y="572"/>
                    <a:pt x="1970" y="356"/>
                  </a:cubicBezTo>
                  <a:cubicBezTo>
                    <a:pt x="1755" y="140"/>
                    <a:pt x="1468" y="22"/>
                    <a:pt x="1163" y="22"/>
                  </a:cubicBezTo>
                  <a:cubicBezTo>
                    <a:pt x="858" y="22"/>
                    <a:pt x="572" y="140"/>
                    <a:pt x="356" y="356"/>
                  </a:cubicBezTo>
                  <a:cubicBezTo>
                    <a:pt x="141" y="572"/>
                    <a:pt x="22" y="858"/>
                    <a:pt x="22" y="1163"/>
                  </a:cubicBezTo>
                  <a:cubicBezTo>
                    <a:pt x="0" y="1163"/>
                    <a:pt x="0" y="1163"/>
                    <a:pt x="0" y="1163"/>
                  </a:cubicBezTo>
                  <a:cubicBezTo>
                    <a:pt x="0" y="852"/>
                    <a:pt x="121" y="560"/>
                    <a:pt x="341" y="341"/>
                  </a:cubicBezTo>
                  <a:cubicBezTo>
                    <a:pt x="561" y="121"/>
                    <a:pt x="853" y="0"/>
                    <a:pt x="1163" y="0"/>
                  </a:cubicBezTo>
                  <a:close/>
                </a:path>
              </a:pathLst>
            </a:custGeom>
            <a:solidFill>
              <a:srgbClr val="E8F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2">
              <a:extLst>
                <a:ext uri="{FF2B5EF4-FFF2-40B4-BE49-F238E27FC236}">
                  <a16:creationId xmlns:a16="http://schemas.microsoft.com/office/drawing/2014/main" id="{3A89A786-6EF0-4B5E-9484-721BC69BFCAE}"/>
                </a:ext>
              </a:extLst>
            </p:cNvPr>
            <p:cNvSpPr>
              <a:spLocks/>
            </p:cNvSpPr>
            <p:nvPr/>
          </p:nvSpPr>
          <p:spPr bwMode="auto">
            <a:xfrm>
              <a:off x="7831138" y="433388"/>
              <a:ext cx="2674938" cy="1384300"/>
            </a:xfrm>
            <a:custGeom>
              <a:avLst/>
              <a:gdLst>
                <a:gd name="T0" fmla="*/ 1072 w 2145"/>
                <a:gd name="T1" fmla="*/ 0 h 1073"/>
                <a:gd name="T2" fmla="*/ 1830 w 2145"/>
                <a:gd name="T3" fmla="*/ 315 h 1073"/>
                <a:gd name="T4" fmla="*/ 2145 w 2145"/>
                <a:gd name="T5" fmla="*/ 1073 h 1073"/>
                <a:gd name="T6" fmla="*/ 2123 w 2145"/>
                <a:gd name="T7" fmla="*/ 1073 h 1073"/>
                <a:gd name="T8" fmla="*/ 1815 w 2145"/>
                <a:gd name="T9" fmla="*/ 330 h 1073"/>
                <a:gd name="T10" fmla="*/ 1072 w 2145"/>
                <a:gd name="T11" fmla="*/ 22 h 1073"/>
                <a:gd name="T12" fmla="*/ 329 w 2145"/>
                <a:gd name="T13" fmla="*/ 330 h 1073"/>
                <a:gd name="T14" fmla="*/ 21 w 2145"/>
                <a:gd name="T15" fmla="*/ 1073 h 1073"/>
                <a:gd name="T16" fmla="*/ 0 w 2145"/>
                <a:gd name="T17" fmla="*/ 1073 h 1073"/>
                <a:gd name="T18" fmla="*/ 314 w 2145"/>
                <a:gd name="T19" fmla="*/ 315 h 1073"/>
                <a:gd name="T20" fmla="*/ 1072 w 2145"/>
                <a:gd name="T21" fmla="*/ 0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45" h="1073">
                  <a:moveTo>
                    <a:pt x="1072" y="0"/>
                  </a:moveTo>
                  <a:cubicBezTo>
                    <a:pt x="1359" y="0"/>
                    <a:pt x="1628" y="112"/>
                    <a:pt x="1830" y="315"/>
                  </a:cubicBezTo>
                  <a:cubicBezTo>
                    <a:pt x="2033" y="517"/>
                    <a:pt x="2145" y="787"/>
                    <a:pt x="2145" y="1073"/>
                  </a:cubicBezTo>
                  <a:cubicBezTo>
                    <a:pt x="2123" y="1073"/>
                    <a:pt x="2123" y="1073"/>
                    <a:pt x="2123" y="1073"/>
                  </a:cubicBezTo>
                  <a:cubicBezTo>
                    <a:pt x="2123" y="792"/>
                    <a:pt x="2014" y="528"/>
                    <a:pt x="1815" y="330"/>
                  </a:cubicBezTo>
                  <a:cubicBezTo>
                    <a:pt x="1617" y="131"/>
                    <a:pt x="1353" y="22"/>
                    <a:pt x="1072" y="22"/>
                  </a:cubicBezTo>
                  <a:cubicBezTo>
                    <a:pt x="791" y="22"/>
                    <a:pt x="527" y="131"/>
                    <a:pt x="329" y="330"/>
                  </a:cubicBezTo>
                  <a:cubicBezTo>
                    <a:pt x="130" y="528"/>
                    <a:pt x="21" y="792"/>
                    <a:pt x="21" y="1073"/>
                  </a:cubicBezTo>
                  <a:cubicBezTo>
                    <a:pt x="0" y="1073"/>
                    <a:pt x="0" y="1073"/>
                    <a:pt x="0" y="1073"/>
                  </a:cubicBezTo>
                  <a:cubicBezTo>
                    <a:pt x="0" y="787"/>
                    <a:pt x="111" y="517"/>
                    <a:pt x="314" y="315"/>
                  </a:cubicBezTo>
                  <a:cubicBezTo>
                    <a:pt x="516" y="112"/>
                    <a:pt x="786" y="0"/>
                    <a:pt x="1072" y="0"/>
                  </a:cubicBezTo>
                  <a:close/>
                </a:path>
              </a:pathLst>
            </a:custGeom>
            <a:solidFill>
              <a:srgbClr val="E8F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3">
              <a:extLst>
                <a:ext uri="{FF2B5EF4-FFF2-40B4-BE49-F238E27FC236}">
                  <a16:creationId xmlns:a16="http://schemas.microsoft.com/office/drawing/2014/main" id="{BA42FF38-9338-40F2-B405-283A169D703A}"/>
                </a:ext>
              </a:extLst>
            </p:cNvPr>
            <p:cNvSpPr>
              <a:spLocks/>
            </p:cNvSpPr>
            <p:nvPr/>
          </p:nvSpPr>
          <p:spPr bwMode="auto">
            <a:xfrm>
              <a:off x="7943850" y="550863"/>
              <a:ext cx="2449513" cy="1266825"/>
            </a:xfrm>
            <a:custGeom>
              <a:avLst/>
              <a:gdLst>
                <a:gd name="T0" fmla="*/ 982 w 1965"/>
                <a:gd name="T1" fmla="*/ 0 h 982"/>
                <a:gd name="T2" fmla="*/ 1677 w 1965"/>
                <a:gd name="T3" fmla="*/ 287 h 982"/>
                <a:gd name="T4" fmla="*/ 1965 w 1965"/>
                <a:gd name="T5" fmla="*/ 982 h 982"/>
                <a:gd name="T6" fmla="*/ 1943 w 1965"/>
                <a:gd name="T7" fmla="*/ 982 h 982"/>
                <a:gd name="T8" fmla="*/ 1662 w 1965"/>
                <a:gd name="T9" fmla="*/ 302 h 982"/>
                <a:gd name="T10" fmla="*/ 982 w 1965"/>
                <a:gd name="T11" fmla="*/ 21 h 982"/>
                <a:gd name="T12" fmla="*/ 303 w 1965"/>
                <a:gd name="T13" fmla="*/ 302 h 982"/>
                <a:gd name="T14" fmla="*/ 21 w 1965"/>
                <a:gd name="T15" fmla="*/ 982 h 982"/>
                <a:gd name="T16" fmla="*/ 0 w 1965"/>
                <a:gd name="T17" fmla="*/ 982 h 982"/>
                <a:gd name="T18" fmla="*/ 287 w 1965"/>
                <a:gd name="T19" fmla="*/ 287 h 982"/>
                <a:gd name="T20" fmla="*/ 982 w 1965"/>
                <a:gd name="T21" fmla="*/ 0 h 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65" h="982">
                  <a:moveTo>
                    <a:pt x="982" y="0"/>
                  </a:moveTo>
                  <a:cubicBezTo>
                    <a:pt x="1244" y="0"/>
                    <a:pt x="1491" y="102"/>
                    <a:pt x="1677" y="287"/>
                  </a:cubicBezTo>
                  <a:cubicBezTo>
                    <a:pt x="1862" y="473"/>
                    <a:pt x="1965" y="720"/>
                    <a:pt x="1965" y="982"/>
                  </a:cubicBezTo>
                  <a:cubicBezTo>
                    <a:pt x="1943" y="982"/>
                    <a:pt x="1943" y="982"/>
                    <a:pt x="1943" y="982"/>
                  </a:cubicBezTo>
                  <a:cubicBezTo>
                    <a:pt x="1943" y="725"/>
                    <a:pt x="1843" y="484"/>
                    <a:pt x="1662" y="302"/>
                  </a:cubicBezTo>
                  <a:cubicBezTo>
                    <a:pt x="1480" y="121"/>
                    <a:pt x="1239" y="21"/>
                    <a:pt x="982" y="21"/>
                  </a:cubicBezTo>
                  <a:cubicBezTo>
                    <a:pt x="725" y="21"/>
                    <a:pt x="484" y="121"/>
                    <a:pt x="303" y="302"/>
                  </a:cubicBezTo>
                  <a:cubicBezTo>
                    <a:pt x="121" y="484"/>
                    <a:pt x="21" y="725"/>
                    <a:pt x="21" y="982"/>
                  </a:cubicBezTo>
                  <a:cubicBezTo>
                    <a:pt x="0" y="982"/>
                    <a:pt x="0" y="982"/>
                    <a:pt x="0" y="982"/>
                  </a:cubicBezTo>
                  <a:cubicBezTo>
                    <a:pt x="0" y="720"/>
                    <a:pt x="102" y="473"/>
                    <a:pt x="287" y="287"/>
                  </a:cubicBezTo>
                  <a:cubicBezTo>
                    <a:pt x="473" y="102"/>
                    <a:pt x="720" y="0"/>
                    <a:pt x="982" y="0"/>
                  </a:cubicBezTo>
                  <a:close/>
                </a:path>
              </a:pathLst>
            </a:custGeom>
            <a:solidFill>
              <a:srgbClr val="E8F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Rectangle 14">
              <a:extLst>
                <a:ext uri="{FF2B5EF4-FFF2-40B4-BE49-F238E27FC236}">
                  <a16:creationId xmlns:a16="http://schemas.microsoft.com/office/drawing/2014/main" id="{EABC0D97-D694-4501-80AA-330A203C9911}"/>
                </a:ext>
              </a:extLst>
            </p:cNvPr>
            <p:cNvSpPr>
              <a:spLocks noChangeArrowheads="1"/>
            </p:cNvSpPr>
            <p:nvPr/>
          </p:nvSpPr>
          <p:spPr bwMode="auto">
            <a:xfrm>
              <a:off x="2633662" y="6772276"/>
              <a:ext cx="222250" cy="14288"/>
            </a:xfrm>
            <a:prstGeom prst="rect">
              <a:avLst/>
            </a:prstGeom>
            <a:solidFill>
              <a:srgbClr val="8585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Rectangle 15">
              <a:extLst>
                <a:ext uri="{FF2B5EF4-FFF2-40B4-BE49-F238E27FC236}">
                  <a16:creationId xmlns:a16="http://schemas.microsoft.com/office/drawing/2014/main" id="{6A891196-5145-4930-90C6-082C46F1DD1A}"/>
                </a:ext>
              </a:extLst>
            </p:cNvPr>
            <p:cNvSpPr>
              <a:spLocks noChangeArrowheads="1"/>
            </p:cNvSpPr>
            <p:nvPr/>
          </p:nvSpPr>
          <p:spPr bwMode="auto">
            <a:xfrm>
              <a:off x="3079750" y="6324601"/>
              <a:ext cx="222250" cy="14288"/>
            </a:xfrm>
            <a:prstGeom prst="rect">
              <a:avLst/>
            </a:prstGeom>
            <a:solidFill>
              <a:srgbClr val="8585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Oval 16">
              <a:extLst>
                <a:ext uri="{FF2B5EF4-FFF2-40B4-BE49-F238E27FC236}">
                  <a16:creationId xmlns:a16="http://schemas.microsoft.com/office/drawing/2014/main" id="{3C9E9BAB-8995-43EA-844F-601E9F20B91D}"/>
                </a:ext>
              </a:extLst>
            </p:cNvPr>
            <p:cNvSpPr>
              <a:spLocks noChangeArrowheads="1"/>
            </p:cNvSpPr>
            <p:nvPr/>
          </p:nvSpPr>
          <p:spPr bwMode="auto">
            <a:xfrm>
              <a:off x="2778125" y="6697663"/>
              <a:ext cx="155575" cy="161925"/>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17">
              <a:extLst>
                <a:ext uri="{FF2B5EF4-FFF2-40B4-BE49-F238E27FC236}">
                  <a16:creationId xmlns:a16="http://schemas.microsoft.com/office/drawing/2014/main" id="{1BF92852-C722-4C40-9C37-A6AB8342087B}"/>
                </a:ext>
              </a:extLst>
            </p:cNvPr>
            <p:cNvSpPr>
              <a:spLocks noChangeArrowheads="1"/>
            </p:cNvSpPr>
            <p:nvPr/>
          </p:nvSpPr>
          <p:spPr bwMode="auto">
            <a:xfrm>
              <a:off x="2778125" y="6475413"/>
              <a:ext cx="155575" cy="160338"/>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Oval 18">
              <a:extLst>
                <a:ext uri="{FF2B5EF4-FFF2-40B4-BE49-F238E27FC236}">
                  <a16:creationId xmlns:a16="http://schemas.microsoft.com/office/drawing/2014/main" id="{2341BF4D-5ECD-4F36-98C9-DCF0777960A2}"/>
                </a:ext>
              </a:extLst>
            </p:cNvPr>
            <p:cNvSpPr>
              <a:spLocks noChangeArrowheads="1"/>
            </p:cNvSpPr>
            <p:nvPr/>
          </p:nvSpPr>
          <p:spPr bwMode="auto">
            <a:xfrm>
              <a:off x="2778125" y="6253163"/>
              <a:ext cx="155575" cy="160338"/>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Oval 19">
              <a:extLst>
                <a:ext uri="{FF2B5EF4-FFF2-40B4-BE49-F238E27FC236}">
                  <a16:creationId xmlns:a16="http://schemas.microsoft.com/office/drawing/2014/main" id="{FF925A76-8A93-4507-8C3A-077EB0ACF3E8}"/>
                </a:ext>
              </a:extLst>
            </p:cNvPr>
            <p:cNvSpPr>
              <a:spLocks noChangeArrowheads="1"/>
            </p:cNvSpPr>
            <p:nvPr/>
          </p:nvSpPr>
          <p:spPr bwMode="auto">
            <a:xfrm>
              <a:off x="3000375" y="6475413"/>
              <a:ext cx="157163" cy="160338"/>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Oval 20">
              <a:extLst>
                <a:ext uri="{FF2B5EF4-FFF2-40B4-BE49-F238E27FC236}">
                  <a16:creationId xmlns:a16="http://schemas.microsoft.com/office/drawing/2014/main" id="{41BB0318-B901-4E1D-8777-217A7FC30A5C}"/>
                </a:ext>
              </a:extLst>
            </p:cNvPr>
            <p:cNvSpPr>
              <a:spLocks noChangeArrowheads="1"/>
            </p:cNvSpPr>
            <p:nvPr/>
          </p:nvSpPr>
          <p:spPr bwMode="auto">
            <a:xfrm>
              <a:off x="3000375" y="6253163"/>
              <a:ext cx="157163" cy="160338"/>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Oval 21">
              <a:extLst>
                <a:ext uri="{FF2B5EF4-FFF2-40B4-BE49-F238E27FC236}">
                  <a16:creationId xmlns:a16="http://schemas.microsoft.com/office/drawing/2014/main" id="{94489618-1B96-469F-81D2-13F36628B0CE}"/>
                </a:ext>
              </a:extLst>
            </p:cNvPr>
            <p:cNvSpPr>
              <a:spLocks noChangeArrowheads="1"/>
            </p:cNvSpPr>
            <p:nvPr/>
          </p:nvSpPr>
          <p:spPr bwMode="auto">
            <a:xfrm>
              <a:off x="3232150" y="6253163"/>
              <a:ext cx="153988" cy="160338"/>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Oval 22">
              <a:extLst>
                <a:ext uri="{FF2B5EF4-FFF2-40B4-BE49-F238E27FC236}">
                  <a16:creationId xmlns:a16="http://schemas.microsoft.com/office/drawing/2014/main" id="{DD19A392-C0F1-4597-8002-B78E9A1998D0}"/>
                </a:ext>
              </a:extLst>
            </p:cNvPr>
            <p:cNvSpPr>
              <a:spLocks noChangeArrowheads="1"/>
            </p:cNvSpPr>
            <p:nvPr/>
          </p:nvSpPr>
          <p:spPr bwMode="auto">
            <a:xfrm>
              <a:off x="2554287" y="6697663"/>
              <a:ext cx="155575" cy="161925"/>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Rectangle 23">
              <a:extLst>
                <a:ext uri="{FF2B5EF4-FFF2-40B4-BE49-F238E27FC236}">
                  <a16:creationId xmlns:a16="http://schemas.microsoft.com/office/drawing/2014/main" id="{33D93F9F-7DFE-4FFB-B7B2-3F4CCDE57C68}"/>
                </a:ext>
              </a:extLst>
            </p:cNvPr>
            <p:cNvSpPr>
              <a:spLocks noChangeArrowheads="1"/>
            </p:cNvSpPr>
            <p:nvPr/>
          </p:nvSpPr>
          <p:spPr bwMode="auto">
            <a:xfrm>
              <a:off x="3321050" y="6772276"/>
              <a:ext cx="223838" cy="14288"/>
            </a:xfrm>
            <a:prstGeom prst="rect">
              <a:avLst/>
            </a:prstGeom>
            <a:solidFill>
              <a:srgbClr val="8585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Rectangle 24">
              <a:extLst>
                <a:ext uri="{FF2B5EF4-FFF2-40B4-BE49-F238E27FC236}">
                  <a16:creationId xmlns:a16="http://schemas.microsoft.com/office/drawing/2014/main" id="{7E108BF1-8E95-4C13-8615-0687366BA8B8}"/>
                </a:ext>
              </a:extLst>
            </p:cNvPr>
            <p:cNvSpPr>
              <a:spLocks noChangeArrowheads="1"/>
            </p:cNvSpPr>
            <p:nvPr/>
          </p:nvSpPr>
          <p:spPr bwMode="auto">
            <a:xfrm>
              <a:off x="3767137" y="6324601"/>
              <a:ext cx="223838" cy="14288"/>
            </a:xfrm>
            <a:prstGeom prst="rect">
              <a:avLst/>
            </a:prstGeom>
            <a:solidFill>
              <a:srgbClr val="8585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Oval 25">
              <a:extLst>
                <a:ext uri="{FF2B5EF4-FFF2-40B4-BE49-F238E27FC236}">
                  <a16:creationId xmlns:a16="http://schemas.microsoft.com/office/drawing/2014/main" id="{005BA49C-1933-48E2-A670-DFFF9E30257F}"/>
                </a:ext>
              </a:extLst>
            </p:cNvPr>
            <p:cNvSpPr>
              <a:spLocks noChangeArrowheads="1"/>
            </p:cNvSpPr>
            <p:nvPr/>
          </p:nvSpPr>
          <p:spPr bwMode="auto">
            <a:xfrm>
              <a:off x="3465512" y="6697663"/>
              <a:ext cx="157163" cy="161925"/>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Oval 26">
              <a:extLst>
                <a:ext uri="{FF2B5EF4-FFF2-40B4-BE49-F238E27FC236}">
                  <a16:creationId xmlns:a16="http://schemas.microsoft.com/office/drawing/2014/main" id="{72213996-CC46-409F-9599-2D5DF336AD90}"/>
                </a:ext>
              </a:extLst>
            </p:cNvPr>
            <p:cNvSpPr>
              <a:spLocks noChangeArrowheads="1"/>
            </p:cNvSpPr>
            <p:nvPr/>
          </p:nvSpPr>
          <p:spPr bwMode="auto">
            <a:xfrm>
              <a:off x="3465512" y="6475413"/>
              <a:ext cx="157163" cy="160338"/>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Oval 27">
              <a:extLst>
                <a:ext uri="{FF2B5EF4-FFF2-40B4-BE49-F238E27FC236}">
                  <a16:creationId xmlns:a16="http://schemas.microsoft.com/office/drawing/2014/main" id="{86EF3470-FE9F-4451-AB40-9C873CA02A5E}"/>
                </a:ext>
              </a:extLst>
            </p:cNvPr>
            <p:cNvSpPr>
              <a:spLocks noChangeArrowheads="1"/>
            </p:cNvSpPr>
            <p:nvPr/>
          </p:nvSpPr>
          <p:spPr bwMode="auto">
            <a:xfrm>
              <a:off x="3465512" y="6253163"/>
              <a:ext cx="157163" cy="160338"/>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Oval 28">
              <a:extLst>
                <a:ext uri="{FF2B5EF4-FFF2-40B4-BE49-F238E27FC236}">
                  <a16:creationId xmlns:a16="http://schemas.microsoft.com/office/drawing/2014/main" id="{D55872E0-B894-4469-8ADB-AA81913C34CE}"/>
                </a:ext>
              </a:extLst>
            </p:cNvPr>
            <p:cNvSpPr>
              <a:spLocks noChangeArrowheads="1"/>
            </p:cNvSpPr>
            <p:nvPr/>
          </p:nvSpPr>
          <p:spPr bwMode="auto">
            <a:xfrm>
              <a:off x="3689350" y="6475413"/>
              <a:ext cx="155575" cy="160338"/>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Oval 29">
              <a:extLst>
                <a:ext uri="{FF2B5EF4-FFF2-40B4-BE49-F238E27FC236}">
                  <a16:creationId xmlns:a16="http://schemas.microsoft.com/office/drawing/2014/main" id="{7266F5E3-31A8-44BE-9E49-7183649E39F9}"/>
                </a:ext>
              </a:extLst>
            </p:cNvPr>
            <p:cNvSpPr>
              <a:spLocks noChangeArrowheads="1"/>
            </p:cNvSpPr>
            <p:nvPr/>
          </p:nvSpPr>
          <p:spPr bwMode="auto">
            <a:xfrm>
              <a:off x="3689350" y="6253163"/>
              <a:ext cx="155575" cy="160338"/>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Oval 30">
              <a:extLst>
                <a:ext uri="{FF2B5EF4-FFF2-40B4-BE49-F238E27FC236}">
                  <a16:creationId xmlns:a16="http://schemas.microsoft.com/office/drawing/2014/main" id="{0E68D307-27C1-42A5-A64A-8D79560EFA0B}"/>
                </a:ext>
              </a:extLst>
            </p:cNvPr>
            <p:cNvSpPr>
              <a:spLocks noChangeArrowheads="1"/>
            </p:cNvSpPr>
            <p:nvPr/>
          </p:nvSpPr>
          <p:spPr bwMode="auto">
            <a:xfrm>
              <a:off x="3919537" y="6253163"/>
              <a:ext cx="155575" cy="160338"/>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Oval 31">
              <a:extLst>
                <a:ext uri="{FF2B5EF4-FFF2-40B4-BE49-F238E27FC236}">
                  <a16:creationId xmlns:a16="http://schemas.microsoft.com/office/drawing/2014/main" id="{09D544FF-B528-4BCA-9DB1-23CB97BE4CC5}"/>
                </a:ext>
              </a:extLst>
            </p:cNvPr>
            <p:cNvSpPr>
              <a:spLocks noChangeArrowheads="1"/>
            </p:cNvSpPr>
            <p:nvPr/>
          </p:nvSpPr>
          <p:spPr bwMode="auto">
            <a:xfrm>
              <a:off x="3243262" y="6697663"/>
              <a:ext cx="153988" cy="161925"/>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Rectangle 32">
              <a:extLst>
                <a:ext uri="{FF2B5EF4-FFF2-40B4-BE49-F238E27FC236}">
                  <a16:creationId xmlns:a16="http://schemas.microsoft.com/office/drawing/2014/main" id="{3C4D40E0-937B-44FF-B389-689E7841543A}"/>
                </a:ext>
              </a:extLst>
            </p:cNvPr>
            <p:cNvSpPr>
              <a:spLocks noChangeArrowheads="1"/>
            </p:cNvSpPr>
            <p:nvPr/>
          </p:nvSpPr>
          <p:spPr bwMode="auto">
            <a:xfrm>
              <a:off x="5056187" y="6750325"/>
              <a:ext cx="3679825" cy="31750"/>
            </a:xfrm>
            <a:prstGeom prst="rect">
              <a:avLst/>
            </a:prstGeom>
            <a:solidFill>
              <a:srgbClr val="E8F4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Rectangle 33">
              <a:extLst>
                <a:ext uri="{FF2B5EF4-FFF2-40B4-BE49-F238E27FC236}">
                  <a16:creationId xmlns:a16="http://schemas.microsoft.com/office/drawing/2014/main" id="{3131A70B-12D7-4EF9-8845-251AA150C90D}"/>
                </a:ext>
              </a:extLst>
            </p:cNvPr>
            <p:cNvSpPr>
              <a:spLocks noChangeArrowheads="1"/>
            </p:cNvSpPr>
            <p:nvPr/>
          </p:nvSpPr>
          <p:spPr bwMode="auto">
            <a:xfrm>
              <a:off x="5056187" y="6589988"/>
              <a:ext cx="3679825" cy="31750"/>
            </a:xfrm>
            <a:prstGeom prst="rect">
              <a:avLst/>
            </a:prstGeom>
            <a:solidFill>
              <a:srgbClr val="E8F4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Rectangle 34">
              <a:extLst>
                <a:ext uri="{FF2B5EF4-FFF2-40B4-BE49-F238E27FC236}">
                  <a16:creationId xmlns:a16="http://schemas.microsoft.com/office/drawing/2014/main" id="{4746C1B6-AC6C-4CA0-ADD3-ED00C3315AE9}"/>
                </a:ext>
              </a:extLst>
            </p:cNvPr>
            <p:cNvSpPr>
              <a:spLocks noChangeArrowheads="1"/>
            </p:cNvSpPr>
            <p:nvPr/>
          </p:nvSpPr>
          <p:spPr bwMode="auto">
            <a:xfrm>
              <a:off x="5056187" y="6429650"/>
              <a:ext cx="3679825" cy="31750"/>
            </a:xfrm>
            <a:prstGeom prst="rect">
              <a:avLst/>
            </a:prstGeom>
            <a:solidFill>
              <a:srgbClr val="E8F4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Rectangle 35">
              <a:extLst>
                <a:ext uri="{FF2B5EF4-FFF2-40B4-BE49-F238E27FC236}">
                  <a16:creationId xmlns:a16="http://schemas.microsoft.com/office/drawing/2014/main" id="{7C4EE773-B4FB-4E54-A06B-74550B3019AD}"/>
                </a:ext>
              </a:extLst>
            </p:cNvPr>
            <p:cNvSpPr>
              <a:spLocks noChangeArrowheads="1"/>
            </p:cNvSpPr>
            <p:nvPr/>
          </p:nvSpPr>
          <p:spPr bwMode="auto">
            <a:xfrm>
              <a:off x="5056187" y="6197601"/>
              <a:ext cx="3679825" cy="30163"/>
            </a:xfrm>
            <a:prstGeom prst="rect">
              <a:avLst/>
            </a:prstGeom>
            <a:solidFill>
              <a:srgbClr val="E8F4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Rectangle 36">
              <a:extLst>
                <a:ext uri="{FF2B5EF4-FFF2-40B4-BE49-F238E27FC236}">
                  <a16:creationId xmlns:a16="http://schemas.microsoft.com/office/drawing/2014/main" id="{75DD0CCD-575D-4AA0-8241-E1DD0608C4E9}"/>
                </a:ext>
              </a:extLst>
            </p:cNvPr>
            <p:cNvSpPr>
              <a:spLocks noChangeArrowheads="1"/>
            </p:cNvSpPr>
            <p:nvPr/>
          </p:nvSpPr>
          <p:spPr bwMode="auto">
            <a:xfrm>
              <a:off x="5056187" y="6037263"/>
              <a:ext cx="3679825" cy="31750"/>
            </a:xfrm>
            <a:prstGeom prst="rect">
              <a:avLst/>
            </a:prstGeom>
            <a:solidFill>
              <a:srgbClr val="E8F4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7">
              <a:extLst>
                <a:ext uri="{FF2B5EF4-FFF2-40B4-BE49-F238E27FC236}">
                  <a16:creationId xmlns:a16="http://schemas.microsoft.com/office/drawing/2014/main" id="{9C7ACAAE-CB3D-4F7F-BBD2-C9ADAC09ADE2}"/>
                </a:ext>
              </a:extLst>
            </p:cNvPr>
            <p:cNvSpPr>
              <a:spLocks/>
            </p:cNvSpPr>
            <p:nvPr/>
          </p:nvSpPr>
          <p:spPr bwMode="auto">
            <a:xfrm>
              <a:off x="7407222" y="5212977"/>
              <a:ext cx="2468563" cy="1570038"/>
            </a:xfrm>
            <a:custGeom>
              <a:avLst/>
              <a:gdLst>
                <a:gd name="T0" fmla="*/ 1979 w 1979"/>
                <a:gd name="T1" fmla="*/ 0 h 1217"/>
                <a:gd name="T2" fmla="*/ 1979 w 1979"/>
                <a:gd name="T3" fmla="*/ 1217 h 1217"/>
                <a:gd name="T4" fmla="*/ 0 w 1979"/>
                <a:gd name="T5" fmla="*/ 1217 h 1217"/>
                <a:gd name="T6" fmla="*/ 23 w 1979"/>
                <a:gd name="T7" fmla="*/ 1191 h 1217"/>
                <a:gd name="T8" fmla="*/ 46 w 1979"/>
                <a:gd name="T9" fmla="*/ 1166 h 1217"/>
                <a:gd name="T10" fmla="*/ 135 w 1979"/>
                <a:gd name="T11" fmla="*/ 1067 h 1217"/>
                <a:gd name="T12" fmla="*/ 158 w 1979"/>
                <a:gd name="T13" fmla="*/ 1042 h 1217"/>
                <a:gd name="T14" fmla="*/ 247 w 1979"/>
                <a:gd name="T15" fmla="*/ 942 h 1217"/>
                <a:gd name="T16" fmla="*/ 269 w 1979"/>
                <a:gd name="T17" fmla="*/ 918 h 1217"/>
                <a:gd name="T18" fmla="*/ 359 w 1979"/>
                <a:gd name="T19" fmla="*/ 818 h 1217"/>
                <a:gd name="T20" fmla="*/ 381 w 1979"/>
                <a:gd name="T21" fmla="*/ 793 h 1217"/>
                <a:gd name="T22" fmla="*/ 471 w 1979"/>
                <a:gd name="T23" fmla="*/ 694 h 1217"/>
                <a:gd name="T24" fmla="*/ 493 w 1979"/>
                <a:gd name="T25" fmla="*/ 669 h 1217"/>
                <a:gd name="T26" fmla="*/ 578 w 1979"/>
                <a:gd name="T27" fmla="*/ 575 h 1217"/>
                <a:gd name="T28" fmla="*/ 729 w 1979"/>
                <a:gd name="T29" fmla="*/ 431 h 1217"/>
                <a:gd name="T30" fmla="*/ 1979 w 1979"/>
                <a:gd name="T31" fmla="*/ 0 h 1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79" h="1217">
                  <a:moveTo>
                    <a:pt x="1979" y="0"/>
                  </a:moveTo>
                  <a:cubicBezTo>
                    <a:pt x="1979" y="1217"/>
                    <a:pt x="1979" y="1217"/>
                    <a:pt x="1979" y="1217"/>
                  </a:cubicBezTo>
                  <a:cubicBezTo>
                    <a:pt x="0" y="1217"/>
                    <a:pt x="0" y="1217"/>
                    <a:pt x="0" y="1217"/>
                  </a:cubicBezTo>
                  <a:cubicBezTo>
                    <a:pt x="23" y="1191"/>
                    <a:pt x="23" y="1191"/>
                    <a:pt x="23" y="1191"/>
                  </a:cubicBezTo>
                  <a:cubicBezTo>
                    <a:pt x="46" y="1166"/>
                    <a:pt x="46" y="1166"/>
                    <a:pt x="46" y="1166"/>
                  </a:cubicBezTo>
                  <a:cubicBezTo>
                    <a:pt x="135" y="1067"/>
                    <a:pt x="135" y="1067"/>
                    <a:pt x="135" y="1067"/>
                  </a:cubicBezTo>
                  <a:cubicBezTo>
                    <a:pt x="158" y="1042"/>
                    <a:pt x="158" y="1042"/>
                    <a:pt x="158" y="1042"/>
                  </a:cubicBezTo>
                  <a:cubicBezTo>
                    <a:pt x="247" y="942"/>
                    <a:pt x="247" y="942"/>
                    <a:pt x="247" y="942"/>
                  </a:cubicBezTo>
                  <a:cubicBezTo>
                    <a:pt x="269" y="918"/>
                    <a:pt x="269" y="918"/>
                    <a:pt x="269" y="918"/>
                  </a:cubicBezTo>
                  <a:cubicBezTo>
                    <a:pt x="359" y="818"/>
                    <a:pt x="359" y="818"/>
                    <a:pt x="359" y="818"/>
                  </a:cubicBezTo>
                  <a:cubicBezTo>
                    <a:pt x="381" y="793"/>
                    <a:pt x="381" y="793"/>
                    <a:pt x="381" y="793"/>
                  </a:cubicBezTo>
                  <a:cubicBezTo>
                    <a:pt x="471" y="694"/>
                    <a:pt x="471" y="694"/>
                    <a:pt x="471" y="694"/>
                  </a:cubicBezTo>
                  <a:cubicBezTo>
                    <a:pt x="493" y="669"/>
                    <a:pt x="493" y="669"/>
                    <a:pt x="493" y="669"/>
                  </a:cubicBezTo>
                  <a:cubicBezTo>
                    <a:pt x="578" y="575"/>
                    <a:pt x="578" y="575"/>
                    <a:pt x="578" y="575"/>
                  </a:cubicBezTo>
                  <a:cubicBezTo>
                    <a:pt x="578" y="575"/>
                    <a:pt x="714" y="469"/>
                    <a:pt x="729" y="431"/>
                  </a:cubicBezTo>
                  <a:cubicBezTo>
                    <a:pt x="745" y="393"/>
                    <a:pt x="1979" y="0"/>
                    <a:pt x="1979" y="0"/>
                  </a:cubicBezTo>
                  <a:close/>
                </a:path>
              </a:pathLst>
            </a:custGeom>
            <a:solidFill>
              <a:srgbClr val="293E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8">
              <a:extLst>
                <a:ext uri="{FF2B5EF4-FFF2-40B4-BE49-F238E27FC236}">
                  <a16:creationId xmlns:a16="http://schemas.microsoft.com/office/drawing/2014/main" id="{06B06749-8728-4A80-888F-6679113A02B1}"/>
                </a:ext>
              </a:extLst>
            </p:cNvPr>
            <p:cNvSpPr>
              <a:spLocks/>
            </p:cNvSpPr>
            <p:nvPr/>
          </p:nvSpPr>
          <p:spPr bwMode="auto">
            <a:xfrm>
              <a:off x="3938587" y="-8777"/>
              <a:ext cx="808038" cy="701675"/>
            </a:xfrm>
            <a:custGeom>
              <a:avLst/>
              <a:gdLst>
                <a:gd name="T0" fmla="*/ 0 w 509"/>
                <a:gd name="T1" fmla="*/ 0 h 442"/>
                <a:gd name="T2" fmla="*/ 33 w 509"/>
                <a:gd name="T3" fmla="*/ 0 h 442"/>
                <a:gd name="T4" fmla="*/ 509 w 509"/>
                <a:gd name="T5" fmla="*/ 425 h 442"/>
                <a:gd name="T6" fmla="*/ 495 w 509"/>
                <a:gd name="T7" fmla="*/ 442 h 442"/>
                <a:gd name="T8" fmla="*/ 0 w 509"/>
                <a:gd name="T9" fmla="*/ 0 h 442"/>
              </a:gdLst>
              <a:ahLst/>
              <a:cxnLst>
                <a:cxn ang="0">
                  <a:pos x="T0" y="T1"/>
                </a:cxn>
                <a:cxn ang="0">
                  <a:pos x="T2" y="T3"/>
                </a:cxn>
                <a:cxn ang="0">
                  <a:pos x="T4" y="T5"/>
                </a:cxn>
                <a:cxn ang="0">
                  <a:pos x="T6" y="T7"/>
                </a:cxn>
                <a:cxn ang="0">
                  <a:pos x="T8" y="T9"/>
                </a:cxn>
              </a:cxnLst>
              <a:rect l="0" t="0" r="r" b="b"/>
              <a:pathLst>
                <a:path w="509" h="442">
                  <a:moveTo>
                    <a:pt x="0" y="0"/>
                  </a:moveTo>
                  <a:lnTo>
                    <a:pt x="33" y="0"/>
                  </a:lnTo>
                  <a:lnTo>
                    <a:pt x="509" y="425"/>
                  </a:lnTo>
                  <a:lnTo>
                    <a:pt x="495" y="442"/>
                  </a:lnTo>
                  <a:lnTo>
                    <a:pt x="0" y="0"/>
                  </a:lnTo>
                  <a:close/>
                </a:path>
              </a:pathLst>
            </a:custGeom>
            <a:solidFill>
              <a:srgbClr val="E8F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9">
              <a:extLst>
                <a:ext uri="{FF2B5EF4-FFF2-40B4-BE49-F238E27FC236}">
                  <a16:creationId xmlns:a16="http://schemas.microsoft.com/office/drawing/2014/main" id="{30E66F7E-2283-40D5-A01E-FC3F2F14EDA0}"/>
                </a:ext>
              </a:extLst>
            </p:cNvPr>
            <p:cNvSpPr>
              <a:spLocks/>
            </p:cNvSpPr>
            <p:nvPr/>
          </p:nvSpPr>
          <p:spPr bwMode="auto">
            <a:xfrm>
              <a:off x="3689350" y="-8777"/>
              <a:ext cx="1058863" cy="930275"/>
            </a:xfrm>
            <a:custGeom>
              <a:avLst/>
              <a:gdLst>
                <a:gd name="T0" fmla="*/ 0 w 667"/>
                <a:gd name="T1" fmla="*/ 0 h 586"/>
                <a:gd name="T2" fmla="*/ 33 w 667"/>
                <a:gd name="T3" fmla="*/ 0 h 586"/>
                <a:gd name="T4" fmla="*/ 667 w 667"/>
                <a:gd name="T5" fmla="*/ 569 h 586"/>
                <a:gd name="T6" fmla="*/ 653 w 667"/>
                <a:gd name="T7" fmla="*/ 586 h 586"/>
                <a:gd name="T8" fmla="*/ 0 w 667"/>
                <a:gd name="T9" fmla="*/ 0 h 586"/>
              </a:gdLst>
              <a:ahLst/>
              <a:cxnLst>
                <a:cxn ang="0">
                  <a:pos x="T0" y="T1"/>
                </a:cxn>
                <a:cxn ang="0">
                  <a:pos x="T2" y="T3"/>
                </a:cxn>
                <a:cxn ang="0">
                  <a:pos x="T4" y="T5"/>
                </a:cxn>
                <a:cxn ang="0">
                  <a:pos x="T6" y="T7"/>
                </a:cxn>
                <a:cxn ang="0">
                  <a:pos x="T8" y="T9"/>
                </a:cxn>
              </a:cxnLst>
              <a:rect l="0" t="0" r="r" b="b"/>
              <a:pathLst>
                <a:path w="667" h="586">
                  <a:moveTo>
                    <a:pt x="0" y="0"/>
                  </a:moveTo>
                  <a:lnTo>
                    <a:pt x="33" y="0"/>
                  </a:lnTo>
                  <a:lnTo>
                    <a:pt x="667" y="569"/>
                  </a:lnTo>
                  <a:lnTo>
                    <a:pt x="653" y="586"/>
                  </a:lnTo>
                  <a:lnTo>
                    <a:pt x="0" y="0"/>
                  </a:lnTo>
                  <a:close/>
                </a:path>
              </a:pathLst>
            </a:custGeom>
            <a:solidFill>
              <a:srgbClr val="E8F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40">
              <a:extLst>
                <a:ext uri="{FF2B5EF4-FFF2-40B4-BE49-F238E27FC236}">
                  <a16:creationId xmlns:a16="http://schemas.microsoft.com/office/drawing/2014/main" id="{37AB891A-FBD1-4F78-8B95-9CA55CA4A72A}"/>
                </a:ext>
              </a:extLst>
            </p:cNvPr>
            <p:cNvSpPr>
              <a:spLocks/>
            </p:cNvSpPr>
            <p:nvPr/>
          </p:nvSpPr>
          <p:spPr bwMode="auto">
            <a:xfrm>
              <a:off x="3441700" y="-8777"/>
              <a:ext cx="1308100" cy="1158875"/>
            </a:xfrm>
            <a:custGeom>
              <a:avLst/>
              <a:gdLst>
                <a:gd name="T0" fmla="*/ 0 w 824"/>
                <a:gd name="T1" fmla="*/ 0 h 730"/>
                <a:gd name="T2" fmla="*/ 33 w 824"/>
                <a:gd name="T3" fmla="*/ 0 h 730"/>
                <a:gd name="T4" fmla="*/ 824 w 824"/>
                <a:gd name="T5" fmla="*/ 713 h 730"/>
                <a:gd name="T6" fmla="*/ 810 w 824"/>
                <a:gd name="T7" fmla="*/ 730 h 730"/>
                <a:gd name="T8" fmla="*/ 0 w 824"/>
                <a:gd name="T9" fmla="*/ 0 h 730"/>
              </a:gdLst>
              <a:ahLst/>
              <a:cxnLst>
                <a:cxn ang="0">
                  <a:pos x="T0" y="T1"/>
                </a:cxn>
                <a:cxn ang="0">
                  <a:pos x="T2" y="T3"/>
                </a:cxn>
                <a:cxn ang="0">
                  <a:pos x="T4" y="T5"/>
                </a:cxn>
                <a:cxn ang="0">
                  <a:pos x="T6" y="T7"/>
                </a:cxn>
                <a:cxn ang="0">
                  <a:pos x="T8" y="T9"/>
                </a:cxn>
              </a:cxnLst>
              <a:rect l="0" t="0" r="r" b="b"/>
              <a:pathLst>
                <a:path w="824" h="730">
                  <a:moveTo>
                    <a:pt x="0" y="0"/>
                  </a:moveTo>
                  <a:lnTo>
                    <a:pt x="33" y="0"/>
                  </a:lnTo>
                  <a:lnTo>
                    <a:pt x="824" y="713"/>
                  </a:lnTo>
                  <a:lnTo>
                    <a:pt x="810" y="730"/>
                  </a:lnTo>
                  <a:lnTo>
                    <a:pt x="0" y="0"/>
                  </a:lnTo>
                  <a:close/>
                </a:path>
              </a:pathLst>
            </a:custGeom>
            <a:solidFill>
              <a:srgbClr val="E8F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41">
              <a:extLst>
                <a:ext uri="{FF2B5EF4-FFF2-40B4-BE49-F238E27FC236}">
                  <a16:creationId xmlns:a16="http://schemas.microsoft.com/office/drawing/2014/main" id="{1A27AC83-8817-4925-B1C3-909BDF921323}"/>
                </a:ext>
              </a:extLst>
            </p:cNvPr>
            <p:cNvSpPr>
              <a:spLocks/>
            </p:cNvSpPr>
            <p:nvPr/>
          </p:nvSpPr>
          <p:spPr bwMode="auto">
            <a:xfrm>
              <a:off x="3197225" y="-8777"/>
              <a:ext cx="1554163" cy="1387475"/>
            </a:xfrm>
            <a:custGeom>
              <a:avLst/>
              <a:gdLst>
                <a:gd name="T0" fmla="*/ 0 w 979"/>
                <a:gd name="T1" fmla="*/ 0 h 874"/>
                <a:gd name="T2" fmla="*/ 32 w 979"/>
                <a:gd name="T3" fmla="*/ 0 h 874"/>
                <a:gd name="T4" fmla="*/ 979 w 979"/>
                <a:gd name="T5" fmla="*/ 857 h 874"/>
                <a:gd name="T6" fmla="*/ 964 w 979"/>
                <a:gd name="T7" fmla="*/ 874 h 874"/>
                <a:gd name="T8" fmla="*/ 0 w 979"/>
                <a:gd name="T9" fmla="*/ 0 h 874"/>
              </a:gdLst>
              <a:ahLst/>
              <a:cxnLst>
                <a:cxn ang="0">
                  <a:pos x="T0" y="T1"/>
                </a:cxn>
                <a:cxn ang="0">
                  <a:pos x="T2" y="T3"/>
                </a:cxn>
                <a:cxn ang="0">
                  <a:pos x="T4" y="T5"/>
                </a:cxn>
                <a:cxn ang="0">
                  <a:pos x="T6" y="T7"/>
                </a:cxn>
                <a:cxn ang="0">
                  <a:pos x="T8" y="T9"/>
                </a:cxn>
              </a:cxnLst>
              <a:rect l="0" t="0" r="r" b="b"/>
              <a:pathLst>
                <a:path w="979" h="874">
                  <a:moveTo>
                    <a:pt x="0" y="0"/>
                  </a:moveTo>
                  <a:lnTo>
                    <a:pt x="32" y="0"/>
                  </a:lnTo>
                  <a:lnTo>
                    <a:pt x="979" y="857"/>
                  </a:lnTo>
                  <a:lnTo>
                    <a:pt x="964" y="874"/>
                  </a:lnTo>
                  <a:lnTo>
                    <a:pt x="0" y="0"/>
                  </a:lnTo>
                  <a:close/>
                </a:path>
              </a:pathLst>
            </a:custGeom>
            <a:solidFill>
              <a:srgbClr val="E8F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42">
              <a:extLst>
                <a:ext uri="{FF2B5EF4-FFF2-40B4-BE49-F238E27FC236}">
                  <a16:creationId xmlns:a16="http://schemas.microsoft.com/office/drawing/2014/main" id="{C18D9E0D-0150-4D97-A2D4-AF1E717D5B5C}"/>
                </a:ext>
              </a:extLst>
            </p:cNvPr>
            <p:cNvSpPr>
              <a:spLocks/>
            </p:cNvSpPr>
            <p:nvPr/>
          </p:nvSpPr>
          <p:spPr bwMode="auto">
            <a:xfrm>
              <a:off x="2947987" y="-8777"/>
              <a:ext cx="1803400" cy="1616075"/>
            </a:xfrm>
            <a:custGeom>
              <a:avLst/>
              <a:gdLst>
                <a:gd name="T0" fmla="*/ 0 w 1447"/>
                <a:gd name="T1" fmla="*/ 0 h 1252"/>
                <a:gd name="T2" fmla="*/ 43 w 1447"/>
                <a:gd name="T3" fmla="*/ 0 h 1252"/>
                <a:gd name="T4" fmla="*/ 118 w 1447"/>
                <a:gd name="T5" fmla="*/ 64 h 1252"/>
                <a:gd name="T6" fmla="*/ 1447 w 1447"/>
                <a:gd name="T7" fmla="*/ 1231 h 1252"/>
                <a:gd name="T8" fmla="*/ 1428 w 1447"/>
                <a:gd name="T9" fmla="*/ 1252 h 1252"/>
                <a:gd name="T10" fmla="*/ 99 w 1447"/>
                <a:gd name="T11" fmla="*/ 84 h 1252"/>
                <a:gd name="T12" fmla="*/ 0 w 1447"/>
                <a:gd name="T13" fmla="*/ 0 h 1252"/>
              </a:gdLst>
              <a:ahLst/>
              <a:cxnLst>
                <a:cxn ang="0">
                  <a:pos x="T0" y="T1"/>
                </a:cxn>
                <a:cxn ang="0">
                  <a:pos x="T2" y="T3"/>
                </a:cxn>
                <a:cxn ang="0">
                  <a:pos x="T4" y="T5"/>
                </a:cxn>
                <a:cxn ang="0">
                  <a:pos x="T6" y="T7"/>
                </a:cxn>
                <a:cxn ang="0">
                  <a:pos x="T8" y="T9"/>
                </a:cxn>
                <a:cxn ang="0">
                  <a:pos x="T10" y="T11"/>
                </a:cxn>
                <a:cxn ang="0">
                  <a:pos x="T12" y="T13"/>
                </a:cxn>
              </a:cxnLst>
              <a:rect l="0" t="0" r="r" b="b"/>
              <a:pathLst>
                <a:path w="1447" h="1252">
                  <a:moveTo>
                    <a:pt x="0" y="0"/>
                  </a:moveTo>
                  <a:cubicBezTo>
                    <a:pt x="43" y="0"/>
                    <a:pt x="43" y="0"/>
                    <a:pt x="43" y="0"/>
                  </a:cubicBezTo>
                  <a:cubicBezTo>
                    <a:pt x="68" y="20"/>
                    <a:pt x="92" y="41"/>
                    <a:pt x="118" y="64"/>
                  </a:cubicBezTo>
                  <a:cubicBezTo>
                    <a:pt x="1447" y="1231"/>
                    <a:pt x="1447" y="1231"/>
                    <a:pt x="1447" y="1231"/>
                  </a:cubicBezTo>
                  <a:cubicBezTo>
                    <a:pt x="1428" y="1252"/>
                    <a:pt x="1428" y="1252"/>
                    <a:pt x="1428" y="1252"/>
                  </a:cubicBezTo>
                  <a:cubicBezTo>
                    <a:pt x="99" y="84"/>
                    <a:pt x="99" y="84"/>
                    <a:pt x="99" y="84"/>
                  </a:cubicBezTo>
                  <a:cubicBezTo>
                    <a:pt x="65" y="54"/>
                    <a:pt x="32" y="26"/>
                    <a:pt x="0" y="0"/>
                  </a:cubicBezTo>
                  <a:close/>
                </a:path>
              </a:pathLst>
            </a:custGeom>
            <a:solidFill>
              <a:srgbClr val="E8F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43">
              <a:extLst>
                <a:ext uri="{FF2B5EF4-FFF2-40B4-BE49-F238E27FC236}">
                  <a16:creationId xmlns:a16="http://schemas.microsoft.com/office/drawing/2014/main" id="{5C1E3401-8111-48CE-A179-44A64B4178E9}"/>
                </a:ext>
              </a:extLst>
            </p:cNvPr>
            <p:cNvSpPr>
              <a:spLocks/>
            </p:cNvSpPr>
            <p:nvPr/>
          </p:nvSpPr>
          <p:spPr bwMode="auto">
            <a:xfrm>
              <a:off x="2670175" y="-14753"/>
              <a:ext cx="2082800" cy="1844675"/>
            </a:xfrm>
            <a:custGeom>
              <a:avLst/>
              <a:gdLst>
                <a:gd name="T0" fmla="*/ 0 w 1670"/>
                <a:gd name="T1" fmla="*/ 0 h 1429"/>
                <a:gd name="T2" fmla="*/ 50 w 1670"/>
                <a:gd name="T3" fmla="*/ 0 h 1429"/>
                <a:gd name="T4" fmla="*/ 274 w 1670"/>
                <a:gd name="T5" fmla="*/ 178 h 1429"/>
                <a:gd name="T6" fmla="*/ 1670 w 1670"/>
                <a:gd name="T7" fmla="*/ 1409 h 1429"/>
                <a:gd name="T8" fmla="*/ 1651 w 1670"/>
                <a:gd name="T9" fmla="*/ 1429 h 1429"/>
                <a:gd name="T10" fmla="*/ 255 w 1670"/>
                <a:gd name="T11" fmla="*/ 198 h 1429"/>
                <a:gd name="T12" fmla="*/ 0 w 1670"/>
                <a:gd name="T13" fmla="*/ 0 h 1429"/>
              </a:gdLst>
              <a:ahLst/>
              <a:cxnLst>
                <a:cxn ang="0">
                  <a:pos x="T0" y="T1"/>
                </a:cxn>
                <a:cxn ang="0">
                  <a:pos x="T2" y="T3"/>
                </a:cxn>
                <a:cxn ang="0">
                  <a:pos x="T4" y="T5"/>
                </a:cxn>
                <a:cxn ang="0">
                  <a:pos x="T6" y="T7"/>
                </a:cxn>
                <a:cxn ang="0">
                  <a:pos x="T8" y="T9"/>
                </a:cxn>
                <a:cxn ang="0">
                  <a:pos x="T10" y="T11"/>
                </a:cxn>
                <a:cxn ang="0">
                  <a:pos x="T12" y="T13"/>
                </a:cxn>
              </a:cxnLst>
              <a:rect l="0" t="0" r="r" b="b"/>
              <a:pathLst>
                <a:path w="1670" h="1429">
                  <a:moveTo>
                    <a:pt x="0" y="0"/>
                  </a:moveTo>
                  <a:cubicBezTo>
                    <a:pt x="50" y="0"/>
                    <a:pt x="50" y="0"/>
                    <a:pt x="50" y="0"/>
                  </a:cubicBezTo>
                  <a:cubicBezTo>
                    <a:pt x="120" y="48"/>
                    <a:pt x="194" y="107"/>
                    <a:pt x="274" y="178"/>
                  </a:cubicBezTo>
                  <a:cubicBezTo>
                    <a:pt x="1670" y="1409"/>
                    <a:pt x="1670" y="1409"/>
                    <a:pt x="1670" y="1409"/>
                  </a:cubicBezTo>
                  <a:cubicBezTo>
                    <a:pt x="1651" y="1429"/>
                    <a:pt x="1651" y="1429"/>
                    <a:pt x="1651" y="1429"/>
                  </a:cubicBezTo>
                  <a:cubicBezTo>
                    <a:pt x="255" y="198"/>
                    <a:pt x="255" y="198"/>
                    <a:pt x="255" y="198"/>
                  </a:cubicBezTo>
                  <a:cubicBezTo>
                    <a:pt x="163" y="117"/>
                    <a:pt x="79" y="51"/>
                    <a:pt x="0" y="0"/>
                  </a:cubicBezTo>
                  <a:close/>
                </a:path>
              </a:pathLst>
            </a:custGeom>
            <a:solidFill>
              <a:srgbClr val="E8F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Rectangle 44">
              <a:extLst>
                <a:ext uri="{FF2B5EF4-FFF2-40B4-BE49-F238E27FC236}">
                  <a16:creationId xmlns:a16="http://schemas.microsoft.com/office/drawing/2014/main" id="{5F14428A-3437-495F-98B1-4CFAA2DF76FE}"/>
                </a:ext>
              </a:extLst>
            </p:cNvPr>
            <p:cNvSpPr>
              <a:spLocks noChangeArrowheads="1"/>
            </p:cNvSpPr>
            <p:nvPr/>
          </p:nvSpPr>
          <p:spPr bwMode="auto">
            <a:xfrm>
              <a:off x="11604193" y="5594351"/>
              <a:ext cx="19050" cy="311150"/>
            </a:xfrm>
            <a:prstGeom prst="rect">
              <a:avLst/>
            </a:prstGeom>
            <a:solidFill>
              <a:srgbClr val="8585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Rectangle 45">
              <a:extLst>
                <a:ext uri="{FF2B5EF4-FFF2-40B4-BE49-F238E27FC236}">
                  <a16:creationId xmlns:a16="http://schemas.microsoft.com/office/drawing/2014/main" id="{A1F76DA3-6A84-4405-8E02-10AE64827A97}"/>
                </a:ext>
              </a:extLst>
            </p:cNvPr>
            <p:cNvSpPr>
              <a:spLocks noChangeArrowheads="1"/>
            </p:cNvSpPr>
            <p:nvPr/>
          </p:nvSpPr>
          <p:spPr bwMode="auto">
            <a:xfrm>
              <a:off x="11896293" y="5594351"/>
              <a:ext cx="19050" cy="311150"/>
            </a:xfrm>
            <a:prstGeom prst="rect">
              <a:avLst/>
            </a:prstGeom>
            <a:solidFill>
              <a:srgbClr val="8585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Rectangle 46">
              <a:extLst>
                <a:ext uri="{FF2B5EF4-FFF2-40B4-BE49-F238E27FC236}">
                  <a16:creationId xmlns:a16="http://schemas.microsoft.com/office/drawing/2014/main" id="{E45130C6-5116-45C6-9A8B-E40623DA152B}"/>
                </a:ext>
              </a:extLst>
            </p:cNvPr>
            <p:cNvSpPr>
              <a:spLocks noChangeArrowheads="1"/>
            </p:cNvSpPr>
            <p:nvPr/>
          </p:nvSpPr>
          <p:spPr bwMode="auto">
            <a:xfrm>
              <a:off x="12188393" y="5283201"/>
              <a:ext cx="19050" cy="311150"/>
            </a:xfrm>
            <a:prstGeom prst="rect">
              <a:avLst/>
            </a:prstGeom>
            <a:solidFill>
              <a:srgbClr val="8585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Rectangle 47">
              <a:extLst>
                <a:ext uri="{FF2B5EF4-FFF2-40B4-BE49-F238E27FC236}">
                  <a16:creationId xmlns:a16="http://schemas.microsoft.com/office/drawing/2014/main" id="{D23EF63F-7A04-4A3F-B477-BCD5E9769BC5}"/>
                </a:ext>
              </a:extLst>
            </p:cNvPr>
            <p:cNvSpPr>
              <a:spLocks noChangeArrowheads="1"/>
            </p:cNvSpPr>
            <p:nvPr/>
          </p:nvSpPr>
          <p:spPr bwMode="auto">
            <a:xfrm>
              <a:off x="12188393" y="6218238"/>
              <a:ext cx="19050" cy="312738"/>
            </a:xfrm>
            <a:prstGeom prst="rect">
              <a:avLst/>
            </a:prstGeom>
            <a:solidFill>
              <a:srgbClr val="8585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Rectangle 48">
              <a:extLst>
                <a:ext uri="{FF2B5EF4-FFF2-40B4-BE49-F238E27FC236}">
                  <a16:creationId xmlns:a16="http://schemas.microsoft.com/office/drawing/2014/main" id="{69EEB48B-BC6E-4945-A5EC-A354E8FF5039}"/>
                </a:ext>
              </a:extLst>
            </p:cNvPr>
            <p:cNvSpPr>
              <a:spLocks noChangeArrowheads="1"/>
            </p:cNvSpPr>
            <p:nvPr/>
          </p:nvSpPr>
          <p:spPr bwMode="auto">
            <a:xfrm>
              <a:off x="11596255" y="4956176"/>
              <a:ext cx="300038" cy="19050"/>
            </a:xfrm>
            <a:prstGeom prst="rect">
              <a:avLst/>
            </a:prstGeom>
            <a:solidFill>
              <a:srgbClr val="8585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Oval 49">
              <a:extLst>
                <a:ext uri="{FF2B5EF4-FFF2-40B4-BE49-F238E27FC236}">
                  <a16:creationId xmlns:a16="http://schemas.microsoft.com/office/drawing/2014/main" id="{DCF8834B-57A9-4297-B8B9-296315B8871C}"/>
                </a:ext>
              </a:extLst>
            </p:cNvPr>
            <p:cNvSpPr>
              <a:spLocks noChangeArrowheads="1"/>
            </p:cNvSpPr>
            <p:nvPr/>
          </p:nvSpPr>
          <p:spPr bwMode="auto">
            <a:xfrm>
              <a:off x="11510530" y="4862513"/>
              <a:ext cx="209550" cy="215900"/>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Oval 50">
              <a:extLst>
                <a:ext uri="{FF2B5EF4-FFF2-40B4-BE49-F238E27FC236}">
                  <a16:creationId xmlns:a16="http://schemas.microsoft.com/office/drawing/2014/main" id="{B3E55DE1-550D-42BB-BB21-1D6407AE4E21}"/>
                </a:ext>
              </a:extLst>
            </p:cNvPr>
            <p:cNvSpPr>
              <a:spLocks noChangeArrowheads="1"/>
            </p:cNvSpPr>
            <p:nvPr/>
          </p:nvSpPr>
          <p:spPr bwMode="auto">
            <a:xfrm>
              <a:off x="11801043" y="4862513"/>
              <a:ext cx="209550" cy="215900"/>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51">
              <a:extLst>
                <a:ext uri="{FF2B5EF4-FFF2-40B4-BE49-F238E27FC236}">
                  <a16:creationId xmlns:a16="http://schemas.microsoft.com/office/drawing/2014/main" id="{FFDDD0C8-DDCA-40B1-B4FA-1A93420BC53E}"/>
                </a:ext>
              </a:extLst>
            </p:cNvPr>
            <p:cNvSpPr>
              <a:spLocks/>
            </p:cNvSpPr>
            <p:nvPr/>
          </p:nvSpPr>
          <p:spPr bwMode="auto">
            <a:xfrm>
              <a:off x="12093143" y="4862513"/>
              <a:ext cx="104775" cy="215900"/>
            </a:xfrm>
            <a:custGeom>
              <a:avLst/>
              <a:gdLst>
                <a:gd name="T0" fmla="*/ 84 w 84"/>
                <a:gd name="T1" fmla="*/ 0 h 168"/>
                <a:gd name="T2" fmla="*/ 84 w 84"/>
                <a:gd name="T3" fmla="*/ 0 h 168"/>
                <a:gd name="T4" fmla="*/ 84 w 84"/>
                <a:gd name="T5" fmla="*/ 168 h 168"/>
                <a:gd name="T6" fmla="*/ 84 w 84"/>
                <a:gd name="T7" fmla="*/ 168 h 168"/>
                <a:gd name="T8" fmla="*/ 0 w 84"/>
                <a:gd name="T9" fmla="*/ 84 h 168"/>
                <a:gd name="T10" fmla="*/ 84 w 84"/>
                <a:gd name="T11" fmla="*/ 0 h 168"/>
              </a:gdLst>
              <a:ahLst/>
              <a:cxnLst>
                <a:cxn ang="0">
                  <a:pos x="T0" y="T1"/>
                </a:cxn>
                <a:cxn ang="0">
                  <a:pos x="T2" y="T3"/>
                </a:cxn>
                <a:cxn ang="0">
                  <a:pos x="T4" y="T5"/>
                </a:cxn>
                <a:cxn ang="0">
                  <a:pos x="T6" y="T7"/>
                </a:cxn>
                <a:cxn ang="0">
                  <a:pos x="T8" y="T9"/>
                </a:cxn>
                <a:cxn ang="0">
                  <a:pos x="T10" y="T11"/>
                </a:cxn>
              </a:cxnLst>
              <a:rect l="0" t="0" r="r" b="b"/>
              <a:pathLst>
                <a:path w="84" h="168">
                  <a:moveTo>
                    <a:pt x="84" y="0"/>
                  </a:moveTo>
                  <a:cubicBezTo>
                    <a:pt x="84" y="0"/>
                    <a:pt x="84" y="0"/>
                    <a:pt x="84" y="0"/>
                  </a:cubicBezTo>
                  <a:cubicBezTo>
                    <a:pt x="84" y="168"/>
                    <a:pt x="84" y="168"/>
                    <a:pt x="84" y="168"/>
                  </a:cubicBezTo>
                  <a:cubicBezTo>
                    <a:pt x="84" y="168"/>
                    <a:pt x="84" y="168"/>
                    <a:pt x="84" y="168"/>
                  </a:cubicBezTo>
                  <a:cubicBezTo>
                    <a:pt x="37" y="168"/>
                    <a:pt x="0" y="130"/>
                    <a:pt x="0" y="84"/>
                  </a:cubicBezTo>
                  <a:cubicBezTo>
                    <a:pt x="0" y="37"/>
                    <a:pt x="37" y="0"/>
                    <a:pt x="84" y="0"/>
                  </a:cubicBezTo>
                  <a:close/>
                </a:path>
              </a:pathLst>
            </a:cu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Oval 52">
              <a:extLst>
                <a:ext uri="{FF2B5EF4-FFF2-40B4-BE49-F238E27FC236}">
                  <a16:creationId xmlns:a16="http://schemas.microsoft.com/office/drawing/2014/main" id="{8EBF059F-1931-4918-B62E-8AAAB05E761B}"/>
                </a:ext>
              </a:extLst>
            </p:cNvPr>
            <p:cNvSpPr>
              <a:spLocks noChangeArrowheads="1"/>
            </p:cNvSpPr>
            <p:nvPr/>
          </p:nvSpPr>
          <p:spPr bwMode="auto">
            <a:xfrm>
              <a:off x="11510530" y="5173663"/>
              <a:ext cx="209550" cy="215900"/>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Oval 53">
              <a:extLst>
                <a:ext uri="{FF2B5EF4-FFF2-40B4-BE49-F238E27FC236}">
                  <a16:creationId xmlns:a16="http://schemas.microsoft.com/office/drawing/2014/main" id="{BBE37596-B2DC-40F4-9136-031B681D6141}"/>
                </a:ext>
              </a:extLst>
            </p:cNvPr>
            <p:cNvSpPr>
              <a:spLocks noChangeArrowheads="1"/>
            </p:cNvSpPr>
            <p:nvPr/>
          </p:nvSpPr>
          <p:spPr bwMode="auto">
            <a:xfrm>
              <a:off x="11801043" y="5173663"/>
              <a:ext cx="209550" cy="215900"/>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54">
              <a:extLst>
                <a:ext uri="{FF2B5EF4-FFF2-40B4-BE49-F238E27FC236}">
                  <a16:creationId xmlns:a16="http://schemas.microsoft.com/office/drawing/2014/main" id="{5903F037-754E-405A-8834-4B86BFF8AC59}"/>
                </a:ext>
              </a:extLst>
            </p:cNvPr>
            <p:cNvSpPr>
              <a:spLocks/>
            </p:cNvSpPr>
            <p:nvPr/>
          </p:nvSpPr>
          <p:spPr bwMode="auto">
            <a:xfrm>
              <a:off x="12093143" y="5173663"/>
              <a:ext cx="114300" cy="215900"/>
            </a:xfrm>
            <a:custGeom>
              <a:avLst/>
              <a:gdLst>
                <a:gd name="T0" fmla="*/ 84 w 92"/>
                <a:gd name="T1" fmla="*/ 0 h 168"/>
                <a:gd name="T2" fmla="*/ 84 w 92"/>
                <a:gd name="T3" fmla="*/ 0 h 168"/>
                <a:gd name="T4" fmla="*/ 88 w 92"/>
                <a:gd name="T5" fmla="*/ 85 h 168"/>
                <a:gd name="T6" fmla="*/ 92 w 92"/>
                <a:gd name="T7" fmla="*/ 168 h 168"/>
                <a:gd name="T8" fmla="*/ 84 w 92"/>
                <a:gd name="T9" fmla="*/ 168 h 168"/>
                <a:gd name="T10" fmla="*/ 84 w 92"/>
                <a:gd name="T11" fmla="*/ 168 h 168"/>
                <a:gd name="T12" fmla="*/ 77 w 92"/>
                <a:gd name="T13" fmla="*/ 168 h 168"/>
                <a:gd name="T14" fmla="*/ 0 w 92"/>
                <a:gd name="T15" fmla="*/ 84 h 168"/>
                <a:gd name="T16" fmla="*/ 84 w 92"/>
                <a:gd name="T1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168">
                  <a:moveTo>
                    <a:pt x="84" y="0"/>
                  </a:moveTo>
                  <a:cubicBezTo>
                    <a:pt x="84" y="0"/>
                    <a:pt x="84" y="0"/>
                    <a:pt x="84" y="0"/>
                  </a:cubicBezTo>
                  <a:cubicBezTo>
                    <a:pt x="88" y="85"/>
                    <a:pt x="88" y="85"/>
                    <a:pt x="88" y="85"/>
                  </a:cubicBezTo>
                  <a:cubicBezTo>
                    <a:pt x="92" y="168"/>
                    <a:pt x="92" y="168"/>
                    <a:pt x="92" y="168"/>
                  </a:cubicBezTo>
                  <a:cubicBezTo>
                    <a:pt x="90" y="168"/>
                    <a:pt x="87" y="168"/>
                    <a:pt x="84" y="168"/>
                  </a:cubicBezTo>
                  <a:cubicBezTo>
                    <a:pt x="84" y="168"/>
                    <a:pt x="84" y="168"/>
                    <a:pt x="84" y="168"/>
                  </a:cubicBezTo>
                  <a:cubicBezTo>
                    <a:pt x="82" y="168"/>
                    <a:pt x="79" y="168"/>
                    <a:pt x="77" y="168"/>
                  </a:cubicBezTo>
                  <a:cubicBezTo>
                    <a:pt x="34" y="165"/>
                    <a:pt x="0" y="129"/>
                    <a:pt x="0" y="84"/>
                  </a:cubicBezTo>
                  <a:cubicBezTo>
                    <a:pt x="0" y="38"/>
                    <a:pt x="37" y="0"/>
                    <a:pt x="84" y="0"/>
                  </a:cubicBezTo>
                  <a:close/>
                </a:path>
              </a:pathLst>
            </a:cu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Oval 55">
              <a:extLst>
                <a:ext uri="{FF2B5EF4-FFF2-40B4-BE49-F238E27FC236}">
                  <a16:creationId xmlns:a16="http://schemas.microsoft.com/office/drawing/2014/main" id="{D71C60C1-5A3A-46CC-86A6-EFC464CF06A4}"/>
                </a:ext>
              </a:extLst>
            </p:cNvPr>
            <p:cNvSpPr>
              <a:spLocks noChangeArrowheads="1"/>
            </p:cNvSpPr>
            <p:nvPr/>
          </p:nvSpPr>
          <p:spPr bwMode="auto">
            <a:xfrm>
              <a:off x="11510530" y="5484813"/>
              <a:ext cx="209550" cy="217488"/>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Oval 56">
              <a:extLst>
                <a:ext uri="{FF2B5EF4-FFF2-40B4-BE49-F238E27FC236}">
                  <a16:creationId xmlns:a16="http://schemas.microsoft.com/office/drawing/2014/main" id="{15B11D13-2124-4AE1-9109-37C35900690F}"/>
                </a:ext>
              </a:extLst>
            </p:cNvPr>
            <p:cNvSpPr>
              <a:spLocks noChangeArrowheads="1"/>
            </p:cNvSpPr>
            <p:nvPr/>
          </p:nvSpPr>
          <p:spPr bwMode="auto">
            <a:xfrm>
              <a:off x="11801043" y="5484813"/>
              <a:ext cx="209550" cy="217488"/>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57">
              <a:extLst>
                <a:ext uri="{FF2B5EF4-FFF2-40B4-BE49-F238E27FC236}">
                  <a16:creationId xmlns:a16="http://schemas.microsoft.com/office/drawing/2014/main" id="{39A353DA-331C-469D-9888-6E24A6A0D369}"/>
                </a:ext>
              </a:extLst>
            </p:cNvPr>
            <p:cNvSpPr>
              <a:spLocks/>
            </p:cNvSpPr>
            <p:nvPr/>
          </p:nvSpPr>
          <p:spPr bwMode="auto">
            <a:xfrm>
              <a:off x="12093143" y="5484813"/>
              <a:ext cx="114300" cy="217488"/>
            </a:xfrm>
            <a:custGeom>
              <a:avLst/>
              <a:gdLst>
                <a:gd name="T0" fmla="*/ 84 w 92"/>
                <a:gd name="T1" fmla="*/ 0 h 168"/>
                <a:gd name="T2" fmla="*/ 84 w 92"/>
                <a:gd name="T3" fmla="*/ 0 h 168"/>
                <a:gd name="T4" fmla="*/ 92 w 92"/>
                <a:gd name="T5" fmla="*/ 0 h 168"/>
                <a:gd name="T6" fmla="*/ 88 w 92"/>
                <a:gd name="T7" fmla="*/ 85 h 168"/>
                <a:gd name="T8" fmla="*/ 84 w 92"/>
                <a:gd name="T9" fmla="*/ 168 h 168"/>
                <a:gd name="T10" fmla="*/ 84 w 92"/>
                <a:gd name="T11" fmla="*/ 168 h 168"/>
                <a:gd name="T12" fmla="*/ 0 w 92"/>
                <a:gd name="T13" fmla="*/ 84 h 168"/>
                <a:gd name="T14" fmla="*/ 77 w 92"/>
                <a:gd name="T15" fmla="*/ 0 h 168"/>
                <a:gd name="T16" fmla="*/ 84 w 92"/>
                <a:gd name="T1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168">
                  <a:moveTo>
                    <a:pt x="84" y="0"/>
                  </a:moveTo>
                  <a:cubicBezTo>
                    <a:pt x="84" y="0"/>
                    <a:pt x="84" y="0"/>
                    <a:pt x="84" y="0"/>
                  </a:cubicBezTo>
                  <a:cubicBezTo>
                    <a:pt x="87" y="0"/>
                    <a:pt x="90" y="0"/>
                    <a:pt x="92" y="0"/>
                  </a:cubicBezTo>
                  <a:cubicBezTo>
                    <a:pt x="88" y="85"/>
                    <a:pt x="88" y="85"/>
                    <a:pt x="88" y="85"/>
                  </a:cubicBezTo>
                  <a:cubicBezTo>
                    <a:pt x="84" y="168"/>
                    <a:pt x="84" y="168"/>
                    <a:pt x="84" y="168"/>
                  </a:cubicBezTo>
                  <a:cubicBezTo>
                    <a:pt x="84" y="168"/>
                    <a:pt x="84" y="168"/>
                    <a:pt x="84" y="168"/>
                  </a:cubicBezTo>
                  <a:cubicBezTo>
                    <a:pt x="37" y="168"/>
                    <a:pt x="0" y="130"/>
                    <a:pt x="0" y="84"/>
                  </a:cubicBezTo>
                  <a:cubicBezTo>
                    <a:pt x="0" y="39"/>
                    <a:pt x="34" y="3"/>
                    <a:pt x="77" y="0"/>
                  </a:cubicBezTo>
                  <a:cubicBezTo>
                    <a:pt x="79" y="0"/>
                    <a:pt x="82" y="0"/>
                    <a:pt x="84" y="0"/>
                  </a:cubicBezTo>
                  <a:close/>
                </a:path>
              </a:pathLst>
            </a:cu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Oval 58">
              <a:extLst>
                <a:ext uri="{FF2B5EF4-FFF2-40B4-BE49-F238E27FC236}">
                  <a16:creationId xmlns:a16="http://schemas.microsoft.com/office/drawing/2014/main" id="{7F1BD4FC-6A72-44F7-9B1D-40DDC59F6F3B}"/>
                </a:ext>
              </a:extLst>
            </p:cNvPr>
            <p:cNvSpPr>
              <a:spLocks noChangeArrowheads="1"/>
            </p:cNvSpPr>
            <p:nvPr/>
          </p:nvSpPr>
          <p:spPr bwMode="auto">
            <a:xfrm>
              <a:off x="11510530" y="5795963"/>
              <a:ext cx="209550" cy="217488"/>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Oval 59">
              <a:extLst>
                <a:ext uri="{FF2B5EF4-FFF2-40B4-BE49-F238E27FC236}">
                  <a16:creationId xmlns:a16="http://schemas.microsoft.com/office/drawing/2014/main" id="{0BC4B30C-30D3-40DE-A973-093233379FF9}"/>
                </a:ext>
              </a:extLst>
            </p:cNvPr>
            <p:cNvSpPr>
              <a:spLocks noChangeArrowheads="1"/>
            </p:cNvSpPr>
            <p:nvPr/>
          </p:nvSpPr>
          <p:spPr bwMode="auto">
            <a:xfrm>
              <a:off x="11801043" y="5795963"/>
              <a:ext cx="209550" cy="217488"/>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60">
              <a:extLst>
                <a:ext uri="{FF2B5EF4-FFF2-40B4-BE49-F238E27FC236}">
                  <a16:creationId xmlns:a16="http://schemas.microsoft.com/office/drawing/2014/main" id="{5359E00B-05DF-42E2-9376-173ED05F7A9F}"/>
                </a:ext>
              </a:extLst>
            </p:cNvPr>
            <p:cNvSpPr>
              <a:spLocks/>
            </p:cNvSpPr>
            <p:nvPr/>
          </p:nvSpPr>
          <p:spPr bwMode="auto">
            <a:xfrm>
              <a:off x="12093143" y="5795963"/>
              <a:ext cx="104775" cy="217488"/>
            </a:xfrm>
            <a:custGeom>
              <a:avLst/>
              <a:gdLst>
                <a:gd name="T0" fmla="*/ 84 w 84"/>
                <a:gd name="T1" fmla="*/ 0 h 168"/>
                <a:gd name="T2" fmla="*/ 84 w 84"/>
                <a:gd name="T3" fmla="*/ 0 h 168"/>
                <a:gd name="T4" fmla="*/ 84 w 84"/>
                <a:gd name="T5" fmla="*/ 168 h 168"/>
                <a:gd name="T6" fmla="*/ 84 w 84"/>
                <a:gd name="T7" fmla="*/ 168 h 168"/>
                <a:gd name="T8" fmla="*/ 0 w 84"/>
                <a:gd name="T9" fmla="*/ 84 h 168"/>
                <a:gd name="T10" fmla="*/ 84 w 84"/>
                <a:gd name="T11" fmla="*/ 0 h 168"/>
              </a:gdLst>
              <a:ahLst/>
              <a:cxnLst>
                <a:cxn ang="0">
                  <a:pos x="T0" y="T1"/>
                </a:cxn>
                <a:cxn ang="0">
                  <a:pos x="T2" y="T3"/>
                </a:cxn>
                <a:cxn ang="0">
                  <a:pos x="T4" y="T5"/>
                </a:cxn>
                <a:cxn ang="0">
                  <a:pos x="T6" y="T7"/>
                </a:cxn>
                <a:cxn ang="0">
                  <a:pos x="T8" y="T9"/>
                </a:cxn>
                <a:cxn ang="0">
                  <a:pos x="T10" y="T11"/>
                </a:cxn>
              </a:cxnLst>
              <a:rect l="0" t="0" r="r" b="b"/>
              <a:pathLst>
                <a:path w="84" h="168">
                  <a:moveTo>
                    <a:pt x="84" y="0"/>
                  </a:moveTo>
                  <a:cubicBezTo>
                    <a:pt x="84" y="0"/>
                    <a:pt x="84" y="0"/>
                    <a:pt x="84" y="0"/>
                  </a:cubicBezTo>
                  <a:cubicBezTo>
                    <a:pt x="84" y="168"/>
                    <a:pt x="84" y="168"/>
                    <a:pt x="84" y="168"/>
                  </a:cubicBezTo>
                  <a:cubicBezTo>
                    <a:pt x="84" y="168"/>
                    <a:pt x="84" y="168"/>
                    <a:pt x="84" y="168"/>
                  </a:cubicBezTo>
                  <a:cubicBezTo>
                    <a:pt x="37" y="168"/>
                    <a:pt x="0" y="131"/>
                    <a:pt x="0" y="84"/>
                  </a:cubicBezTo>
                  <a:cubicBezTo>
                    <a:pt x="0" y="38"/>
                    <a:pt x="37" y="0"/>
                    <a:pt x="84" y="0"/>
                  </a:cubicBezTo>
                  <a:close/>
                </a:path>
              </a:pathLst>
            </a:cu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Oval 61">
              <a:extLst>
                <a:ext uri="{FF2B5EF4-FFF2-40B4-BE49-F238E27FC236}">
                  <a16:creationId xmlns:a16="http://schemas.microsoft.com/office/drawing/2014/main" id="{9894B2CF-3278-4093-9C41-D33D8F4DDBB5}"/>
                </a:ext>
              </a:extLst>
            </p:cNvPr>
            <p:cNvSpPr>
              <a:spLocks noChangeArrowheads="1"/>
            </p:cNvSpPr>
            <p:nvPr/>
          </p:nvSpPr>
          <p:spPr bwMode="auto">
            <a:xfrm>
              <a:off x="11801043" y="6108701"/>
              <a:ext cx="209550" cy="215900"/>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62">
              <a:extLst>
                <a:ext uri="{FF2B5EF4-FFF2-40B4-BE49-F238E27FC236}">
                  <a16:creationId xmlns:a16="http://schemas.microsoft.com/office/drawing/2014/main" id="{2DAE2B9B-2B55-45EC-BB6D-8AA7E45673C3}"/>
                </a:ext>
              </a:extLst>
            </p:cNvPr>
            <p:cNvSpPr>
              <a:spLocks/>
            </p:cNvSpPr>
            <p:nvPr/>
          </p:nvSpPr>
          <p:spPr bwMode="auto">
            <a:xfrm>
              <a:off x="12093143" y="6108701"/>
              <a:ext cx="114300" cy="215900"/>
            </a:xfrm>
            <a:custGeom>
              <a:avLst/>
              <a:gdLst>
                <a:gd name="T0" fmla="*/ 84 w 92"/>
                <a:gd name="T1" fmla="*/ 0 h 168"/>
                <a:gd name="T2" fmla="*/ 84 w 92"/>
                <a:gd name="T3" fmla="*/ 0 h 168"/>
                <a:gd name="T4" fmla="*/ 84 w 92"/>
                <a:gd name="T5" fmla="*/ 85 h 168"/>
                <a:gd name="T6" fmla="*/ 92 w 92"/>
                <a:gd name="T7" fmla="*/ 85 h 168"/>
                <a:gd name="T8" fmla="*/ 92 w 92"/>
                <a:gd name="T9" fmla="*/ 168 h 168"/>
                <a:gd name="T10" fmla="*/ 84 w 92"/>
                <a:gd name="T11" fmla="*/ 168 h 168"/>
                <a:gd name="T12" fmla="*/ 84 w 92"/>
                <a:gd name="T13" fmla="*/ 168 h 168"/>
                <a:gd name="T14" fmla="*/ 77 w 92"/>
                <a:gd name="T15" fmla="*/ 168 h 168"/>
                <a:gd name="T16" fmla="*/ 0 w 92"/>
                <a:gd name="T17" fmla="*/ 84 h 168"/>
                <a:gd name="T18" fmla="*/ 84 w 92"/>
                <a:gd name="T19"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168">
                  <a:moveTo>
                    <a:pt x="84" y="0"/>
                  </a:moveTo>
                  <a:cubicBezTo>
                    <a:pt x="84" y="0"/>
                    <a:pt x="84" y="0"/>
                    <a:pt x="84" y="0"/>
                  </a:cubicBezTo>
                  <a:cubicBezTo>
                    <a:pt x="84" y="85"/>
                    <a:pt x="84" y="85"/>
                    <a:pt x="84" y="85"/>
                  </a:cubicBezTo>
                  <a:cubicBezTo>
                    <a:pt x="92" y="85"/>
                    <a:pt x="92" y="85"/>
                    <a:pt x="92" y="85"/>
                  </a:cubicBezTo>
                  <a:cubicBezTo>
                    <a:pt x="92" y="168"/>
                    <a:pt x="92" y="168"/>
                    <a:pt x="92" y="168"/>
                  </a:cubicBezTo>
                  <a:cubicBezTo>
                    <a:pt x="90" y="168"/>
                    <a:pt x="87" y="168"/>
                    <a:pt x="84" y="168"/>
                  </a:cubicBezTo>
                  <a:cubicBezTo>
                    <a:pt x="84" y="168"/>
                    <a:pt x="84" y="168"/>
                    <a:pt x="84" y="168"/>
                  </a:cubicBezTo>
                  <a:cubicBezTo>
                    <a:pt x="82" y="168"/>
                    <a:pt x="79" y="168"/>
                    <a:pt x="77" y="168"/>
                  </a:cubicBezTo>
                  <a:cubicBezTo>
                    <a:pt x="34" y="165"/>
                    <a:pt x="0" y="128"/>
                    <a:pt x="0" y="84"/>
                  </a:cubicBezTo>
                  <a:cubicBezTo>
                    <a:pt x="0" y="37"/>
                    <a:pt x="37" y="0"/>
                    <a:pt x="84" y="0"/>
                  </a:cubicBezTo>
                  <a:close/>
                </a:path>
              </a:pathLst>
            </a:cu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63">
              <a:extLst>
                <a:ext uri="{FF2B5EF4-FFF2-40B4-BE49-F238E27FC236}">
                  <a16:creationId xmlns:a16="http://schemas.microsoft.com/office/drawing/2014/main" id="{7BFD6CED-33D4-471F-AE2A-0A7E88254880}"/>
                </a:ext>
              </a:extLst>
            </p:cNvPr>
            <p:cNvSpPr>
              <a:spLocks/>
            </p:cNvSpPr>
            <p:nvPr/>
          </p:nvSpPr>
          <p:spPr bwMode="auto">
            <a:xfrm>
              <a:off x="12093143" y="6429376"/>
              <a:ext cx="114300" cy="217488"/>
            </a:xfrm>
            <a:custGeom>
              <a:avLst/>
              <a:gdLst>
                <a:gd name="T0" fmla="*/ 84 w 92"/>
                <a:gd name="T1" fmla="*/ 0 h 168"/>
                <a:gd name="T2" fmla="*/ 84 w 92"/>
                <a:gd name="T3" fmla="*/ 0 h 168"/>
                <a:gd name="T4" fmla="*/ 92 w 92"/>
                <a:gd name="T5" fmla="*/ 0 h 168"/>
                <a:gd name="T6" fmla="*/ 92 w 92"/>
                <a:gd name="T7" fmla="*/ 78 h 168"/>
                <a:gd name="T8" fmla="*/ 84 w 92"/>
                <a:gd name="T9" fmla="*/ 78 h 168"/>
                <a:gd name="T10" fmla="*/ 84 w 92"/>
                <a:gd name="T11" fmla="*/ 168 h 168"/>
                <a:gd name="T12" fmla="*/ 84 w 92"/>
                <a:gd name="T13" fmla="*/ 168 h 168"/>
                <a:gd name="T14" fmla="*/ 0 w 92"/>
                <a:gd name="T15" fmla="*/ 84 h 168"/>
                <a:gd name="T16" fmla="*/ 77 w 92"/>
                <a:gd name="T17" fmla="*/ 0 h 168"/>
                <a:gd name="T18" fmla="*/ 84 w 92"/>
                <a:gd name="T19"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168">
                  <a:moveTo>
                    <a:pt x="84" y="0"/>
                  </a:moveTo>
                  <a:cubicBezTo>
                    <a:pt x="84" y="0"/>
                    <a:pt x="84" y="0"/>
                    <a:pt x="84" y="0"/>
                  </a:cubicBezTo>
                  <a:cubicBezTo>
                    <a:pt x="87" y="0"/>
                    <a:pt x="90" y="0"/>
                    <a:pt x="92" y="0"/>
                  </a:cubicBezTo>
                  <a:cubicBezTo>
                    <a:pt x="92" y="78"/>
                    <a:pt x="92" y="78"/>
                    <a:pt x="92" y="78"/>
                  </a:cubicBezTo>
                  <a:cubicBezTo>
                    <a:pt x="84" y="78"/>
                    <a:pt x="84" y="78"/>
                    <a:pt x="84" y="78"/>
                  </a:cubicBezTo>
                  <a:cubicBezTo>
                    <a:pt x="84" y="168"/>
                    <a:pt x="84" y="168"/>
                    <a:pt x="84" y="168"/>
                  </a:cubicBezTo>
                  <a:cubicBezTo>
                    <a:pt x="84" y="168"/>
                    <a:pt x="84" y="168"/>
                    <a:pt x="84" y="168"/>
                  </a:cubicBezTo>
                  <a:cubicBezTo>
                    <a:pt x="37" y="168"/>
                    <a:pt x="0" y="131"/>
                    <a:pt x="0" y="84"/>
                  </a:cubicBezTo>
                  <a:cubicBezTo>
                    <a:pt x="0" y="40"/>
                    <a:pt x="34" y="3"/>
                    <a:pt x="77" y="0"/>
                  </a:cubicBezTo>
                  <a:cubicBezTo>
                    <a:pt x="79" y="0"/>
                    <a:pt x="82" y="0"/>
                    <a:pt x="84" y="0"/>
                  </a:cubicBezTo>
                  <a:close/>
                </a:path>
              </a:pathLst>
            </a:cu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64">
              <a:extLst>
                <a:ext uri="{FF2B5EF4-FFF2-40B4-BE49-F238E27FC236}">
                  <a16:creationId xmlns:a16="http://schemas.microsoft.com/office/drawing/2014/main" id="{F29628CC-909C-4F6E-B776-3F7D23F38A5C}"/>
                </a:ext>
              </a:extLst>
            </p:cNvPr>
            <p:cNvSpPr>
              <a:spLocks/>
            </p:cNvSpPr>
            <p:nvPr/>
          </p:nvSpPr>
          <p:spPr bwMode="auto">
            <a:xfrm>
              <a:off x="8682038" y="5702301"/>
              <a:ext cx="1612900" cy="1171575"/>
            </a:xfrm>
            <a:custGeom>
              <a:avLst/>
              <a:gdLst>
                <a:gd name="T0" fmla="*/ 647 w 1294"/>
                <a:gd name="T1" fmla="*/ 0 h 908"/>
                <a:gd name="T2" fmla="*/ 1294 w 1294"/>
                <a:gd name="T3" fmla="*/ 647 h 908"/>
                <a:gd name="T4" fmla="*/ 1239 w 1294"/>
                <a:gd name="T5" fmla="*/ 908 h 908"/>
                <a:gd name="T6" fmla="*/ 55 w 1294"/>
                <a:gd name="T7" fmla="*/ 908 h 908"/>
                <a:gd name="T8" fmla="*/ 0 w 1294"/>
                <a:gd name="T9" fmla="*/ 647 h 908"/>
                <a:gd name="T10" fmla="*/ 647 w 1294"/>
                <a:gd name="T11" fmla="*/ 0 h 908"/>
              </a:gdLst>
              <a:ahLst/>
              <a:cxnLst>
                <a:cxn ang="0">
                  <a:pos x="T0" y="T1"/>
                </a:cxn>
                <a:cxn ang="0">
                  <a:pos x="T2" y="T3"/>
                </a:cxn>
                <a:cxn ang="0">
                  <a:pos x="T4" y="T5"/>
                </a:cxn>
                <a:cxn ang="0">
                  <a:pos x="T6" y="T7"/>
                </a:cxn>
                <a:cxn ang="0">
                  <a:pos x="T8" y="T9"/>
                </a:cxn>
                <a:cxn ang="0">
                  <a:pos x="T10" y="T11"/>
                </a:cxn>
              </a:cxnLst>
              <a:rect l="0" t="0" r="r" b="b"/>
              <a:pathLst>
                <a:path w="1294" h="908">
                  <a:moveTo>
                    <a:pt x="647" y="0"/>
                  </a:moveTo>
                  <a:cubicBezTo>
                    <a:pt x="1003" y="0"/>
                    <a:pt x="1294" y="290"/>
                    <a:pt x="1294" y="647"/>
                  </a:cubicBezTo>
                  <a:cubicBezTo>
                    <a:pt x="1294" y="740"/>
                    <a:pt x="1274" y="828"/>
                    <a:pt x="1239" y="908"/>
                  </a:cubicBezTo>
                  <a:cubicBezTo>
                    <a:pt x="55" y="908"/>
                    <a:pt x="55" y="908"/>
                    <a:pt x="55" y="908"/>
                  </a:cubicBezTo>
                  <a:cubicBezTo>
                    <a:pt x="19" y="828"/>
                    <a:pt x="0" y="740"/>
                    <a:pt x="0" y="647"/>
                  </a:cubicBezTo>
                  <a:cubicBezTo>
                    <a:pt x="0" y="290"/>
                    <a:pt x="290" y="0"/>
                    <a:pt x="647" y="0"/>
                  </a:cubicBezTo>
                  <a:close/>
                </a:path>
              </a:pathLst>
            </a:custGeom>
            <a:solidFill>
              <a:srgbClr val="68A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65">
              <a:extLst>
                <a:ext uri="{FF2B5EF4-FFF2-40B4-BE49-F238E27FC236}">
                  <a16:creationId xmlns:a16="http://schemas.microsoft.com/office/drawing/2014/main" id="{83A05219-2DE5-4123-B185-08FCF26584EA}"/>
                </a:ext>
              </a:extLst>
            </p:cNvPr>
            <p:cNvSpPr>
              <a:spLocks/>
            </p:cNvSpPr>
            <p:nvPr/>
          </p:nvSpPr>
          <p:spPr bwMode="auto">
            <a:xfrm>
              <a:off x="-7938" y="5510213"/>
              <a:ext cx="1325563" cy="1373188"/>
            </a:xfrm>
            <a:custGeom>
              <a:avLst/>
              <a:gdLst>
                <a:gd name="T0" fmla="*/ 0 w 1063"/>
                <a:gd name="T1" fmla="*/ 1064 h 1064"/>
                <a:gd name="T2" fmla="*/ 0 w 1063"/>
                <a:gd name="T3" fmla="*/ 0 h 1064"/>
                <a:gd name="T4" fmla="*/ 99 w 1063"/>
                <a:gd name="T5" fmla="*/ 0 h 1064"/>
                <a:gd name="T6" fmla="*/ 1063 w 1063"/>
                <a:gd name="T7" fmla="*/ 964 h 1064"/>
                <a:gd name="T8" fmla="*/ 1063 w 1063"/>
                <a:gd name="T9" fmla="*/ 1064 h 1064"/>
                <a:gd name="T10" fmla="*/ 0 w 1063"/>
                <a:gd name="T11" fmla="*/ 1064 h 1064"/>
              </a:gdLst>
              <a:ahLst/>
              <a:cxnLst>
                <a:cxn ang="0">
                  <a:pos x="T0" y="T1"/>
                </a:cxn>
                <a:cxn ang="0">
                  <a:pos x="T2" y="T3"/>
                </a:cxn>
                <a:cxn ang="0">
                  <a:pos x="T4" y="T5"/>
                </a:cxn>
                <a:cxn ang="0">
                  <a:pos x="T6" y="T7"/>
                </a:cxn>
                <a:cxn ang="0">
                  <a:pos x="T8" y="T9"/>
                </a:cxn>
                <a:cxn ang="0">
                  <a:pos x="T10" y="T11"/>
                </a:cxn>
              </a:cxnLst>
              <a:rect l="0" t="0" r="r" b="b"/>
              <a:pathLst>
                <a:path w="1063" h="1064">
                  <a:moveTo>
                    <a:pt x="0" y="1064"/>
                  </a:moveTo>
                  <a:cubicBezTo>
                    <a:pt x="0" y="0"/>
                    <a:pt x="0" y="0"/>
                    <a:pt x="0" y="0"/>
                  </a:cubicBezTo>
                  <a:cubicBezTo>
                    <a:pt x="99" y="0"/>
                    <a:pt x="99" y="0"/>
                    <a:pt x="99" y="0"/>
                  </a:cubicBezTo>
                  <a:cubicBezTo>
                    <a:pt x="631" y="0"/>
                    <a:pt x="1063" y="433"/>
                    <a:pt x="1063" y="964"/>
                  </a:cubicBezTo>
                  <a:cubicBezTo>
                    <a:pt x="1063" y="1064"/>
                    <a:pt x="1063" y="1064"/>
                    <a:pt x="1063" y="1064"/>
                  </a:cubicBezTo>
                  <a:lnTo>
                    <a:pt x="0" y="1064"/>
                  </a:lnTo>
                  <a:close/>
                </a:path>
              </a:pathLst>
            </a:custGeom>
            <a:solidFill>
              <a:srgbClr val="81B5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66">
              <a:extLst>
                <a:ext uri="{FF2B5EF4-FFF2-40B4-BE49-F238E27FC236}">
                  <a16:creationId xmlns:a16="http://schemas.microsoft.com/office/drawing/2014/main" id="{6B3143D0-5CB9-4C46-B421-AD62125ECDEC}"/>
                </a:ext>
              </a:extLst>
            </p:cNvPr>
            <p:cNvSpPr>
              <a:spLocks/>
            </p:cNvSpPr>
            <p:nvPr/>
          </p:nvSpPr>
          <p:spPr bwMode="auto">
            <a:xfrm>
              <a:off x="-7938" y="-8777"/>
              <a:ext cx="1784350" cy="2216150"/>
            </a:xfrm>
            <a:custGeom>
              <a:avLst/>
              <a:gdLst>
                <a:gd name="T0" fmla="*/ 0 w 1431"/>
                <a:gd name="T1" fmla="*/ 0 h 1717"/>
                <a:gd name="T2" fmla="*/ 1233 w 1431"/>
                <a:gd name="T3" fmla="*/ 0 h 1717"/>
                <a:gd name="T4" fmla="*/ 1430 w 1431"/>
                <a:gd name="T5" fmla="*/ 631 h 1717"/>
                <a:gd name="T6" fmla="*/ 333 w 1431"/>
                <a:gd name="T7" fmla="*/ 1713 h 1717"/>
                <a:gd name="T8" fmla="*/ 0 w 1431"/>
                <a:gd name="T9" fmla="*/ 1659 h 1717"/>
                <a:gd name="T10" fmla="*/ 0 w 1431"/>
                <a:gd name="T11" fmla="*/ 0 h 1717"/>
              </a:gdLst>
              <a:ahLst/>
              <a:cxnLst>
                <a:cxn ang="0">
                  <a:pos x="T0" y="T1"/>
                </a:cxn>
                <a:cxn ang="0">
                  <a:pos x="T2" y="T3"/>
                </a:cxn>
                <a:cxn ang="0">
                  <a:pos x="T4" y="T5"/>
                </a:cxn>
                <a:cxn ang="0">
                  <a:pos x="T6" y="T7"/>
                </a:cxn>
                <a:cxn ang="0">
                  <a:pos x="T8" y="T9"/>
                </a:cxn>
                <a:cxn ang="0">
                  <a:pos x="T10" y="T11"/>
                </a:cxn>
              </a:cxnLst>
              <a:rect l="0" t="0" r="r" b="b"/>
              <a:pathLst>
                <a:path w="1431" h="1717">
                  <a:moveTo>
                    <a:pt x="0" y="0"/>
                  </a:moveTo>
                  <a:cubicBezTo>
                    <a:pt x="1233" y="0"/>
                    <a:pt x="1233" y="0"/>
                    <a:pt x="1233" y="0"/>
                  </a:cubicBezTo>
                  <a:cubicBezTo>
                    <a:pt x="1358" y="179"/>
                    <a:pt x="1431" y="397"/>
                    <a:pt x="1430" y="631"/>
                  </a:cubicBezTo>
                  <a:cubicBezTo>
                    <a:pt x="1426" y="1233"/>
                    <a:pt x="935" y="1717"/>
                    <a:pt x="333" y="1713"/>
                  </a:cubicBezTo>
                  <a:cubicBezTo>
                    <a:pt x="217" y="1712"/>
                    <a:pt x="105" y="1693"/>
                    <a:pt x="0" y="1659"/>
                  </a:cubicBezTo>
                  <a:lnTo>
                    <a:pt x="0" y="0"/>
                  </a:lnTo>
                  <a:close/>
                </a:path>
              </a:pathLst>
            </a:cu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67">
              <a:extLst>
                <a:ext uri="{FF2B5EF4-FFF2-40B4-BE49-F238E27FC236}">
                  <a16:creationId xmlns:a16="http://schemas.microsoft.com/office/drawing/2014/main" id="{7AED7B13-EE91-4B2D-BBC3-159309BEC86B}"/>
                </a:ext>
              </a:extLst>
            </p:cNvPr>
            <p:cNvSpPr>
              <a:spLocks/>
            </p:cNvSpPr>
            <p:nvPr/>
          </p:nvSpPr>
          <p:spPr bwMode="auto">
            <a:xfrm>
              <a:off x="4943475" y="-2801"/>
              <a:ext cx="2306638" cy="1200150"/>
            </a:xfrm>
            <a:custGeom>
              <a:avLst/>
              <a:gdLst>
                <a:gd name="T0" fmla="*/ 0 w 1453"/>
                <a:gd name="T1" fmla="*/ 0 h 756"/>
                <a:gd name="T2" fmla="*/ 1453 w 1453"/>
                <a:gd name="T3" fmla="*/ 0 h 756"/>
                <a:gd name="T4" fmla="*/ 717 w 1453"/>
                <a:gd name="T5" fmla="*/ 756 h 756"/>
                <a:gd name="T6" fmla="*/ 0 w 1453"/>
                <a:gd name="T7" fmla="*/ 0 h 756"/>
              </a:gdLst>
              <a:ahLst/>
              <a:cxnLst>
                <a:cxn ang="0">
                  <a:pos x="T0" y="T1"/>
                </a:cxn>
                <a:cxn ang="0">
                  <a:pos x="T2" y="T3"/>
                </a:cxn>
                <a:cxn ang="0">
                  <a:pos x="T4" y="T5"/>
                </a:cxn>
                <a:cxn ang="0">
                  <a:pos x="T6" y="T7"/>
                </a:cxn>
              </a:cxnLst>
              <a:rect l="0" t="0" r="r" b="b"/>
              <a:pathLst>
                <a:path w="1453" h="756">
                  <a:moveTo>
                    <a:pt x="0" y="0"/>
                  </a:moveTo>
                  <a:lnTo>
                    <a:pt x="1453" y="0"/>
                  </a:lnTo>
                  <a:lnTo>
                    <a:pt x="717" y="756"/>
                  </a:lnTo>
                  <a:lnTo>
                    <a:pt x="0" y="0"/>
                  </a:lnTo>
                  <a:close/>
                </a:path>
              </a:pathLst>
            </a:custGeom>
            <a:solidFill>
              <a:srgbClr val="81B5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68">
              <a:extLst>
                <a:ext uri="{FF2B5EF4-FFF2-40B4-BE49-F238E27FC236}">
                  <a16:creationId xmlns:a16="http://schemas.microsoft.com/office/drawing/2014/main" id="{2CCF4555-730B-4D2B-BE20-A77987E1F514}"/>
                </a:ext>
              </a:extLst>
            </p:cNvPr>
            <p:cNvSpPr>
              <a:spLocks/>
            </p:cNvSpPr>
            <p:nvPr/>
          </p:nvSpPr>
          <p:spPr bwMode="auto">
            <a:xfrm>
              <a:off x="4765675" y="-2801"/>
              <a:ext cx="2665413" cy="1385888"/>
            </a:xfrm>
            <a:custGeom>
              <a:avLst/>
              <a:gdLst>
                <a:gd name="T0" fmla="*/ 46 w 1679"/>
                <a:gd name="T1" fmla="*/ 49 h 873"/>
                <a:gd name="T2" fmla="*/ 715 w 1679"/>
                <a:gd name="T3" fmla="*/ 755 h 873"/>
                <a:gd name="T4" fmla="*/ 828 w 1679"/>
                <a:gd name="T5" fmla="*/ 873 h 873"/>
                <a:gd name="T6" fmla="*/ 942 w 1679"/>
                <a:gd name="T7" fmla="*/ 756 h 873"/>
                <a:gd name="T8" fmla="*/ 1620 w 1679"/>
                <a:gd name="T9" fmla="*/ 61 h 873"/>
                <a:gd name="T10" fmla="*/ 1679 w 1679"/>
                <a:gd name="T11" fmla="*/ 0 h 873"/>
                <a:gd name="T12" fmla="*/ 1452 w 1679"/>
                <a:gd name="T13" fmla="*/ 0 h 873"/>
                <a:gd name="T14" fmla="*/ 830 w 1679"/>
                <a:gd name="T15" fmla="*/ 638 h 873"/>
                <a:gd name="T16" fmla="*/ 224 w 1679"/>
                <a:gd name="T17" fmla="*/ 0 h 873"/>
                <a:gd name="T18" fmla="*/ 0 w 1679"/>
                <a:gd name="T19" fmla="*/ 0 h 873"/>
                <a:gd name="T20" fmla="*/ 46 w 1679"/>
                <a:gd name="T21" fmla="*/ 49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79" h="873">
                  <a:moveTo>
                    <a:pt x="46" y="49"/>
                  </a:moveTo>
                  <a:lnTo>
                    <a:pt x="715" y="755"/>
                  </a:lnTo>
                  <a:lnTo>
                    <a:pt x="828" y="873"/>
                  </a:lnTo>
                  <a:lnTo>
                    <a:pt x="942" y="756"/>
                  </a:lnTo>
                  <a:lnTo>
                    <a:pt x="1620" y="61"/>
                  </a:lnTo>
                  <a:lnTo>
                    <a:pt x="1679" y="0"/>
                  </a:lnTo>
                  <a:lnTo>
                    <a:pt x="1452" y="0"/>
                  </a:lnTo>
                  <a:lnTo>
                    <a:pt x="830" y="638"/>
                  </a:lnTo>
                  <a:lnTo>
                    <a:pt x="224" y="0"/>
                  </a:lnTo>
                  <a:lnTo>
                    <a:pt x="0" y="0"/>
                  </a:lnTo>
                  <a:lnTo>
                    <a:pt x="46" y="49"/>
                  </a:lnTo>
                  <a:close/>
                </a:path>
              </a:pathLst>
            </a:custGeom>
            <a:solidFill>
              <a:srgbClr val="293E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69">
              <a:extLst>
                <a:ext uri="{FF2B5EF4-FFF2-40B4-BE49-F238E27FC236}">
                  <a16:creationId xmlns:a16="http://schemas.microsoft.com/office/drawing/2014/main" id="{7EF8FF1C-3A69-4293-92CD-F35D43C4C1FF}"/>
                </a:ext>
              </a:extLst>
            </p:cNvPr>
            <p:cNvSpPr>
              <a:spLocks/>
            </p:cNvSpPr>
            <p:nvPr/>
          </p:nvSpPr>
          <p:spPr bwMode="auto">
            <a:xfrm>
              <a:off x="-7938" y="2914650"/>
              <a:ext cx="800100" cy="1646238"/>
            </a:xfrm>
            <a:custGeom>
              <a:avLst/>
              <a:gdLst>
                <a:gd name="T0" fmla="*/ 0 w 504"/>
                <a:gd name="T1" fmla="*/ 1037 h 1037"/>
                <a:gd name="T2" fmla="*/ 0 w 504"/>
                <a:gd name="T3" fmla="*/ 0 h 1037"/>
                <a:gd name="T4" fmla="*/ 504 w 504"/>
                <a:gd name="T5" fmla="*/ 526 h 1037"/>
                <a:gd name="T6" fmla="*/ 0 w 504"/>
                <a:gd name="T7" fmla="*/ 1037 h 1037"/>
              </a:gdLst>
              <a:ahLst/>
              <a:cxnLst>
                <a:cxn ang="0">
                  <a:pos x="T0" y="T1"/>
                </a:cxn>
                <a:cxn ang="0">
                  <a:pos x="T2" y="T3"/>
                </a:cxn>
                <a:cxn ang="0">
                  <a:pos x="T4" y="T5"/>
                </a:cxn>
                <a:cxn ang="0">
                  <a:pos x="T6" y="T7"/>
                </a:cxn>
              </a:cxnLst>
              <a:rect l="0" t="0" r="r" b="b"/>
              <a:pathLst>
                <a:path w="504" h="1037">
                  <a:moveTo>
                    <a:pt x="0" y="1037"/>
                  </a:moveTo>
                  <a:lnTo>
                    <a:pt x="0" y="0"/>
                  </a:lnTo>
                  <a:lnTo>
                    <a:pt x="504" y="526"/>
                  </a:lnTo>
                  <a:lnTo>
                    <a:pt x="0" y="1037"/>
                  </a:lnTo>
                  <a:close/>
                </a:path>
              </a:pathLst>
            </a:custGeom>
            <a:solidFill>
              <a:srgbClr val="68A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70">
              <a:extLst>
                <a:ext uri="{FF2B5EF4-FFF2-40B4-BE49-F238E27FC236}">
                  <a16:creationId xmlns:a16="http://schemas.microsoft.com/office/drawing/2014/main" id="{00C9AA1D-0E77-44BB-B0FA-E6D6DB0B349B}"/>
                </a:ext>
              </a:extLst>
            </p:cNvPr>
            <p:cNvSpPr>
              <a:spLocks/>
            </p:cNvSpPr>
            <p:nvPr/>
          </p:nvSpPr>
          <p:spPr bwMode="auto">
            <a:xfrm>
              <a:off x="748" y="2784475"/>
              <a:ext cx="925513" cy="1905000"/>
            </a:xfrm>
            <a:custGeom>
              <a:avLst/>
              <a:gdLst>
                <a:gd name="T0" fmla="*/ 33 w 583"/>
                <a:gd name="T1" fmla="*/ 1167 h 1200"/>
                <a:gd name="T2" fmla="*/ 504 w 583"/>
                <a:gd name="T3" fmla="*/ 689 h 1200"/>
                <a:gd name="T4" fmla="*/ 583 w 583"/>
                <a:gd name="T5" fmla="*/ 608 h 1200"/>
                <a:gd name="T6" fmla="*/ 504 w 583"/>
                <a:gd name="T7" fmla="*/ 526 h 1200"/>
                <a:gd name="T8" fmla="*/ 40 w 583"/>
                <a:gd name="T9" fmla="*/ 43 h 1200"/>
                <a:gd name="T10" fmla="*/ 0 w 583"/>
                <a:gd name="T11" fmla="*/ 0 h 1200"/>
                <a:gd name="T12" fmla="*/ 0 w 583"/>
                <a:gd name="T13" fmla="*/ 163 h 1200"/>
                <a:gd name="T14" fmla="*/ 427 w 583"/>
                <a:gd name="T15" fmla="*/ 608 h 1200"/>
                <a:gd name="T16" fmla="*/ 0 w 583"/>
                <a:gd name="T17" fmla="*/ 1040 h 1200"/>
                <a:gd name="T18" fmla="*/ 0 w 583"/>
                <a:gd name="T19" fmla="*/ 1200 h 1200"/>
                <a:gd name="T20" fmla="*/ 33 w 583"/>
                <a:gd name="T21" fmla="*/ 1167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3" h="1200">
                  <a:moveTo>
                    <a:pt x="33" y="1167"/>
                  </a:moveTo>
                  <a:lnTo>
                    <a:pt x="504" y="689"/>
                  </a:lnTo>
                  <a:lnTo>
                    <a:pt x="583" y="608"/>
                  </a:lnTo>
                  <a:lnTo>
                    <a:pt x="504" y="526"/>
                  </a:lnTo>
                  <a:lnTo>
                    <a:pt x="40" y="43"/>
                  </a:lnTo>
                  <a:lnTo>
                    <a:pt x="0" y="0"/>
                  </a:lnTo>
                  <a:lnTo>
                    <a:pt x="0" y="163"/>
                  </a:lnTo>
                  <a:lnTo>
                    <a:pt x="427" y="608"/>
                  </a:lnTo>
                  <a:lnTo>
                    <a:pt x="0" y="1040"/>
                  </a:lnTo>
                  <a:lnTo>
                    <a:pt x="0" y="1200"/>
                  </a:lnTo>
                  <a:lnTo>
                    <a:pt x="33" y="1167"/>
                  </a:lnTo>
                  <a:close/>
                </a:path>
              </a:pathLst>
            </a:custGeom>
            <a:solidFill>
              <a:srgbClr val="293E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71">
              <a:extLst>
                <a:ext uri="{FF2B5EF4-FFF2-40B4-BE49-F238E27FC236}">
                  <a16:creationId xmlns:a16="http://schemas.microsoft.com/office/drawing/2014/main" id="{FA53D8AE-FAEE-473C-9681-8A0464479404}"/>
                </a:ext>
              </a:extLst>
            </p:cNvPr>
            <p:cNvSpPr>
              <a:spLocks/>
            </p:cNvSpPr>
            <p:nvPr/>
          </p:nvSpPr>
          <p:spPr bwMode="auto">
            <a:xfrm>
              <a:off x="5859462" y="1414463"/>
              <a:ext cx="923925" cy="955675"/>
            </a:xfrm>
            <a:custGeom>
              <a:avLst/>
              <a:gdLst>
                <a:gd name="T0" fmla="*/ 2 w 741"/>
                <a:gd name="T1" fmla="*/ 368 h 741"/>
                <a:gd name="T2" fmla="*/ 373 w 741"/>
                <a:gd name="T3" fmla="*/ 2 h 741"/>
                <a:gd name="T4" fmla="*/ 740 w 741"/>
                <a:gd name="T5" fmla="*/ 373 h 741"/>
                <a:gd name="T6" fmla="*/ 368 w 741"/>
                <a:gd name="T7" fmla="*/ 740 h 741"/>
                <a:gd name="T8" fmla="*/ 2 w 741"/>
                <a:gd name="T9" fmla="*/ 368 h 741"/>
              </a:gdLst>
              <a:ahLst/>
              <a:cxnLst>
                <a:cxn ang="0">
                  <a:pos x="T0" y="T1"/>
                </a:cxn>
                <a:cxn ang="0">
                  <a:pos x="T2" y="T3"/>
                </a:cxn>
                <a:cxn ang="0">
                  <a:pos x="T4" y="T5"/>
                </a:cxn>
                <a:cxn ang="0">
                  <a:pos x="T6" y="T7"/>
                </a:cxn>
                <a:cxn ang="0">
                  <a:pos x="T8" y="T9"/>
                </a:cxn>
              </a:cxnLst>
              <a:rect l="0" t="0" r="r" b="b"/>
              <a:pathLst>
                <a:path w="741" h="741">
                  <a:moveTo>
                    <a:pt x="2" y="368"/>
                  </a:moveTo>
                  <a:cubicBezTo>
                    <a:pt x="3" y="165"/>
                    <a:pt x="169" y="0"/>
                    <a:pt x="373" y="2"/>
                  </a:cubicBezTo>
                  <a:cubicBezTo>
                    <a:pt x="577" y="3"/>
                    <a:pt x="741" y="170"/>
                    <a:pt x="740" y="373"/>
                  </a:cubicBezTo>
                  <a:cubicBezTo>
                    <a:pt x="739" y="577"/>
                    <a:pt x="572" y="741"/>
                    <a:pt x="368" y="740"/>
                  </a:cubicBezTo>
                  <a:cubicBezTo>
                    <a:pt x="164" y="739"/>
                    <a:pt x="0" y="572"/>
                    <a:pt x="2" y="368"/>
                  </a:cubicBezTo>
                  <a:close/>
                </a:path>
              </a:pathLst>
            </a:custGeom>
            <a:solidFill>
              <a:srgbClr val="293E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72">
              <a:extLst>
                <a:ext uri="{FF2B5EF4-FFF2-40B4-BE49-F238E27FC236}">
                  <a16:creationId xmlns:a16="http://schemas.microsoft.com/office/drawing/2014/main" id="{F63B0554-D967-406E-AB1B-A0CA44C64409}"/>
                </a:ext>
              </a:extLst>
            </p:cNvPr>
            <p:cNvSpPr>
              <a:spLocks/>
            </p:cNvSpPr>
            <p:nvPr/>
          </p:nvSpPr>
          <p:spPr bwMode="auto">
            <a:xfrm>
              <a:off x="12180455" y="5207001"/>
              <a:ext cx="0" cy="517525"/>
            </a:xfrm>
            <a:custGeom>
              <a:avLst/>
              <a:gdLst>
                <a:gd name="T0" fmla="*/ 326 h 326"/>
                <a:gd name="T1" fmla="*/ 0 h 326"/>
                <a:gd name="T2" fmla="*/ 326 h 326"/>
              </a:gdLst>
              <a:ahLst/>
              <a:cxnLst>
                <a:cxn ang="0">
                  <a:pos x="0" y="T0"/>
                </a:cxn>
                <a:cxn ang="0">
                  <a:pos x="0" y="T1"/>
                </a:cxn>
                <a:cxn ang="0">
                  <a:pos x="0" y="T2"/>
                </a:cxn>
              </a:cxnLst>
              <a:rect l="0" t="0" r="r" b="b"/>
              <a:pathLst>
                <a:path h="326">
                  <a:moveTo>
                    <a:pt x="0" y="326"/>
                  </a:moveTo>
                  <a:lnTo>
                    <a:pt x="0" y="0"/>
                  </a:lnTo>
                  <a:lnTo>
                    <a:pt x="0" y="326"/>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Line 73">
              <a:extLst>
                <a:ext uri="{FF2B5EF4-FFF2-40B4-BE49-F238E27FC236}">
                  <a16:creationId xmlns:a16="http://schemas.microsoft.com/office/drawing/2014/main" id="{BCFDA7CA-1B69-4C79-A411-72119600C967}"/>
                </a:ext>
              </a:extLst>
            </p:cNvPr>
            <p:cNvSpPr>
              <a:spLocks noChangeShapeType="1"/>
            </p:cNvSpPr>
            <p:nvPr/>
          </p:nvSpPr>
          <p:spPr bwMode="auto">
            <a:xfrm flipV="1">
              <a:off x="12180455" y="5207001"/>
              <a:ext cx="0" cy="5175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79" name="Rectangle 78">
            <a:extLst>
              <a:ext uri="{FF2B5EF4-FFF2-40B4-BE49-F238E27FC236}">
                <a16:creationId xmlns:a16="http://schemas.microsoft.com/office/drawing/2014/main" id="{A67DEF45-294D-4F32-B7B0-CA17C52BFCAB}"/>
              </a:ext>
            </a:extLst>
          </p:cNvPr>
          <p:cNvSpPr/>
          <p:nvPr userDrawn="1"/>
        </p:nvSpPr>
        <p:spPr>
          <a:xfrm>
            <a:off x="330632" y="344489"/>
            <a:ext cx="11527993" cy="6170467"/>
          </a:xfrm>
          <a:prstGeom prst="rect">
            <a:avLst/>
          </a:prstGeom>
          <a:solidFill>
            <a:schemeClr val="tx1"/>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8" name="Content Placeholder 26"/>
          <p:cNvSpPr>
            <a:spLocks noGrp="1"/>
          </p:cNvSpPr>
          <p:nvPr>
            <p:ph sz="quarter" idx="16" hasCustomPrompt="1"/>
          </p:nvPr>
        </p:nvSpPr>
        <p:spPr bwMode="gray">
          <a:xfrm>
            <a:off x="911408" y="4365205"/>
            <a:ext cx="9253163" cy="645886"/>
          </a:xfrm>
        </p:spPr>
        <p:txBody>
          <a:bodyPr vert="horz" lIns="91440" tIns="45720" rIns="91440" bIns="45720" rtlCol="0" anchor="t" anchorCtr="0">
            <a:noAutofit/>
          </a:bodyPr>
          <a:lstStyle>
            <a:lvl1pPr>
              <a:buFontTx/>
              <a:buNone/>
              <a:defRPr lang="en-US" sz="1999" baseline="0" dirty="0">
                <a:solidFill>
                  <a:srgbClr val="F7F7F7"/>
                </a:solidFill>
                <a:latin typeface="+mn-lt"/>
                <a:ea typeface="Gilroy" panose="00000500000000000000" pitchFamily="50" charset="0"/>
                <a:cs typeface="Gilroy" panose="00000500000000000000" pitchFamily="50" charset="0"/>
              </a:defRPr>
            </a:lvl1pPr>
          </a:lstStyle>
          <a:p>
            <a:pPr marL="0" lvl="0" indent="0">
              <a:buNone/>
            </a:pPr>
            <a:r>
              <a:rPr lang="en-US" dirty="0"/>
              <a:t>Source information here</a:t>
            </a:r>
          </a:p>
        </p:txBody>
      </p:sp>
      <p:sp>
        <p:nvSpPr>
          <p:cNvPr id="5" name="Content Placeholder 4"/>
          <p:cNvSpPr>
            <a:spLocks noGrp="1"/>
          </p:cNvSpPr>
          <p:nvPr>
            <p:ph sz="quarter" idx="17" hasCustomPrompt="1"/>
          </p:nvPr>
        </p:nvSpPr>
        <p:spPr>
          <a:xfrm>
            <a:off x="911408" y="2383688"/>
            <a:ext cx="10473516" cy="1711386"/>
          </a:xfrm>
        </p:spPr>
        <p:txBody>
          <a:bodyPr anchor="b" anchorCtr="0"/>
          <a:lstStyle>
            <a:lvl1pPr marL="0" indent="0">
              <a:buClr>
                <a:schemeClr val="bg1"/>
              </a:buClr>
              <a:buFont typeface=".AppleSystemUIFont" charset="-120"/>
              <a:buNone/>
              <a:defRPr sz="4800" b="1">
                <a:solidFill>
                  <a:srgbClr val="F7F7F7"/>
                </a:solidFill>
                <a:latin typeface="+mj-lt"/>
              </a:defRPr>
            </a:lvl1pPr>
            <a:lvl2pPr marL="231682" indent="0">
              <a:buFontTx/>
              <a:buNone/>
              <a:defRPr sz="3998"/>
            </a:lvl2pPr>
            <a:lvl3pPr marL="569685" indent="0">
              <a:buFontTx/>
              <a:buNone/>
              <a:defRPr sz="3998"/>
            </a:lvl3pPr>
            <a:lvl4pPr marL="853733" indent="0">
              <a:buFontTx/>
              <a:buNone/>
              <a:defRPr sz="3998"/>
            </a:lvl4pPr>
            <a:lvl5pPr marL="1145717" indent="0">
              <a:buFontTx/>
              <a:buNone/>
              <a:defRPr sz="3998"/>
            </a:lvl5pPr>
          </a:lstStyle>
          <a:p>
            <a:pPr lvl="0"/>
            <a:r>
              <a:rPr lang="en-US" dirty="0"/>
              <a:t>Click to edit Master text styles</a:t>
            </a:r>
          </a:p>
        </p:txBody>
      </p:sp>
      <p:sp>
        <p:nvSpPr>
          <p:cNvPr id="77" name="Freeform 5">
            <a:extLst>
              <a:ext uri="{FF2B5EF4-FFF2-40B4-BE49-F238E27FC236}">
                <a16:creationId xmlns:a16="http://schemas.microsoft.com/office/drawing/2014/main" id="{C81BA6C9-E98F-4470-A4E1-E6EBE4BCC909}"/>
              </a:ext>
            </a:extLst>
          </p:cNvPr>
          <p:cNvSpPr>
            <a:spLocks/>
          </p:cNvSpPr>
          <p:nvPr userDrawn="1"/>
        </p:nvSpPr>
        <p:spPr bwMode="auto">
          <a:xfrm flipH="1" flipV="1">
            <a:off x="10677525" y="5346701"/>
            <a:ext cx="538163" cy="555625"/>
          </a:xfrm>
          <a:custGeom>
            <a:avLst/>
            <a:gdLst>
              <a:gd name="T0" fmla="*/ 0 w 338"/>
              <a:gd name="T1" fmla="*/ 0 h 337"/>
              <a:gd name="T2" fmla="*/ 338 w 338"/>
              <a:gd name="T3" fmla="*/ 0 h 337"/>
              <a:gd name="T4" fmla="*/ 338 w 338"/>
              <a:gd name="T5" fmla="*/ 31 h 337"/>
              <a:gd name="T6" fmla="*/ 32 w 338"/>
              <a:gd name="T7" fmla="*/ 337 h 337"/>
              <a:gd name="T8" fmla="*/ 0 w 338"/>
              <a:gd name="T9" fmla="*/ 337 h 337"/>
              <a:gd name="T10" fmla="*/ 0 w 338"/>
              <a:gd name="T11" fmla="*/ 0 h 337"/>
            </a:gdLst>
            <a:ahLst/>
            <a:cxnLst>
              <a:cxn ang="0">
                <a:pos x="T0" y="T1"/>
              </a:cxn>
              <a:cxn ang="0">
                <a:pos x="T2" y="T3"/>
              </a:cxn>
              <a:cxn ang="0">
                <a:pos x="T4" y="T5"/>
              </a:cxn>
              <a:cxn ang="0">
                <a:pos x="T6" y="T7"/>
              </a:cxn>
              <a:cxn ang="0">
                <a:pos x="T8" y="T9"/>
              </a:cxn>
              <a:cxn ang="0">
                <a:pos x="T10" y="T11"/>
              </a:cxn>
            </a:cxnLst>
            <a:rect l="0" t="0" r="r" b="b"/>
            <a:pathLst>
              <a:path w="338" h="337">
                <a:moveTo>
                  <a:pt x="0" y="0"/>
                </a:moveTo>
                <a:cubicBezTo>
                  <a:pt x="338" y="0"/>
                  <a:pt x="338" y="0"/>
                  <a:pt x="338" y="0"/>
                </a:cubicBezTo>
                <a:cubicBezTo>
                  <a:pt x="338" y="31"/>
                  <a:pt x="338" y="31"/>
                  <a:pt x="338" y="31"/>
                </a:cubicBezTo>
                <a:cubicBezTo>
                  <a:pt x="338" y="200"/>
                  <a:pt x="201" y="337"/>
                  <a:pt x="32" y="337"/>
                </a:cubicBezTo>
                <a:cubicBezTo>
                  <a:pt x="0" y="337"/>
                  <a:pt x="0" y="337"/>
                  <a:pt x="0" y="337"/>
                </a:cubicBezTo>
                <a:lnTo>
                  <a:pt x="0" y="0"/>
                </a:lnTo>
                <a:close/>
              </a:path>
            </a:pathLst>
          </a:custGeom>
          <a:solidFill>
            <a:srgbClr val="F7F7F7"/>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9">
            <a:extLst>
              <a:ext uri="{FF2B5EF4-FFF2-40B4-BE49-F238E27FC236}">
                <a16:creationId xmlns:a16="http://schemas.microsoft.com/office/drawing/2014/main" id="{22687944-A2E2-4389-87E4-B80F70CF6AB0}"/>
              </a:ext>
            </a:extLst>
          </p:cNvPr>
          <p:cNvSpPr>
            <a:spLocks/>
          </p:cNvSpPr>
          <p:nvPr userDrawn="1"/>
        </p:nvSpPr>
        <p:spPr bwMode="auto">
          <a:xfrm>
            <a:off x="968375" y="974725"/>
            <a:ext cx="536575" cy="554037"/>
          </a:xfrm>
          <a:custGeom>
            <a:avLst/>
            <a:gdLst>
              <a:gd name="T0" fmla="*/ 0 w 338"/>
              <a:gd name="T1" fmla="*/ 0 h 337"/>
              <a:gd name="T2" fmla="*/ 338 w 338"/>
              <a:gd name="T3" fmla="*/ 0 h 337"/>
              <a:gd name="T4" fmla="*/ 338 w 338"/>
              <a:gd name="T5" fmla="*/ 31 h 337"/>
              <a:gd name="T6" fmla="*/ 32 w 338"/>
              <a:gd name="T7" fmla="*/ 337 h 337"/>
              <a:gd name="T8" fmla="*/ 0 w 338"/>
              <a:gd name="T9" fmla="*/ 337 h 337"/>
              <a:gd name="T10" fmla="*/ 0 w 338"/>
              <a:gd name="T11" fmla="*/ 0 h 337"/>
            </a:gdLst>
            <a:ahLst/>
            <a:cxnLst>
              <a:cxn ang="0">
                <a:pos x="T0" y="T1"/>
              </a:cxn>
              <a:cxn ang="0">
                <a:pos x="T2" y="T3"/>
              </a:cxn>
              <a:cxn ang="0">
                <a:pos x="T4" y="T5"/>
              </a:cxn>
              <a:cxn ang="0">
                <a:pos x="T6" y="T7"/>
              </a:cxn>
              <a:cxn ang="0">
                <a:pos x="T8" y="T9"/>
              </a:cxn>
              <a:cxn ang="0">
                <a:pos x="T10" y="T11"/>
              </a:cxn>
            </a:cxnLst>
            <a:rect l="0" t="0" r="r" b="b"/>
            <a:pathLst>
              <a:path w="338" h="337">
                <a:moveTo>
                  <a:pt x="0" y="0"/>
                </a:moveTo>
                <a:cubicBezTo>
                  <a:pt x="338" y="0"/>
                  <a:pt x="338" y="0"/>
                  <a:pt x="338" y="0"/>
                </a:cubicBezTo>
                <a:cubicBezTo>
                  <a:pt x="338" y="31"/>
                  <a:pt x="338" y="31"/>
                  <a:pt x="338" y="31"/>
                </a:cubicBezTo>
                <a:cubicBezTo>
                  <a:pt x="338" y="200"/>
                  <a:pt x="201" y="337"/>
                  <a:pt x="32" y="337"/>
                </a:cubicBezTo>
                <a:cubicBezTo>
                  <a:pt x="0" y="337"/>
                  <a:pt x="0" y="337"/>
                  <a:pt x="0" y="337"/>
                </a:cubicBezTo>
                <a:lnTo>
                  <a:pt x="0" y="0"/>
                </a:lnTo>
                <a:close/>
              </a:path>
            </a:pathLst>
          </a:custGeom>
          <a:solidFill>
            <a:srgbClr val="F7F7F7"/>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120506232"/>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Closing">
    <p:bg bwMode="gray">
      <p:bgPr>
        <a:solidFill>
          <a:schemeClr val="tx1"/>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370628" y="3599343"/>
            <a:ext cx="10441443" cy="1374775"/>
          </a:xfrm>
        </p:spPr>
        <p:txBody>
          <a:bodyPr/>
          <a:lstStyle>
            <a:lvl1pPr marL="0" indent="0">
              <a:buFont typeface="Calibri" panose="020F0502020204030204" pitchFamily="34" charset="0"/>
              <a:buChar char=" "/>
              <a:defRPr sz="1900" b="0">
                <a:solidFill>
                  <a:schemeClr val="bg2"/>
                </a:solidFill>
                <a:latin typeface="+mn-lt"/>
                <a:ea typeface="Gilroy" panose="00000500000000000000" pitchFamily="50" charset="0"/>
                <a:cs typeface="Gilroy" panose="00000500000000000000" pitchFamily="50" charset="0"/>
              </a:defRPr>
            </a:lvl1pPr>
            <a:lvl2pPr marL="0" indent="0">
              <a:spcBef>
                <a:spcPts val="100"/>
              </a:spcBef>
              <a:buFont typeface="Calibri" panose="020F0502020204030204" pitchFamily="34" charset="0"/>
              <a:buChar char=" "/>
              <a:defRPr sz="1700">
                <a:solidFill>
                  <a:schemeClr val="bg2"/>
                </a:solidFill>
                <a:latin typeface="+mn-lt"/>
                <a:ea typeface="Gilroy" panose="00000500000000000000" pitchFamily="50" charset="0"/>
                <a:cs typeface="Gilroy" panose="00000500000000000000" pitchFamily="50" charset="0"/>
              </a:defRPr>
            </a:lvl2pPr>
          </a:lstStyle>
          <a:p>
            <a:pPr lvl="0"/>
            <a:r>
              <a:rPr lang="en-US" dirty="0"/>
              <a:t>Click to edit Master text styles</a:t>
            </a:r>
          </a:p>
          <a:p>
            <a:pPr lvl="1"/>
            <a:r>
              <a:rPr lang="en-US" dirty="0"/>
              <a:t>Second level</a:t>
            </a:r>
          </a:p>
        </p:txBody>
      </p:sp>
      <p:sp>
        <p:nvSpPr>
          <p:cNvPr id="3" name="Title 2"/>
          <p:cNvSpPr>
            <a:spLocks noGrp="1"/>
          </p:cNvSpPr>
          <p:nvPr>
            <p:ph type="title"/>
          </p:nvPr>
        </p:nvSpPr>
        <p:spPr>
          <a:xfrm>
            <a:off x="431102" y="2731259"/>
            <a:ext cx="11185080" cy="668692"/>
          </a:xfrm>
        </p:spPr>
        <p:txBody>
          <a:bodyPr/>
          <a:lstStyle>
            <a:lvl1pPr>
              <a:defRPr sz="4400">
                <a:solidFill>
                  <a:schemeClr val="bg2"/>
                </a:solidFill>
              </a:defRPr>
            </a:lvl1pPr>
          </a:lstStyle>
          <a:p>
            <a:r>
              <a:rPr lang="en-US" dirty="0"/>
              <a:t>Click to edit Master title style</a:t>
            </a:r>
          </a:p>
        </p:txBody>
      </p:sp>
      <p:grpSp>
        <p:nvGrpSpPr>
          <p:cNvPr id="43" name="Group 42">
            <a:extLst>
              <a:ext uri="{FF2B5EF4-FFF2-40B4-BE49-F238E27FC236}">
                <a16:creationId xmlns:a16="http://schemas.microsoft.com/office/drawing/2014/main" id="{1D8231D8-E67A-4F3D-AA21-6327BFA85941}"/>
              </a:ext>
            </a:extLst>
          </p:cNvPr>
          <p:cNvGrpSpPr/>
          <p:nvPr userDrawn="1"/>
        </p:nvGrpSpPr>
        <p:grpSpPr bwMode="gray">
          <a:xfrm>
            <a:off x="539750" y="1054100"/>
            <a:ext cx="1498357" cy="234950"/>
            <a:chOff x="539750" y="1054100"/>
            <a:chExt cx="1498357" cy="234950"/>
          </a:xfrm>
        </p:grpSpPr>
        <p:sp>
          <p:nvSpPr>
            <p:cNvPr id="44" name="AutoShape 3">
              <a:extLst>
                <a:ext uri="{FF2B5EF4-FFF2-40B4-BE49-F238E27FC236}">
                  <a16:creationId xmlns:a16="http://schemas.microsoft.com/office/drawing/2014/main" id="{BFEE35D3-B609-43C2-81D9-EB9569BE434E}"/>
                </a:ext>
              </a:extLst>
            </p:cNvPr>
            <p:cNvSpPr>
              <a:spLocks noChangeAspect="1" noChangeArrowheads="1" noTextEdit="1"/>
            </p:cNvSpPr>
            <p:nvPr userDrawn="1"/>
          </p:nvSpPr>
          <p:spPr bwMode="gray">
            <a:xfrm>
              <a:off x="539750" y="1054100"/>
              <a:ext cx="1490663"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5">
              <a:extLst>
                <a:ext uri="{FF2B5EF4-FFF2-40B4-BE49-F238E27FC236}">
                  <a16:creationId xmlns:a16="http://schemas.microsoft.com/office/drawing/2014/main" id="{006A6B39-AE2F-4AFF-96AB-80E7DE2BF645}"/>
                </a:ext>
              </a:extLst>
            </p:cNvPr>
            <p:cNvSpPr>
              <a:spLocks/>
            </p:cNvSpPr>
            <p:nvPr userDrawn="1"/>
          </p:nvSpPr>
          <p:spPr bwMode="gray">
            <a:xfrm>
              <a:off x="823913" y="1125538"/>
              <a:ext cx="92075" cy="158750"/>
            </a:xfrm>
            <a:custGeom>
              <a:avLst/>
              <a:gdLst>
                <a:gd name="T0" fmla="*/ 51 w 58"/>
                <a:gd name="T1" fmla="*/ 0 h 95"/>
                <a:gd name="T2" fmla="*/ 24 w 58"/>
                <a:gd name="T3" fmla="*/ 10 h 95"/>
                <a:gd name="T4" fmla="*/ 24 w 58"/>
                <a:gd name="T5" fmla="*/ 1 h 95"/>
                <a:gd name="T6" fmla="*/ 0 w 58"/>
                <a:gd name="T7" fmla="*/ 1 h 95"/>
                <a:gd name="T8" fmla="*/ 0 w 58"/>
                <a:gd name="T9" fmla="*/ 95 h 95"/>
                <a:gd name="T10" fmla="*/ 25 w 58"/>
                <a:gd name="T11" fmla="*/ 95 h 95"/>
                <a:gd name="T12" fmla="*/ 25 w 58"/>
                <a:gd name="T13" fmla="*/ 35 h 95"/>
                <a:gd name="T14" fmla="*/ 48 w 58"/>
                <a:gd name="T15" fmla="*/ 24 h 95"/>
                <a:gd name="T16" fmla="*/ 58 w 58"/>
                <a:gd name="T17" fmla="*/ 25 h 95"/>
                <a:gd name="T18" fmla="*/ 58 w 58"/>
                <a:gd name="T19" fmla="*/ 1 h 95"/>
                <a:gd name="T20" fmla="*/ 51 w 58"/>
                <a:gd name="T2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95">
                  <a:moveTo>
                    <a:pt x="51" y="0"/>
                  </a:moveTo>
                  <a:cubicBezTo>
                    <a:pt x="40" y="0"/>
                    <a:pt x="31" y="4"/>
                    <a:pt x="24" y="10"/>
                  </a:cubicBezTo>
                  <a:cubicBezTo>
                    <a:pt x="24" y="1"/>
                    <a:pt x="24" y="1"/>
                    <a:pt x="24" y="1"/>
                  </a:cubicBezTo>
                  <a:cubicBezTo>
                    <a:pt x="0" y="1"/>
                    <a:pt x="0" y="1"/>
                    <a:pt x="0" y="1"/>
                  </a:cubicBezTo>
                  <a:cubicBezTo>
                    <a:pt x="0" y="95"/>
                    <a:pt x="0" y="95"/>
                    <a:pt x="0" y="95"/>
                  </a:cubicBezTo>
                  <a:cubicBezTo>
                    <a:pt x="25" y="95"/>
                    <a:pt x="25" y="95"/>
                    <a:pt x="25" y="95"/>
                  </a:cubicBezTo>
                  <a:cubicBezTo>
                    <a:pt x="25" y="35"/>
                    <a:pt x="25" y="35"/>
                    <a:pt x="25" y="35"/>
                  </a:cubicBezTo>
                  <a:cubicBezTo>
                    <a:pt x="29" y="30"/>
                    <a:pt x="37" y="24"/>
                    <a:pt x="48" y="24"/>
                  </a:cubicBezTo>
                  <a:cubicBezTo>
                    <a:pt x="52" y="24"/>
                    <a:pt x="55" y="24"/>
                    <a:pt x="58" y="25"/>
                  </a:cubicBezTo>
                  <a:cubicBezTo>
                    <a:pt x="58" y="1"/>
                    <a:pt x="58" y="1"/>
                    <a:pt x="58" y="1"/>
                  </a:cubicBezTo>
                  <a:cubicBezTo>
                    <a:pt x="56" y="1"/>
                    <a:pt x="53" y="0"/>
                    <a:pt x="5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6">
              <a:extLst>
                <a:ext uri="{FF2B5EF4-FFF2-40B4-BE49-F238E27FC236}">
                  <a16:creationId xmlns:a16="http://schemas.microsoft.com/office/drawing/2014/main" id="{C425EBB1-CA2B-47D6-BAF0-345A1C19BF92}"/>
                </a:ext>
              </a:extLst>
            </p:cNvPr>
            <p:cNvSpPr>
              <a:spLocks/>
            </p:cNvSpPr>
            <p:nvPr userDrawn="1"/>
          </p:nvSpPr>
          <p:spPr bwMode="gray">
            <a:xfrm>
              <a:off x="539750" y="1123950"/>
              <a:ext cx="117475" cy="163513"/>
            </a:xfrm>
            <a:custGeom>
              <a:avLst/>
              <a:gdLst>
                <a:gd name="T0" fmla="*/ 12 w 74"/>
                <a:gd name="T1" fmla="*/ 67 h 98"/>
                <a:gd name="T2" fmla="*/ 37 w 74"/>
                <a:gd name="T3" fmla="*/ 77 h 98"/>
                <a:gd name="T4" fmla="*/ 49 w 74"/>
                <a:gd name="T5" fmla="*/ 69 h 98"/>
                <a:gd name="T6" fmla="*/ 4 w 74"/>
                <a:gd name="T7" fmla="*/ 30 h 98"/>
                <a:gd name="T8" fmla="*/ 40 w 74"/>
                <a:gd name="T9" fmla="*/ 0 h 98"/>
                <a:gd name="T10" fmla="*/ 71 w 74"/>
                <a:gd name="T11" fmla="*/ 10 h 98"/>
                <a:gd name="T12" fmla="*/ 60 w 74"/>
                <a:gd name="T13" fmla="*/ 28 h 98"/>
                <a:gd name="T14" fmla="*/ 42 w 74"/>
                <a:gd name="T15" fmla="*/ 22 h 98"/>
                <a:gd name="T16" fmla="*/ 29 w 74"/>
                <a:gd name="T17" fmla="*/ 29 h 98"/>
                <a:gd name="T18" fmla="*/ 74 w 74"/>
                <a:gd name="T19" fmla="*/ 69 h 98"/>
                <a:gd name="T20" fmla="*/ 37 w 74"/>
                <a:gd name="T21" fmla="*/ 98 h 98"/>
                <a:gd name="T22" fmla="*/ 0 w 74"/>
                <a:gd name="T23" fmla="*/ 85 h 98"/>
                <a:gd name="T24" fmla="*/ 12 w 74"/>
                <a:gd name="T25" fmla="*/ 6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4" h="98">
                  <a:moveTo>
                    <a:pt x="12" y="67"/>
                  </a:moveTo>
                  <a:cubicBezTo>
                    <a:pt x="18" y="73"/>
                    <a:pt x="28" y="77"/>
                    <a:pt x="37" y="77"/>
                  </a:cubicBezTo>
                  <a:cubicBezTo>
                    <a:pt x="44" y="77"/>
                    <a:pt x="49" y="73"/>
                    <a:pt x="49" y="69"/>
                  </a:cubicBezTo>
                  <a:cubicBezTo>
                    <a:pt x="49" y="55"/>
                    <a:pt x="4" y="60"/>
                    <a:pt x="4" y="30"/>
                  </a:cubicBezTo>
                  <a:cubicBezTo>
                    <a:pt x="4" y="12"/>
                    <a:pt x="21" y="0"/>
                    <a:pt x="40" y="0"/>
                  </a:cubicBezTo>
                  <a:cubicBezTo>
                    <a:pt x="52" y="0"/>
                    <a:pt x="65" y="5"/>
                    <a:pt x="71" y="10"/>
                  </a:cubicBezTo>
                  <a:cubicBezTo>
                    <a:pt x="60" y="28"/>
                    <a:pt x="60" y="28"/>
                    <a:pt x="60" y="28"/>
                  </a:cubicBezTo>
                  <a:cubicBezTo>
                    <a:pt x="55" y="25"/>
                    <a:pt x="48" y="22"/>
                    <a:pt x="42" y="22"/>
                  </a:cubicBezTo>
                  <a:cubicBezTo>
                    <a:pt x="35" y="22"/>
                    <a:pt x="29" y="24"/>
                    <a:pt x="29" y="29"/>
                  </a:cubicBezTo>
                  <a:cubicBezTo>
                    <a:pt x="29" y="41"/>
                    <a:pt x="74" y="36"/>
                    <a:pt x="74" y="69"/>
                  </a:cubicBezTo>
                  <a:cubicBezTo>
                    <a:pt x="74" y="87"/>
                    <a:pt x="57" y="98"/>
                    <a:pt x="37" y="98"/>
                  </a:cubicBezTo>
                  <a:cubicBezTo>
                    <a:pt x="24" y="98"/>
                    <a:pt x="11" y="93"/>
                    <a:pt x="0" y="85"/>
                  </a:cubicBezTo>
                  <a:lnTo>
                    <a:pt x="12" y="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7">
              <a:extLst>
                <a:ext uri="{FF2B5EF4-FFF2-40B4-BE49-F238E27FC236}">
                  <a16:creationId xmlns:a16="http://schemas.microsoft.com/office/drawing/2014/main" id="{DD637075-3FCE-496B-A005-DBC8945CFFBD}"/>
                </a:ext>
              </a:extLst>
            </p:cNvPr>
            <p:cNvSpPr>
              <a:spLocks noEditPoints="1"/>
            </p:cNvSpPr>
            <p:nvPr userDrawn="1"/>
          </p:nvSpPr>
          <p:spPr bwMode="gray">
            <a:xfrm>
              <a:off x="665163" y="1123950"/>
              <a:ext cx="142875" cy="163513"/>
            </a:xfrm>
            <a:custGeom>
              <a:avLst/>
              <a:gdLst>
                <a:gd name="T0" fmla="*/ 87 w 90"/>
                <a:gd name="T1" fmla="*/ 81 h 98"/>
                <a:gd name="T2" fmla="*/ 49 w 90"/>
                <a:gd name="T3" fmla="*/ 98 h 98"/>
                <a:gd name="T4" fmla="*/ 0 w 90"/>
                <a:gd name="T5" fmla="*/ 49 h 98"/>
                <a:gd name="T6" fmla="*/ 46 w 90"/>
                <a:gd name="T7" fmla="*/ 0 h 98"/>
                <a:gd name="T8" fmla="*/ 90 w 90"/>
                <a:gd name="T9" fmla="*/ 48 h 98"/>
                <a:gd name="T10" fmla="*/ 89 w 90"/>
                <a:gd name="T11" fmla="*/ 55 h 98"/>
                <a:gd name="T12" fmla="*/ 24 w 90"/>
                <a:gd name="T13" fmla="*/ 55 h 98"/>
                <a:gd name="T14" fmla="*/ 50 w 90"/>
                <a:gd name="T15" fmla="*/ 78 h 98"/>
                <a:gd name="T16" fmla="*/ 73 w 90"/>
                <a:gd name="T17" fmla="*/ 67 h 98"/>
                <a:gd name="T18" fmla="*/ 87 w 90"/>
                <a:gd name="T19" fmla="*/ 81 h 98"/>
                <a:gd name="T20" fmla="*/ 64 w 90"/>
                <a:gd name="T21" fmla="*/ 37 h 98"/>
                <a:gd name="T22" fmla="*/ 46 w 90"/>
                <a:gd name="T23" fmla="*/ 21 h 98"/>
                <a:gd name="T24" fmla="*/ 26 w 90"/>
                <a:gd name="T25" fmla="*/ 37 h 98"/>
                <a:gd name="T26" fmla="*/ 64 w 90"/>
                <a:gd name="T27" fmla="*/ 3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98">
                  <a:moveTo>
                    <a:pt x="87" y="81"/>
                  </a:moveTo>
                  <a:cubicBezTo>
                    <a:pt x="78" y="92"/>
                    <a:pt x="63" y="98"/>
                    <a:pt x="49" y="98"/>
                  </a:cubicBezTo>
                  <a:cubicBezTo>
                    <a:pt x="21" y="98"/>
                    <a:pt x="0" y="79"/>
                    <a:pt x="0" y="49"/>
                  </a:cubicBezTo>
                  <a:cubicBezTo>
                    <a:pt x="0" y="23"/>
                    <a:pt x="18" y="0"/>
                    <a:pt x="46" y="0"/>
                  </a:cubicBezTo>
                  <a:cubicBezTo>
                    <a:pt x="71" y="0"/>
                    <a:pt x="90" y="22"/>
                    <a:pt x="90" y="48"/>
                  </a:cubicBezTo>
                  <a:cubicBezTo>
                    <a:pt x="90" y="51"/>
                    <a:pt x="89" y="53"/>
                    <a:pt x="89" y="55"/>
                  </a:cubicBezTo>
                  <a:cubicBezTo>
                    <a:pt x="24" y="55"/>
                    <a:pt x="24" y="55"/>
                    <a:pt x="24" y="55"/>
                  </a:cubicBezTo>
                  <a:cubicBezTo>
                    <a:pt x="26" y="68"/>
                    <a:pt x="36" y="78"/>
                    <a:pt x="50" y="78"/>
                  </a:cubicBezTo>
                  <a:cubicBezTo>
                    <a:pt x="60" y="78"/>
                    <a:pt x="69" y="72"/>
                    <a:pt x="73" y="67"/>
                  </a:cubicBezTo>
                  <a:lnTo>
                    <a:pt x="87" y="81"/>
                  </a:lnTo>
                  <a:close/>
                  <a:moveTo>
                    <a:pt x="64" y="37"/>
                  </a:moveTo>
                  <a:cubicBezTo>
                    <a:pt x="63" y="29"/>
                    <a:pt x="56" y="21"/>
                    <a:pt x="46" y="21"/>
                  </a:cubicBezTo>
                  <a:cubicBezTo>
                    <a:pt x="35" y="21"/>
                    <a:pt x="27" y="29"/>
                    <a:pt x="26" y="37"/>
                  </a:cubicBezTo>
                  <a:lnTo>
                    <a:pt x="64"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8">
              <a:extLst>
                <a:ext uri="{FF2B5EF4-FFF2-40B4-BE49-F238E27FC236}">
                  <a16:creationId xmlns:a16="http://schemas.microsoft.com/office/drawing/2014/main" id="{A6E63787-277C-48CE-A1A6-A74BE91B9094}"/>
                </a:ext>
              </a:extLst>
            </p:cNvPr>
            <p:cNvSpPr>
              <a:spLocks/>
            </p:cNvSpPr>
            <p:nvPr userDrawn="1"/>
          </p:nvSpPr>
          <p:spPr bwMode="gray">
            <a:xfrm>
              <a:off x="928688" y="1127125"/>
              <a:ext cx="163513" cy="157163"/>
            </a:xfrm>
            <a:custGeom>
              <a:avLst/>
              <a:gdLst>
                <a:gd name="T0" fmla="*/ 51 w 103"/>
                <a:gd name="T1" fmla="*/ 60 h 99"/>
                <a:gd name="T2" fmla="*/ 77 w 103"/>
                <a:gd name="T3" fmla="*/ 0 h 99"/>
                <a:gd name="T4" fmla="*/ 103 w 103"/>
                <a:gd name="T5" fmla="*/ 0 h 99"/>
                <a:gd name="T6" fmla="*/ 60 w 103"/>
                <a:gd name="T7" fmla="*/ 99 h 99"/>
                <a:gd name="T8" fmla="*/ 43 w 103"/>
                <a:gd name="T9" fmla="*/ 99 h 99"/>
                <a:gd name="T10" fmla="*/ 0 w 103"/>
                <a:gd name="T11" fmla="*/ 0 h 99"/>
                <a:gd name="T12" fmla="*/ 26 w 103"/>
                <a:gd name="T13" fmla="*/ 0 h 99"/>
                <a:gd name="T14" fmla="*/ 51 w 103"/>
                <a:gd name="T15" fmla="*/ 60 h 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9">
                  <a:moveTo>
                    <a:pt x="51" y="60"/>
                  </a:moveTo>
                  <a:lnTo>
                    <a:pt x="77" y="0"/>
                  </a:lnTo>
                  <a:lnTo>
                    <a:pt x="103" y="0"/>
                  </a:lnTo>
                  <a:lnTo>
                    <a:pt x="60" y="99"/>
                  </a:lnTo>
                  <a:lnTo>
                    <a:pt x="43" y="99"/>
                  </a:lnTo>
                  <a:lnTo>
                    <a:pt x="0" y="0"/>
                  </a:lnTo>
                  <a:lnTo>
                    <a:pt x="26" y="0"/>
                  </a:lnTo>
                  <a:lnTo>
                    <a:pt x="51" y="6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Oval 9">
              <a:extLst>
                <a:ext uri="{FF2B5EF4-FFF2-40B4-BE49-F238E27FC236}">
                  <a16:creationId xmlns:a16="http://schemas.microsoft.com/office/drawing/2014/main" id="{806FC878-AD0D-4131-A042-B1E45F153E8C}"/>
                </a:ext>
              </a:extLst>
            </p:cNvPr>
            <p:cNvSpPr>
              <a:spLocks noChangeArrowheads="1"/>
            </p:cNvSpPr>
            <p:nvPr userDrawn="1"/>
          </p:nvSpPr>
          <p:spPr bwMode="gray">
            <a:xfrm>
              <a:off x="1100138" y="1054100"/>
              <a:ext cx="50800" cy="539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Rectangle 10">
              <a:extLst>
                <a:ext uri="{FF2B5EF4-FFF2-40B4-BE49-F238E27FC236}">
                  <a16:creationId xmlns:a16="http://schemas.microsoft.com/office/drawing/2014/main" id="{7E873F7C-104A-4021-BB0D-AB05063CB2AC}"/>
                </a:ext>
              </a:extLst>
            </p:cNvPr>
            <p:cNvSpPr>
              <a:spLocks noChangeArrowheads="1"/>
            </p:cNvSpPr>
            <p:nvPr userDrawn="1"/>
          </p:nvSpPr>
          <p:spPr bwMode="gray">
            <a:xfrm>
              <a:off x="1104900" y="1127125"/>
              <a:ext cx="39688" cy="1571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11">
              <a:extLst>
                <a:ext uri="{FF2B5EF4-FFF2-40B4-BE49-F238E27FC236}">
                  <a16:creationId xmlns:a16="http://schemas.microsoft.com/office/drawing/2014/main" id="{2E8A1865-AF39-4CAB-8C05-F6266740A6F1}"/>
                </a:ext>
              </a:extLst>
            </p:cNvPr>
            <p:cNvSpPr>
              <a:spLocks/>
            </p:cNvSpPr>
            <p:nvPr userDrawn="1"/>
          </p:nvSpPr>
          <p:spPr bwMode="gray">
            <a:xfrm>
              <a:off x="1162050" y="1123950"/>
              <a:ext cx="147638" cy="163513"/>
            </a:xfrm>
            <a:custGeom>
              <a:avLst/>
              <a:gdLst>
                <a:gd name="T0" fmla="*/ 93 w 93"/>
                <a:gd name="T1" fmla="*/ 77 h 98"/>
                <a:gd name="T2" fmla="*/ 50 w 93"/>
                <a:gd name="T3" fmla="*/ 98 h 98"/>
                <a:gd name="T4" fmla="*/ 0 w 93"/>
                <a:gd name="T5" fmla="*/ 49 h 98"/>
                <a:gd name="T6" fmla="*/ 51 w 93"/>
                <a:gd name="T7" fmla="*/ 0 h 98"/>
                <a:gd name="T8" fmla="*/ 90 w 93"/>
                <a:gd name="T9" fmla="*/ 19 h 98"/>
                <a:gd name="T10" fmla="*/ 72 w 93"/>
                <a:gd name="T11" fmla="*/ 35 h 98"/>
                <a:gd name="T12" fmla="*/ 51 w 93"/>
                <a:gd name="T13" fmla="*/ 24 h 98"/>
                <a:gd name="T14" fmla="*/ 25 w 93"/>
                <a:gd name="T15" fmla="*/ 49 h 98"/>
                <a:gd name="T16" fmla="*/ 51 w 93"/>
                <a:gd name="T17" fmla="*/ 75 h 98"/>
                <a:gd name="T18" fmla="*/ 74 w 93"/>
                <a:gd name="T19" fmla="*/ 62 h 98"/>
                <a:gd name="T20" fmla="*/ 93 w 93"/>
                <a:gd name="T21" fmla="*/ 7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98">
                  <a:moveTo>
                    <a:pt x="93" y="77"/>
                  </a:moveTo>
                  <a:cubicBezTo>
                    <a:pt x="82" y="91"/>
                    <a:pt x="68" y="98"/>
                    <a:pt x="50" y="98"/>
                  </a:cubicBezTo>
                  <a:cubicBezTo>
                    <a:pt x="22" y="98"/>
                    <a:pt x="0" y="76"/>
                    <a:pt x="0" y="49"/>
                  </a:cubicBezTo>
                  <a:cubicBezTo>
                    <a:pt x="0" y="22"/>
                    <a:pt x="22" y="0"/>
                    <a:pt x="51" y="0"/>
                  </a:cubicBezTo>
                  <a:cubicBezTo>
                    <a:pt x="67" y="0"/>
                    <a:pt x="81" y="8"/>
                    <a:pt x="90" y="19"/>
                  </a:cubicBezTo>
                  <a:cubicBezTo>
                    <a:pt x="72" y="35"/>
                    <a:pt x="72" y="35"/>
                    <a:pt x="72" y="35"/>
                  </a:cubicBezTo>
                  <a:cubicBezTo>
                    <a:pt x="67" y="28"/>
                    <a:pt x="60" y="24"/>
                    <a:pt x="51" y="24"/>
                  </a:cubicBezTo>
                  <a:cubicBezTo>
                    <a:pt x="36" y="24"/>
                    <a:pt x="25" y="35"/>
                    <a:pt x="25" y="49"/>
                  </a:cubicBezTo>
                  <a:cubicBezTo>
                    <a:pt x="25" y="64"/>
                    <a:pt x="36" y="75"/>
                    <a:pt x="51" y="75"/>
                  </a:cubicBezTo>
                  <a:cubicBezTo>
                    <a:pt x="61" y="75"/>
                    <a:pt x="69" y="68"/>
                    <a:pt x="74" y="62"/>
                  </a:cubicBezTo>
                  <a:lnTo>
                    <a:pt x="93"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12">
              <a:extLst>
                <a:ext uri="{FF2B5EF4-FFF2-40B4-BE49-F238E27FC236}">
                  <a16:creationId xmlns:a16="http://schemas.microsoft.com/office/drawing/2014/main" id="{98C7B756-135B-4C9C-A0D7-6BF91AFB931D}"/>
                </a:ext>
              </a:extLst>
            </p:cNvPr>
            <p:cNvSpPr>
              <a:spLocks noEditPoints="1"/>
            </p:cNvSpPr>
            <p:nvPr userDrawn="1"/>
          </p:nvSpPr>
          <p:spPr bwMode="gray">
            <a:xfrm>
              <a:off x="1314450" y="1123950"/>
              <a:ext cx="142875" cy="163513"/>
            </a:xfrm>
            <a:custGeom>
              <a:avLst/>
              <a:gdLst>
                <a:gd name="T0" fmla="*/ 87 w 90"/>
                <a:gd name="T1" fmla="*/ 81 h 98"/>
                <a:gd name="T2" fmla="*/ 49 w 90"/>
                <a:gd name="T3" fmla="*/ 98 h 98"/>
                <a:gd name="T4" fmla="*/ 0 w 90"/>
                <a:gd name="T5" fmla="*/ 49 h 98"/>
                <a:gd name="T6" fmla="*/ 46 w 90"/>
                <a:gd name="T7" fmla="*/ 0 h 98"/>
                <a:gd name="T8" fmla="*/ 90 w 90"/>
                <a:gd name="T9" fmla="*/ 48 h 98"/>
                <a:gd name="T10" fmla="*/ 89 w 90"/>
                <a:gd name="T11" fmla="*/ 55 h 98"/>
                <a:gd name="T12" fmla="*/ 25 w 90"/>
                <a:gd name="T13" fmla="*/ 55 h 98"/>
                <a:gd name="T14" fmla="*/ 50 w 90"/>
                <a:gd name="T15" fmla="*/ 78 h 98"/>
                <a:gd name="T16" fmla="*/ 73 w 90"/>
                <a:gd name="T17" fmla="*/ 67 h 98"/>
                <a:gd name="T18" fmla="*/ 87 w 90"/>
                <a:gd name="T19" fmla="*/ 81 h 98"/>
                <a:gd name="T20" fmla="*/ 64 w 90"/>
                <a:gd name="T21" fmla="*/ 37 h 98"/>
                <a:gd name="T22" fmla="*/ 46 w 90"/>
                <a:gd name="T23" fmla="*/ 21 h 98"/>
                <a:gd name="T24" fmla="*/ 26 w 90"/>
                <a:gd name="T25" fmla="*/ 37 h 98"/>
                <a:gd name="T26" fmla="*/ 64 w 90"/>
                <a:gd name="T27" fmla="*/ 3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98">
                  <a:moveTo>
                    <a:pt x="87" y="81"/>
                  </a:moveTo>
                  <a:cubicBezTo>
                    <a:pt x="78" y="92"/>
                    <a:pt x="64" y="98"/>
                    <a:pt x="49" y="98"/>
                  </a:cubicBezTo>
                  <a:cubicBezTo>
                    <a:pt x="21" y="98"/>
                    <a:pt x="0" y="79"/>
                    <a:pt x="0" y="49"/>
                  </a:cubicBezTo>
                  <a:cubicBezTo>
                    <a:pt x="0" y="23"/>
                    <a:pt x="18" y="0"/>
                    <a:pt x="46" y="0"/>
                  </a:cubicBezTo>
                  <a:cubicBezTo>
                    <a:pt x="72" y="0"/>
                    <a:pt x="90" y="22"/>
                    <a:pt x="90" y="48"/>
                  </a:cubicBezTo>
                  <a:cubicBezTo>
                    <a:pt x="90" y="51"/>
                    <a:pt x="90" y="53"/>
                    <a:pt x="89" y="55"/>
                  </a:cubicBezTo>
                  <a:cubicBezTo>
                    <a:pt x="25" y="55"/>
                    <a:pt x="25" y="55"/>
                    <a:pt x="25" y="55"/>
                  </a:cubicBezTo>
                  <a:cubicBezTo>
                    <a:pt x="26" y="68"/>
                    <a:pt x="37" y="78"/>
                    <a:pt x="50" y="78"/>
                  </a:cubicBezTo>
                  <a:cubicBezTo>
                    <a:pt x="60" y="78"/>
                    <a:pt x="69" y="72"/>
                    <a:pt x="73" y="67"/>
                  </a:cubicBezTo>
                  <a:lnTo>
                    <a:pt x="87" y="81"/>
                  </a:lnTo>
                  <a:close/>
                  <a:moveTo>
                    <a:pt x="64" y="37"/>
                  </a:moveTo>
                  <a:cubicBezTo>
                    <a:pt x="63" y="29"/>
                    <a:pt x="56" y="21"/>
                    <a:pt x="46" y="21"/>
                  </a:cubicBezTo>
                  <a:cubicBezTo>
                    <a:pt x="35" y="21"/>
                    <a:pt x="27" y="29"/>
                    <a:pt x="26" y="37"/>
                  </a:cubicBezTo>
                  <a:lnTo>
                    <a:pt x="64"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13">
              <a:extLst>
                <a:ext uri="{FF2B5EF4-FFF2-40B4-BE49-F238E27FC236}">
                  <a16:creationId xmlns:a16="http://schemas.microsoft.com/office/drawing/2014/main" id="{0DAEAED4-DF27-48F1-840C-0D5AA6589448}"/>
                </a:ext>
              </a:extLst>
            </p:cNvPr>
            <p:cNvSpPr>
              <a:spLocks/>
            </p:cNvSpPr>
            <p:nvPr userDrawn="1"/>
          </p:nvSpPr>
          <p:spPr bwMode="gray">
            <a:xfrm>
              <a:off x="1790700" y="1127125"/>
              <a:ext cx="241300" cy="157163"/>
            </a:xfrm>
            <a:custGeom>
              <a:avLst/>
              <a:gdLst>
                <a:gd name="T0" fmla="*/ 56 w 152"/>
                <a:gd name="T1" fmla="*/ 99 h 99"/>
                <a:gd name="T2" fmla="*/ 38 w 152"/>
                <a:gd name="T3" fmla="*/ 99 h 99"/>
                <a:gd name="T4" fmla="*/ 0 w 152"/>
                <a:gd name="T5" fmla="*/ 0 h 99"/>
                <a:gd name="T6" fmla="*/ 25 w 152"/>
                <a:gd name="T7" fmla="*/ 0 h 99"/>
                <a:gd name="T8" fmla="*/ 46 w 152"/>
                <a:gd name="T9" fmla="*/ 57 h 99"/>
                <a:gd name="T10" fmla="*/ 66 w 152"/>
                <a:gd name="T11" fmla="*/ 0 h 99"/>
                <a:gd name="T12" fmla="*/ 87 w 152"/>
                <a:gd name="T13" fmla="*/ 0 h 99"/>
                <a:gd name="T14" fmla="*/ 106 w 152"/>
                <a:gd name="T15" fmla="*/ 57 h 99"/>
                <a:gd name="T16" fmla="*/ 127 w 152"/>
                <a:gd name="T17" fmla="*/ 0 h 99"/>
                <a:gd name="T18" fmla="*/ 152 w 152"/>
                <a:gd name="T19" fmla="*/ 0 h 99"/>
                <a:gd name="T20" fmla="*/ 115 w 152"/>
                <a:gd name="T21" fmla="*/ 99 h 99"/>
                <a:gd name="T22" fmla="*/ 96 w 152"/>
                <a:gd name="T23" fmla="*/ 99 h 99"/>
                <a:gd name="T24" fmla="*/ 76 w 152"/>
                <a:gd name="T25" fmla="*/ 43 h 99"/>
                <a:gd name="T26" fmla="*/ 56 w 152"/>
                <a:gd name="T27"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2" h="99">
                  <a:moveTo>
                    <a:pt x="56" y="99"/>
                  </a:moveTo>
                  <a:lnTo>
                    <a:pt x="38" y="99"/>
                  </a:lnTo>
                  <a:lnTo>
                    <a:pt x="0" y="0"/>
                  </a:lnTo>
                  <a:lnTo>
                    <a:pt x="25" y="0"/>
                  </a:lnTo>
                  <a:lnTo>
                    <a:pt x="46" y="57"/>
                  </a:lnTo>
                  <a:lnTo>
                    <a:pt x="66" y="0"/>
                  </a:lnTo>
                  <a:lnTo>
                    <a:pt x="87" y="0"/>
                  </a:lnTo>
                  <a:lnTo>
                    <a:pt x="106" y="57"/>
                  </a:lnTo>
                  <a:lnTo>
                    <a:pt x="127" y="0"/>
                  </a:lnTo>
                  <a:lnTo>
                    <a:pt x="152" y="0"/>
                  </a:lnTo>
                  <a:lnTo>
                    <a:pt x="115" y="99"/>
                  </a:lnTo>
                  <a:lnTo>
                    <a:pt x="96" y="99"/>
                  </a:lnTo>
                  <a:lnTo>
                    <a:pt x="76" y="43"/>
                  </a:lnTo>
                  <a:lnTo>
                    <a:pt x="56"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14">
              <a:extLst>
                <a:ext uri="{FF2B5EF4-FFF2-40B4-BE49-F238E27FC236}">
                  <a16:creationId xmlns:a16="http://schemas.microsoft.com/office/drawing/2014/main" id="{7202CD2A-7DBB-4AD3-98CC-79A285C1A997}"/>
                </a:ext>
              </a:extLst>
            </p:cNvPr>
            <p:cNvSpPr>
              <a:spLocks/>
            </p:cNvSpPr>
            <p:nvPr userDrawn="1"/>
          </p:nvSpPr>
          <p:spPr bwMode="gray">
            <a:xfrm>
              <a:off x="1473200" y="1123950"/>
              <a:ext cx="146050" cy="160338"/>
            </a:xfrm>
            <a:custGeom>
              <a:avLst/>
              <a:gdLst>
                <a:gd name="T0" fmla="*/ 0 w 92"/>
                <a:gd name="T1" fmla="*/ 96 h 96"/>
                <a:gd name="T2" fmla="*/ 0 w 92"/>
                <a:gd name="T3" fmla="*/ 2 h 96"/>
                <a:gd name="T4" fmla="*/ 24 w 92"/>
                <a:gd name="T5" fmla="*/ 2 h 96"/>
                <a:gd name="T6" fmla="*/ 24 w 92"/>
                <a:gd name="T7" fmla="*/ 10 h 96"/>
                <a:gd name="T8" fmla="*/ 50 w 92"/>
                <a:gd name="T9" fmla="*/ 0 h 96"/>
                <a:gd name="T10" fmla="*/ 82 w 92"/>
                <a:gd name="T11" fmla="*/ 15 h 96"/>
                <a:gd name="T12" fmla="*/ 92 w 92"/>
                <a:gd name="T13" fmla="*/ 48 h 96"/>
                <a:gd name="T14" fmla="*/ 92 w 92"/>
                <a:gd name="T15" fmla="*/ 96 h 96"/>
                <a:gd name="T16" fmla="*/ 67 w 92"/>
                <a:gd name="T17" fmla="*/ 96 h 96"/>
                <a:gd name="T18" fmla="*/ 67 w 92"/>
                <a:gd name="T19" fmla="*/ 46 h 96"/>
                <a:gd name="T20" fmla="*/ 61 w 92"/>
                <a:gd name="T21" fmla="*/ 29 h 96"/>
                <a:gd name="T22" fmla="*/ 47 w 92"/>
                <a:gd name="T23" fmla="*/ 24 h 96"/>
                <a:gd name="T24" fmla="*/ 25 w 92"/>
                <a:gd name="T25" fmla="*/ 35 h 96"/>
                <a:gd name="T26" fmla="*/ 25 w 92"/>
                <a:gd name="T27" fmla="*/ 96 h 96"/>
                <a:gd name="T28" fmla="*/ 0 w 92"/>
                <a:gd name="T2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2" h="96">
                  <a:moveTo>
                    <a:pt x="0" y="96"/>
                  </a:moveTo>
                  <a:cubicBezTo>
                    <a:pt x="0" y="2"/>
                    <a:pt x="0" y="2"/>
                    <a:pt x="0" y="2"/>
                  </a:cubicBezTo>
                  <a:cubicBezTo>
                    <a:pt x="24" y="2"/>
                    <a:pt x="24" y="2"/>
                    <a:pt x="24" y="2"/>
                  </a:cubicBezTo>
                  <a:cubicBezTo>
                    <a:pt x="24" y="10"/>
                    <a:pt x="24" y="10"/>
                    <a:pt x="24" y="10"/>
                  </a:cubicBezTo>
                  <a:cubicBezTo>
                    <a:pt x="31" y="4"/>
                    <a:pt x="40" y="0"/>
                    <a:pt x="50" y="0"/>
                  </a:cubicBezTo>
                  <a:cubicBezTo>
                    <a:pt x="63" y="0"/>
                    <a:pt x="75" y="6"/>
                    <a:pt x="82" y="15"/>
                  </a:cubicBezTo>
                  <a:cubicBezTo>
                    <a:pt x="89" y="23"/>
                    <a:pt x="92" y="32"/>
                    <a:pt x="92" y="48"/>
                  </a:cubicBezTo>
                  <a:cubicBezTo>
                    <a:pt x="92" y="96"/>
                    <a:pt x="92" y="96"/>
                    <a:pt x="92" y="96"/>
                  </a:cubicBezTo>
                  <a:cubicBezTo>
                    <a:pt x="67" y="96"/>
                    <a:pt x="67" y="96"/>
                    <a:pt x="67" y="96"/>
                  </a:cubicBezTo>
                  <a:cubicBezTo>
                    <a:pt x="67" y="46"/>
                    <a:pt x="67" y="46"/>
                    <a:pt x="67" y="46"/>
                  </a:cubicBezTo>
                  <a:cubicBezTo>
                    <a:pt x="67" y="37"/>
                    <a:pt x="65" y="32"/>
                    <a:pt x="61" y="29"/>
                  </a:cubicBezTo>
                  <a:cubicBezTo>
                    <a:pt x="58" y="25"/>
                    <a:pt x="53" y="24"/>
                    <a:pt x="47" y="24"/>
                  </a:cubicBezTo>
                  <a:cubicBezTo>
                    <a:pt x="37" y="24"/>
                    <a:pt x="28" y="30"/>
                    <a:pt x="25" y="35"/>
                  </a:cubicBezTo>
                  <a:cubicBezTo>
                    <a:pt x="25" y="96"/>
                    <a:pt x="25" y="96"/>
                    <a:pt x="25" y="96"/>
                  </a:cubicBezTo>
                  <a:lnTo>
                    <a:pt x="0" y="9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15">
              <a:extLst>
                <a:ext uri="{FF2B5EF4-FFF2-40B4-BE49-F238E27FC236}">
                  <a16:creationId xmlns:a16="http://schemas.microsoft.com/office/drawing/2014/main" id="{96C4E1B9-C482-4910-8247-6715FF6802E3}"/>
                </a:ext>
              </a:extLst>
            </p:cNvPr>
            <p:cNvSpPr>
              <a:spLocks noEditPoints="1"/>
            </p:cNvSpPr>
            <p:nvPr userDrawn="1"/>
          </p:nvSpPr>
          <p:spPr bwMode="gray">
            <a:xfrm>
              <a:off x="1633538" y="1127125"/>
              <a:ext cx="168275" cy="161925"/>
            </a:xfrm>
            <a:custGeom>
              <a:avLst/>
              <a:gdLst>
                <a:gd name="T0" fmla="*/ 53 w 106"/>
                <a:gd name="T1" fmla="*/ 0 h 97"/>
                <a:gd name="T2" fmla="*/ 0 w 106"/>
                <a:gd name="T3" fmla="*/ 53 h 97"/>
                <a:gd name="T4" fmla="*/ 17 w 106"/>
                <a:gd name="T5" fmla="*/ 93 h 97"/>
                <a:gd name="T6" fmla="*/ 30 w 106"/>
                <a:gd name="T7" fmla="*/ 94 h 97"/>
                <a:gd name="T8" fmla="*/ 53 w 106"/>
                <a:gd name="T9" fmla="*/ 86 h 97"/>
                <a:gd name="T10" fmla="*/ 76 w 106"/>
                <a:gd name="T11" fmla="*/ 94 h 97"/>
                <a:gd name="T12" fmla="*/ 90 w 106"/>
                <a:gd name="T13" fmla="*/ 93 h 97"/>
                <a:gd name="T14" fmla="*/ 106 w 106"/>
                <a:gd name="T15" fmla="*/ 54 h 97"/>
                <a:gd name="T16" fmla="*/ 53 w 106"/>
                <a:gd name="T17" fmla="*/ 0 h 97"/>
                <a:gd name="T18" fmla="*/ 53 w 106"/>
                <a:gd name="T19" fmla="*/ 81 h 97"/>
                <a:gd name="T20" fmla="*/ 26 w 106"/>
                <a:gd name="T21" fmla="*/ 54 h 97"/>
                <a:gd name="T22" fmla="*/ 53 w 106"/>
                <a:gd name="T23" fmla="*/ 27 h 97"/>
                <a:gd name="T24" fmla="*/ 80 w 106"/>
                <a:gd name="T25" fmla="*/ 54 h 97"/>
                <a:gd name="T26" fmla="*/ 53 w 106"/>
                <a:gd name="T27" fmla="*/ 8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6" h="97">
                  <a:moveTo>
                    <a:pt x="53" y="0"/>
                  </a:moveTo>
                  <a:cubicBezTo>
                    <a:pt x="24" y="0"/>
                    <a:pt x="0" y="24"/>
                    <a:pt x="0" y="53"/>
                  </a:cubicBezTo>
                  <a:cubicBezTo>
                    <a:pt x="0" y="69"/>
                    <a:pt x="6" y="83"/>
                    <a:pt x="17" y="93"/>
                  </a:cubicBezTo>
                  <a:cubicBezTo>
                    <a:pt x="20" y="96"/>
                    <a:pt x="26" y="97"/>
                    <a:pt x="30" y="94"/>
                  </a:cubicBezTo>
                  <a:cubicBezTo>
                    <a:pt x="36" y="89"/>
                    <a:pt x="44" y="86"/>
                    <a:pt x="53" y="86"/>
                  </a:cubicBezTo>
                  <a:cubicBezTo>
                    <a:pt x="62" y="86"/>
                    <a:pt x="70" y="89"/>
                    <a:pt x="76" y="94"/>
                  </a:cubicBezTo>
                  <a:cubicBezTo>
                    <a:pt x="80" y="97"/>
                    <a:pt x="86" y="96"/>
                    <a:pt x="90" y="93"/>
                  </a:cubicBezTo>
                  <a:cubicBezTo>
                    <a:pt x="100" y="83"/>
                    <a:pt x="106" y="69"/>
                    <a:pt x="106" y="54"/>
                  </a:cubicBezTo>
                  <a:cubicBezTo>
                    <a:pt x="106" y="24"/>
                    <a:pt x="83" y="0"/>
                    <a:pt x="53" y="0"/>
                  </a:cubicBezTo>
                  <a:moveTo>
                    <a:pt x="53" y="81"/>
                  </a:moveTo>
                  <a:cubicBezTo>
                    <a:pt x="37" y="81"/>
                    <a:pt x="26" y="69"/>
                    <a:pt x="26" y="54"/>
                  </a:cubicBezTo>
                  <a:cubicBezTo>
                    <a:pt x="26" y="39"/>
                    <a:pt x="37" y="27"/>
                    <a:pt x="53" y="27"/>
                  </a:cubicBezTo>
                  <a:cubicBezTo>
                    <a:pt x="69" y="27"/>
                    <a:pt x="80" y="39"/>
                    <a:pt x="80" y="54"/>
                  </a:cubicBezTo>
                  <a:cubicBezTo>
                    <a:pt x="80" y="69"/>
                    <a:pt x="69" y="81"/>
                    <a:pt x="53" y="81"/>
                  </a:cubicBezTo>
                </a:path>
              </a:pathLst>
            </a:custGeom>
            <a:solidFill>
              <a:srgbClr val="81B5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56" name="Group 55">
              <a:extLst>
                <a:ext uri="{FF2B5EF4-FFF2-40B4-BE49-F238E27FC236}">
                  <a16:creationId xmlns:a16="http://schemas.microsoft.com/office/drawing/2014/main" id="{8DB6AC56-32CF-4092-84B9-DFE59ADD8943}"/>
                </a:ext>
              </a:extLst>
            </p:cNvPr>
            <p:cNvGrpSpPr>
              <a:grpSpLocks noChangeAspect="1"/>
            </p:cNvGrpSpPr>
            <p:nvPr/>
          </p:nvGrpSpPr>
          <p:grpSpPr bwMode="gray">
            <a:xfrm>
              <a:off x="1998819" y="1263267"/>
              <a:ext cx="39288" cy="20954"/>
              <a:chOff x="2687241" y="1822450"/>
              <a:chExt cx="23813" cy="12700"/>
            </a:xfrm>
          </p:grpSpPr>
          <p:sp>
            <p:nvSpPr>
              <p:cNvPr id="57" name="Freeform 8">
                <a:extLst>
                  <a:ext uri="{FF2B5EF4-FFF2-40B4-BE49-F238E27FC236}">
                    <a16:creationId xmlns:a16="http://schemas.microsoft.com/office/drawing/2014/main" id="{E068B85F-6362-4C10-A5E8-A55F2E552202}"/>
                  </a:ext>
                </a:extLst>
              </p:cNvPr>
              <p:cNvSpPr>
                <a:spLocks/>
              </p:cNvSpPr>
              <p:nvPr/>
            </p:nvSpPr>
            <p:spPr bwMode="gray">
              <a:xfrm>
                <a:off x="2687241" y="1822450"/>
                <a:ext cx="9525" cy="12700"/>
              </a:xfrm>
              <a:custGeom>
                <a:avLst/>
                <a:gdLst>
                  <a:gd name="T0" fmla="*/ 6 w 6"/>
                  <a:gd name="T1" fmla="*/ 1 h 8"/>
                  <a:gd name="T2" fmla="*/ 3 w 6"/>
                  <a:gd name="T3" fmla="*/ 1 h 8"/>
                  <a:gd name="T4" fmla="*/ 3 w 6"/>
                  <a:gd name="T5" fmla="*/ 8 h 8"/>
                  <a:gd name="T6" fmla="*/ 2 w 6"/>
                  <a:gd name="T7" fmla="*/ 8 h 8"/>
                  <a:gd name="T8" fmla="*/ 2 w 6"/>
                  <a:gd name="T9" fmla="*/ 1 h 8"/>
                  <a:gd name="T10" fmla="*/ 0 w 6"/>
                  <a:gd name="T11" fmla="*/ 1 h 8"/>
                  <a:gd name="T12" fmla="*/ 0 w 6"/>
                  <a:gd name="T13" fmla="*/ 0 h 8"/>
                  <a:gd name="T14" fmla="*/ 6 w 6"/>
                  <a:gd name="T15" fmla="*/ 0 h 8"/>
                  <a:gd name="T16" fmla="*/ 6 w 6"/>
                  <a:gd name="T17"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6" y="1"/>
                    </a:moveTo>
                    <a:lnTo>
                      <a:pt x="3" y="1"/>
                    </a:lnTo>
                    <a:lnTo>
                      <a:pt x="3" y="8"/>
                    </a:lnTo>
                    <a:lnTo>
                      <a:pt x="2" y="8"/>
                    </a:lnTo>
                    <a:lnTo>
                      <a:pt x="2" y="1"/>
                    </a:lnTo>
                    <a:lnTo>
                      <a:pt x="0" y="1"/>
                    </a:lnTo>
                    <a:lnTo>
                      <a:pt x="0" y="0"/>
                    </a:lnTo>
                    <a:lnTo>
                      <a:pt x="6" y="0"/>
                    </a:lnTo>
                    <a:lnTo>
                      <a:pt x="6" y="1"/>
                    </a:lnTo>
                    <a:close/>
                  </a:path>
                </a:pathLst>
              </a:custGeom>
              <a:solidFill>
                <a:srgbClr val="FFFFFF"/>
              </a:solidFill>
              <a:ln w="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9">
                <a:extLst>
                  <a:ext uri="{FF2B5EF4-FFF2-40B4-BE49-F238E27FC236}">
                    <a16:creationId xmlns:a16="http://schemas.microsoft.com/office/drawing/2014/main" id="{5895B6DD-D19F-42FF-951D-1442EFC52BEB}"/>
                  </a:ext>
                </a:extLst>
              </p:cNvPr>
              <p:cNvSpPr>
                <a:spLocks/>
              </p:cNvSpPr>
              <p:nvPr/>
            </p:nvSpPr>
            <p:spPr bwMode="gray">
              <a:xfrm>
                <a:off x="2698354" y="1822450"/>
                <a:ext cx="12700" cy="12700"/>
              </a:xfrm>
              <a:custGeom>
                <a:avLst/>
                <a:gdLst>
                  <a:gd name="T0" fmla="*/ 8 w 8"/>
                  <a:gd name="T1" fmla="*/ 8 h 8"/>
                  <a:gd name="T2" fmla="*/ 7 w 8"/>
                  <a:gd name="T3" fmla="*/ 8 h 8"/>
                  <a:gd name="T4" fmla="*/ 7 w 8"/>
                  <a:gd name="T5" fmla="*/ 1 h 8"/>
                  <a:gd name="T6" fmla="*/ 4 w 8"/>
                  <a:gd name="T7" fmla="*/ 6 h 8"/>
                  <a:gd name="T8" fmla="*/ 4 w 8"/>
                  <a:gd name="T9" fmla="*/ 6 h 8"/>
                  <a:gd name="T10" fmla="*/ 1 w 8"/>
                  <a:gd name="T11" fmla="*/ 1 h 8"/>
                  <a:gd name="T12" fmla="*/ 1 w 8"/>
                  <a:gd name="T13" fmla="*/ 8 h 8"/>
                  <a:gd name="T14" fmla="*/ 0 w 8"/>
                  <a:gd name="T15" fmla="*/ 8 h 8"/>
                  <a:gd name="T16" fmla="*/ 0 w 8"/>
                  <a:gd name="T17" fmla="*/ 0 h 8"/>
                  <a:gd name="T18" fmla="*/ 1 w 8"/>
                  <a:gd name="T19" fmla="*/ 0 h 8"/>
                  <a:gd name="T20" fmla="*/ 4 w 8"/>
                  <a:gd name="T21" fmla="*/ 5 h 8"/>
                  <a:gd name="T22" fmla="*/ 7 w 8"/>
                  <a:gd name="T23" fmla="*/ 0 h 8"/>
                  <a:gd name="T24" fmla="*/ 8 w 8"/>
                  <a:gd name="T25" fmla="*/ 0 h 8"/>
                  <a:gd name="T26" fmla="*/ 8 w 8"/>
                  <a:gd name="T2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8">
                    <a:moveTo>
                      <a:pt x="8" y="8"/>
                    </a:moveTo>
                    <a:lnTo>
                      <a:pt x="7" y="8"/>
                    </a:lnTo>
                    <a:lnTo>
                      <a:pt x="7" y="1"/>
                    </a:lnTo>
                    <a:lnTo>
                      <a:pt x="4" y="6"/>
                    </a:lnTo>
                    <a:lnTo>
                      <a:pt x="4" y="6"/>
                    </a:lnTo>
                    <a:lnTo>
                      <a:pt x="1" y="1"/>
                    </a:lnTo>
                    <a:lnTo>
                      <a:pt x="1" y="8"/>
                    </a:lnTo>
                    <a:lnTo>
                      <a:pt x="0" y="8"/>
                    </a:lnTo>
                    <a:lnTo>
                      <a:pt x="0" y="0"/>
                    </a:lnTo>
                    <a:lnTo>
                      <a:pt x="1" y="0"/>
                    </a:lnTo>
                    <a:lnTo>
                      <a:pt x="4" y="5"/>
                    </a:lnTo>
                    <a:lnTo>
                      <a:pt x="7" y="0"/>
                    </a:lnTo>
                    <a:lnTo>
                      <a:pt x="8" y="0"/>
                    </a:lnTo>
                    <a:lnTo>
                      <a:pt x="8" y="8"/>
                    </a:lnTo>
                    <a:close/>
                  </a:path>
                </a:pathLst>
              </a:custGeom>
              <a:solidFill>
                <a:srgbClr val="FFFFFF"/>
              </a:solidFill>
              <a:ln w="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spTree>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Opening">
    <p:bg bwMode="gray">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531185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_Slide_2">
    <p:bg>
      <p:bgPr>
        <a:solidFill>
          <a:schemeClr val="accent3"/>
        </a:solidFill>
        <a:effectLst/>
      </p:bgPr>
    </p:bg>
    <p:spTree>
      <p:nvGrpSpPr>
        <p:cNvPr id="1" name=""/>
        <p:cNvGrpSpPr/>
        <p:nvPr/>
      </p:nvGrpSpPr>
      <p:grpSpPr>
        <a:xfrm>
          <a:off x="0" y="0"/>
          <a:ext cx="0" cy="0"/>
          <a:chOff x="0" y="0"/>
          <a:chExt cx="0" cy="0"/>
        </a:xfrm>
      </p:grpSpPr>
      <p:sp>
        <p:nvSpPr>
          <p:cNvPr id="7" name="Title 1"/>
          <p:cNvSpPr>
            <a:spLocks noGrp="1"/>
          </p:cNvSpPr>
          <p:nvPr>
            <p:ph type="ctrTitle" hasCustomPrompt="1"/>
          </p:nvPr>
        </p:nvSpPr>
        <p:spPr bwMode="gray">
          <a:xfrm>
            <a:off x="614766" y="2005012"/>
            <a:ext cx="8179914" cy="1336386"/>
          </a:xfrm>
        </p:spPr>
        <p:txBody>
          <a:bodyPr/>
          <a:lstStyle>
            <a:lvl1pPr algn="l" defTabSz="457017" rtl="0" eaLnBrk="1" latinLnBrk="0" hangingPunct="1">
              <a:lnSpc>
                <a:spcPct val="85000"/>
              </a:lnSpc>
              <a:spcBef>
                <a:spcPts val="0"/>
              </a:spcBef>
              <a:buNone/>
              <a:defRPr lang="en-US" sz="3600" b="1" kern="1200" normalizeH="0" baseline="0" dirty="0">
                <a:solidFill>
                  <a:srgbClr val="F7F7F7"/>
                </a:solidFill>
                <a:latin typeface="+mj-lt"/>
                <a:ea typeface="Gilroy" panose="00000500000000000000" pitchFamily="50" charset="0"/>
                <a:cs typeface="Gilroy" panose="00000500000000000000" pitchFamily="50" charset="0"/>
              </a:defRPr>
            </a:lvl1pPr>
          </a:lstStyle>
          <a:p>
            <a:r>
              <a:rPr lang="en-US" dirty="0"/>
              <a:t>Click to edit Slide title style</a:t>
            </a:r>
          </a:p>
        </p:txBody>
      </p:sp>
      <p:sp>
        <p:nvSpPr>
          <p:cNvPr id="8" name="Text Placeholder 2"/>
          <p:cNvSpPr>
            <a:spLocks noGrp="1"/>
          </p:cNvSpPr>
          <p:nvPr>
            <p:ph type="body" sz="quarter" idx="10" hasCustomPrompt="1"/>
          </p:nvPr>
        </p:nvSpPr>
        <p:spPr>
          <a:xfrm>
            <a:off x="629072" y="3360858"/>
            <a:ext cx="6152728" cy="789637"/>
          </a:xfrm>
        </p:spPr>
        <p:txBody>
          <a:bodyPr/>
          <a:lstStyle>
            <a:lvl1pPr marL="0" indent="0">
              <a:lnSpc>
                <a:spcPct val="80000"/>
              </a:lnSpc>
              <a:spcBef>
                <a:spcPts val="0"/>
              </a:spcBef>
              <a:buFont typeface="Arial" panose="020B0604020202020204" pitchFamily="34" charset="0"/>
              <a:buNone/>
              <a:defRPr sz="1900" b="0">
                <a:solidFill>
                  <a:srgbClr val="F7F7F7"/>
                </a:solidFill>
                <a:latin typeface="+mj-lt"/>
                <a:ea typeface="Gilroy" panose="00000500000000000000" pitchFamily="50" charset="0"/>
                <a:cs typeface="Gilroy" panose="00000500000000000000" pitchFamily="50" charset="0"/>
              </a:defRPr>
            </a:lvl1pPr>
            <a:lvl2pPr marL="231682" indent="0">
              <a:buNone/>
              <a:defRPr/>
            </a:lvl2pPr>
            <a:lvl3pPr marL="569685" indent="0">
              <a:buNone/>
              <a:defRPr/>
            </a:lvl3pPr>
            <a:lvl4pPr marL="853733" indent="0">
              <a:buNone/>
              <a:defRPr/>
            </a:lvl4pPr>
            <a:lvl5pPr marL="1145717" indent="0">
              <a:buNone/>
              <a:defRPr/>
            </a:lvl5pPr>
          </a:lstStyle>
          <a:p>
            <a:pPr lvl="0"/>
            <a:r>
              <a:rPr lang="en-US" dirty="0"/>
              <a:t>Click to edit Subtitle Master text styles</a:t>
            </a:r>
          </a:p>
        </p:txBody>
      </p:sp>
      <p:grpSp>
        <p:nvGrpSpPr>
          <p:cNvPr id="77" name="Group 76">
            <a:extLst>
              <a:ext uri="{FF2B5EF4-FFF2-40B4-BE49-F238E27FC236}">
                <a16:creationId xmlns:a16="http://schemas.microsoft.com/office/drawing/2014/main" id="{EF88F5FD-78A2-463C-8E5C-6E834B7BF014}"/>
              </a:ext>
            </a:extLst>
          </p:cNvPr>
          <p:cNvGrpSpPr/>
          <p:nvPr userDrawn="1"/>
        </p:nvGrpSpPr>
        <p:grpSpPr bwMode="gray">
          <a:xfrm>
            <a:off x="540351" y="6347923"/>
            <a:ext cx="559991" cy="161925"/>
            <a:chOff x="4436128" y="1677988"/>
            <a:chExt cx="559991" cy="161925"/>
          </a:xfrm>
        </p:grpSpPr>
        <p:sp>
          <p:nvSpPr>
            <p:cNvPr id="81" name="Freeform 5">
              <a:extLst>
                <a:ext uri="{FF2B5EF4-FFF2-40B4-BE49-F238E27FC236}">
                  <a16:creationId xmlns:a16="http://schemas.microsoft.com/office/drawing/2014/main" id="{5D74C6C8-3FAE-4551-973A-ECA3B744BD5B}"/>
                </a:ext>
              </a:extLst>
            </p:cNvPr>
            <p:cNvSpPr>
              <a:spLocks/>
            </p:cNvSpPr>
            <p:nvPr/>
          </p:nvSpPr>
          <p:spPr bwMode="gray">
            <a:xfrm>
              <a:off x="4748866" y="1681163"/>
              <a:ext cx="238125" cy="153988"/>
            </a:xfrm>
            <a:custGeom>
              <a:avLst/>
              <a:gdLst>
                <a:gd name="T0" fmla="*/ 55 w 150"/>
                <a:gd name="T1" fmla="*/ 97 h 97"/>
                <a:gd name="T2" fmla="*/ 38 w 150"/>
                <a:gd name="T3" fmla="*/ 97 h 97"/>
                <a:gd name="T4" fmla="*/ 0 w 150"/>
                <a:gd name="T5" fmla="*/ 0 h 97"/>
                <a:gd name="T6" fmla="*/ 25 w 150"/>
                <a:gd name="T7" fmla="*/ 0 h 97"/>
                <a:gd name="T8" fmla="*/ 46 w 150"/>
                <a:gd name="T9" fmla="*/ 55 h 97"/>
                <a:gd name="T10" fmla="*/ 65 w 150"/>
                <a:gd name="T11" fmla="*/ 0 h 97"/>
                <a:gd name="T12" fmla="*/ 86 w 150"/>
                <a:gd name="T13" fmla="*/ 0 h 97"/>
                <a:gd name="T14" fmla="*/ 105 w 150"/>
                <a:gd name="T15" fmla="*/ 55 h 97"/>
                <a:gd name="T16" fmla="*/ 125 w 150"/>
                <a:gd name="T17" fmla="*/ 0 h 97"/>
                <a:gd name="T18" fmla="*/ 150 w 150"/>
                <a:gd name="T19" fmla="*/ 0 h 97"/>
                <a:gd name="T20" fmla="*/ 114 w 150"/>
                <a:gd name="T21" fmla="*/ 97 h 97"/>
                <a:gd name="T22" fmla="*/ 95 w 150"/>
                <a:gd name="T23" fmla="*/ 97 h 97"/>
                <a:gd name="T24" fmla="*/ 75 w 150"/>
                <a:gd name="T25" fmla="*/ 42 h 97"/>
                <a:gd name="T26" fmla="*/ 55 w 150"/>
                <a:gd name="T2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97">
                  <a:moveTo>
                    <a:pt x="55" y="97"/>
                  </a:moveTo>
                  <a:lnTo>
                    <a:pt x="38" y="97"/>
                  </a:lnTo>
                  <a:lnTo>
                    <a:pt x="0" y="0"/>
                  </a:lnTo>
                  <a:lnTo>
                    <a:pt x="25" y="0"/>
                  </a:lnTo>
                  <a:lnTo>
                    <a:pt x="46" y="55"/>
                  </a:lnTo>
                  <a:lnTo>
                    <a:pt x="65" y="0"/>
                  </a:lnTo>
                  <a:lnTo>
                    <a:pt x="86" y="0"/>
                  </a:lnTo>
                  <a:lnTo>
                    <a:pt x="105" y="55"/>
                  </a:lnTo>
                  <a:lnTo>
                    <a:pt x="125" y="0"/>
                  </a:lnTo>
                  <a:lnTo>
                    <a:pt x="150" y="0"/>
                  </a:lnTo>
                  <a:lnTo>
                    <a:pt x="114" y="97"/>
                  </a:lnTo>
                  <a:lnTo>
                    <a:pt x="95" y="97"/>
                  </a:lnTo>
                  <a:lnTo>
                    <a:pt x="75" y="42"/>
                  </a:lnTo>
                  <a:lnTo>
                    <a:pt x="55" y="9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6">
              <a:extLst>
                <a:ext uri="{FF2B5EF4-FFF2-40B4-BE49-F238E27FC236}">
                  <a16:creationId xmlns:a16="http://schemas.microsoft.com/office/drawing/2014/main" id="{3B39D99C-F1BE-43B8-B4D0-9602743CB429}"/>
                </a:ext>
              </a:extLst>
            </p:cNvPr>
            <p:cNvSpPr>
              <a:spLocks/>
            </p:cNvSpPr>
            <p:nvPr/>
          </p:nvSpPr>
          <p:spPr bwMode="gray">
            <a:xfrm>
              <a:off x="4436128" y="1677988"/>
              <a:ext cx="144463" cy="157163"/>
            </a:xfrm>
            <a:custGeom>
              <a:avLst/>
              <a:gdLst>
                <a:gd name="T0" fmla="*/ 0 w 92"/>
                <a:gd name="T1" fmla="*/ 95 h 95"/>
                <a:gd name="T2" fmla="*/ 0 w 92"/>
                <a:gd name="T3" fmla="*/ 2 h 95"/>
                <a:gd name="T4" fmla="*/ 24 w 92"/>
                <a:gd name="T5" fmla="*/ 2 h 95"/>
                <a:gd name="T6" fmla="*/ 24 w 92"/>
                <a:gd name="T7" fmla="*/ 9 h 95"/>
                <a:gd name="T8" fmla="*/ 50 w 92"/>
                <a:gd name="T9" fmla="*/ 0 h 95"/>
                <a:gd name="T10" fmla="*/ 82 w 92"/>
                <a:gd name="T11" fmla="*/ 15 h 95"/>
                <a:gd name="T12" fmla="*/ 92 w 92"/>
                <a:gd name="T13" fmla="*/ 48 h 95"/>
                <a:gd name="T14" fmla="*/ 92 w 92"/>
                <a:gd name="T15" fmla="*/ 95 h 95"/>
                <a:gd name="T16" fmla="*/ 67 w 92"/>
                <a:gd name="T17" fmla="*/ 95 h 95"/>
                <a:gd name="T18" fmla="*/ 67 w 92"/>
                <a:gd name="T19" fmla="*/ 46 h 95"/>
                <a:gd name="T20" fmla="*/ 61 w 92"/>
                <a:gd name="T21" fmla="*/ 28 h 95"/>
                <a:gd name="T22" fmla="*/ 47 w 92"/>
                <a:gd name="T23" fmla="*/ 23 h 95"/>
                <a:gd name="T24" fmla="*/ 25 w 92"/>
                <a:gd name="T25" fmla="*/ 35 h 95"/>
                <a:gd name="T26" fmla="*/ 25 w 92"/>
                <a:gd name="T27" fmla="*/ 95 h 95"/>
                <a:gd name="T28" fmla="*/ 0 w 92"/>
                <a:gd name="T29"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2" h="95">
                  <a:moveTo>
                    <a:pt x="0" y="95"/>
                  </a:moveTo>
                  <a:cubicBezTo>
                    <a:pt x="0" y="2"/>
                    <a:pt x="0" y="2"/>
                    <a:pt x="0" y="2"/>
                  </a:cubicBezTo>
                  <a:cubicBezTo>
                    <a:pt x="24" y="2"/>
                    <a:pt x="24" y="2"/>
                    <a:pt x="24" y="2"/>
                  </a:cubicBezTo>
                  <a:cubicBezTo>
                    <a:pt x="24" y="9"/>
                    <a:pt x="24" y="9"/>
                    <a:pt x="24" y="9"/>
                  </a:cubicBezTo>
                  <a:cubicBezTo>
                    <a:pt x="31" y="4"/>
                    <a:pt x="40" y="0"/>
                    <a:pt x="50" y="0"/>
                  </a:cubicBezTo>
                  <a:cubicBezTo>
                    <a:pt x="63" y="0"/>
                    <a:pt x="75" y="6"/>
                    <a:pt x="82" y="15"/>
                  </a:cubicBezTo>
                  <a:cubicBezTo>
                    <a:pt x="89" y="22"/>
                    <a:pt x="92" y="32"/>
                    <a:pt x="92" y="48"/>
                  </a:cubicBezTo>
                  <a:cubicBezTo>
                    <a:pt x="92" y="95"/>
                    <a:pt x="92" y="95"/>
                    <a:pt x="92" y="95"/>
                  </a:cubicBezTo>
                  <a:cubicBezTo>
                    <a:pt x="67" y="95"/>
                    <a:pt x="67" y="95"/>
                    <a:pt x="67" y="95"/>
                  </a:cubicBezTo>
                  <a:cubicBezTo>
                    <a:pt x="67" y="46"/>
                    <a:pt x="67" y="46"/>
                    <a:pt x="67" y="46"/>
                  </a:cubicBezTo>
                  <a:cubicBezTo>
                    <a:pt x="67" y="37"/>
                    <a:pt x="65" y="32"/>
                    <a:pt x="61" y="28"/>
                  </a:cubicBezTo>
                  <a:cubicBezTo>
                    <a:pt x="58" y="25"/>
                    <a:pt x="53" y="23"/>
                    <a:pt x="47" y="23"/>
                  </a:cubicBezTo>
                  <a:cubicBezTo>
                    <a:pt x="37" y="23"/>
                    <a:pt x="28" y="30"/>
                    <a:pt x="25" y="35"/>
                  </a:cubicBezTo>
                  <a:cubicBezTo>
                    <a:pt x="25" y="95"/>
                    <a:pt x="25" y="95"/>
                    <a:pt x="25" y="95"/>
                  </a:cubicBezTo>
                  <a:lnTo>
                    <a:pt x="0" y="9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7">
              <a:extLst>
                <a:ext uri="{FF2B5EF4-FFF2-40B4-BE49-F238E27FC236}">
                  <a16:creationId xmlns:a16="http://schemas.microsoft.com/office/drawing/2014/main" id="{B76774A0-6FA2-4300-AFDE-BC9A875D1DB2}"/>
                </a:ext>
              </a:extLst>
            </p:cNvPr>
            <p:cNvSpPr>
              <a:spLocks noEditPoints="1"/>
            </p:cNvSpPr>
            <p:nvPr/>
          </p:nvSpPr>
          <p:spPr bwMode="gray">
            <a:xfrm>
              <a:off x="4594878" y="1681163"/>
              <a:ext cx="165100" cy="158750"/>
            </a:xfrm>
            <a:custGeom>
              <a:avLst/>
              <a:gdLst>
                <a:gd name="T0" fmla="*/ 53 w 106"/>
                <a:gd name="T1" fmla="*/ 0 h 96"/>
                <a:gd name="T2" fmla="*/ 0 w 106"/>
                <a:gd name="T3" fmla="*/ 53 h 96"/>
                <a:gd name="T4" fmla="*/ 16 w 106"/>
                <a:gd name="T5" fmla="*/ 92 h 96"/>
                <a:gd name="T6" fmla="*/ 30 w 106"/>
                <a:gd name="T7" fmla="*/ 93 h 96"/>
                <a:gd name="T8" fmla="*/ 53 w 106"/>
                <a:gd name="T9" fmla="*/ 86 h 96"/>
                <a:gd name="T10" fmla="*/ 76 w 106"/>
                <a:gd name="T11" fmla="*/ 93 h 96"/>
                <a:gd name="T12" fmla="*/ 90 w 106"/>
                <a:gd name="T13" fmla="*/ 92 h 96"/>
                <a:gd name="T14" fmla="*/ 106 w 106"/>
                <a:gd name="T15" fmla="*/ 53 h 96"/>
                <a:gd name="T16" fmla="*/ 53 w 106"/>
                <a:gd name="T17" fmla="*/ 0 h 96"/>
                <a:gd name="T18" fmla="*/ 53 w 106"/>
                <a:gd name="T19" fmla="*/ 80 h 96"/>
                <a:gd name="T20" fmla="*/ 26 w 106"/>
                <a:gd name="T21" fmla="*/ 53 h 96"/>
                <a:gd name="T22" fmla="*/ 53 w 106"/>
                <a:gd name="T23" fmla="*/ 27 h 96"/>
                <a:gd name="T24" fmla="*/ 80 w 106"/>
                <a:gd name="T25" fmla="*/ 53 h 96"/>
                <a:gd name="T26" fmla="*/ 53 w 106"/>
                <a:gd name="T27" fmla="*/ 8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6" h="96">
                  <a:moveTo>
                    <a:pt x="53" y="0"/>
                  </a:moveTo>
                  <a:cubicBezTo>
                    <a:pt x="24" y="0"/>
                    <a:pt x="0" y="24"/>
                    <a:pt x="0" y="53"/>
                  </a:cubicBezTo>
                  <a:cubicBezTo>
                    <a:pt x="0" y="68"/>
                    <a:pt x="6" y="83"/>
                    <a:pt x="16" y="92"/>
                  </a:cubicBezTo>
                  <a:cubicBezTo>
                    <a:pt x="20" y="96"/>
                    <a:pt x="26" y="96"/>
                    <a:pt x="30" y="93"/>
                  </a:cubicBezTo>
                  <a:cubicBezTo>
                    <a:pt x="36" y="88"/>
                    <a:pt x="44" y="86"/>
                    <a:pt x="53" y="86"/>
                  </a:cubicBezTo>
                  <a:cubicBezTo>
                    <a:pt x="62" y="86"/>
                    <a:pt x="70" y="88"/>
                    <a:pt x="76" y="93"/>
                  </a:cubicBezTo>
                  <a:cubicBezTo>
                    <a:pt x="80" y="96"/>
                    <a:pt x="86" y="96"/>
                    <a:pt x="90" y="92"/>
                  </a:cubicBezTo>
                  <a:cubicBezTo>
                    <a:pt x="100" y="83"/>
                    <a:pt x="106" y="69"/>
                    <a:pt x="106" y="53"/>
                  </a:cubicBezTo>
                  <a:cubicBezTo>
                    <a:pt x="106" y="24"/>
                    <a:pt x="83" y="0"/>
                    <a:pt x="53" y="0"/>
                  </a:cubicBezTo>
                  <a:moveTo>
                    <a:pt x="53" y="80"/>
                  </a:moveTo>
                  <a:cubicBezTo>
                    <a:pt x="37" y="80"/>
                    <a:pt x="26" y="68"/>
                    <a:pt x="26" y="53"/>
                  </a:cubicBezTo>
                  <a:cubicBezTo>
                    <a:pt x="26" y="39"/>
                    <a:pt x="37" y="27"/>
                    <a:pt x="53" y="27"/>
                  </a:cubicBezTo>
                  <a:cubicBezTo>
                    <a:pt x="69" y="27"/>
                    <a:pt x="80" y="39"/>
                    <a:pt x="80" y="53"/>
                  </a:cubicBezTo>
                  <a:cubicBezTo>
                    <a:pt x="80" y="68"/>
                    <a:pt x="69" y="80"/>
                    <a:pt x="53" y="8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84" name="Group 83">
              <a:extLst>
                <a:ext uri="{FF2B5EF4-FFF2-40B4-BE49-F238E27FC236}">
                  <a16:creationId xmlns:a16="http://schemas.microsoft.com/office/drawing/2014/main" id="{2CA88EC8-63F4-4069-B2F5-39D1BF840FED}"/>
                </a:ext>
              </a:extLst>
            </p:cNvPr>
            <p:cNvGrpSpPr>
              <a:grpSpLocks noChangeAspect="1"/>
            </p:cNvGrpSpPr>
            <p:nvPr/>
          </p:nvGrpSpPr>
          <p:grpSpPr bwMode="gray">
            <a:xfrm>
              <a:off x="4956831" y="1814196"/>
              <a:ext cx="39288" cy="20954"/>
              <a:chOff x="2687241" y="1822450"/>
              <a:chExt cx="23813" cy="12700"/>
            </a:xfrm>
          </p:grpSpPr>
          <p:sp>
            <p:nvSpPr>
              <p:cNvPr id="85" name="Freeform 8">
                <a:extLst>
                  <a:ext uri="{FF2B5EF4-FFF2-40B4-BE49-F238E27FC236}">
                    <a16:creationId xmlns:a16="http://schemas.microsoft.com/office/drawing/2014/main" id="{A3EBE9E4-6492-483D-AEFB-6A9F11EB15CC}"/>
                  </a:ext>
                </a:extLst>
              </p:cNvPr>
              <p:cNvSpPr>
                <a:spLocks/>
              </p:cNvSpPr>
              <p:nvPr/>
            </p:nvSpPr>
            <p:spPr bwMode="gray">
              <a:xfrm>
                <a:off x="2687241" y="1822450"/>
                <a:ext cx="9525" cy="12700"/>
              </a:xfrm>
              <a:custGeom>
                <a:avLst/>
                <a:gdLst>
                  <a:gd name="T0" fmla="*/ 6 w 6"/>
                  <a:gd name="T1" fmla="*/ 1 h 8"/>
                  <a:gd name="T2" fmla="*/ 3 w 6"/>
                  <a:gd name="T3" fmla="*/ 1 h 8"/>
                  <a:gd name="T4" fmla="*/ 3 w 6"/>
                  <a:gd name="T5" fmla="*/ 8 h 8"/>
                  <a:gd name="T6" fmla="*/ 2 w 6"/>
                  <a:gd name="T7" fmla="*/ 8 h 8"/>
                  <a:gd name="T8" fmla="*/ 2 w 6"/>
                  <a:gd name="T9" fmla="*/ 1 h 8"/>
                  <a:gd name="T10" fmla="*/ 0 w 6"/>
                  <a:gd name="T11" fmla="*/ 1 h 8"/>
                  <a:gd name="T12" fmla="*/ 0 w 6"/>
                  <a:gd name="T13" fmla="*/ 0 h 8"/>
                  <a:gd name="T14" fmla="*/ 6 w 6"/>
                  <a:gd name="T15" fmla="*/ 0 h 8"/>
                  <a:gd name="T16" fmla="*/ 6 w 6"/>
                  <a:gd name="T17"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6" y="1"/>
                    </a:moveTo>
                    <a:lnTo>
                      <a:pt x="3" y="1"/>
                    </a:lnTo>
                    <a:lnTo>
                      <a:pt x="3" y="8"/>
                    </a:lnTo>
                    <a:lnTo>
                      <a:pt x="2" y="8"/>
                    </a:lnTo>
                    <a:lnTo>
                      <a:pt x="2" y="1"/>
                    </a:lnTo>
                    <a:lnTo>
                      <a:pt x="0" y="1"/>
                    </a:lnTo>
                    <a:lnTo>
                      <a:pt x="0" y="0"/>
                    </a:lnTo>
                    <a:lnTo>
                      <a:pt x="6" y="0"/>
                    </a:lnTo>
                    <a:lnTo>
                      <a:pt x="6" y="1"/>
                    </a:lnTo>
                    <a:close/>
                  </a:path>
                </a:pathLst>
              </a:custGeom>
              <a:solidFill>
                <a:schemeClr val="tx1"/>
              </a:solidFill>
              <a:ln w="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Freeform 9">
                <a:extLst>
                  <a:ext uri="{FF2B5EF4-FFF2-40B4-BE49-F238E27FC236}">
                    <a16:creationId xmlns:a16="http://schemas.microsoft.com/office/drawing/2014/main" id="{38AA0F18-D3CC-411C-BFF1-1EA2E6CD00D1}"/>
                  </a:ext>
                </a:extLst>
              </p:cNvPr>
              <p:cNvSpPr>
                <a:spLocks/>
              </p:cNvSpPr>
              <p:nvPr/>
            </p:nvSpPr>
            <p:spPr bwMode="gray">
              <a:xfrm>
                <a:off x="2698354" y="1822450"/>
                <a:ext cx="12700" cy="12700"/>
              </a:xfrm>
              <a:custGeom>
                <a:avLst/>
                <a:gdLst>
                  <a:gd name="T0" fmla="*/ 8 w 8"/>
                  <a:gd name="T1" fmla="*/ 8 h 8"/>
                  <a:gd name="T2" fmla="*/ 7 w 8"/>
                  <a:gd name="T3" fmla="*/ 8 h 8"/>
                  <a:gd name="T4" fmla="*/ 7 w 8"/>
                  <a:gd name="T5" fmla="*/ 1 h 8"/>
                  <a:gd name="T6" fmla="*/ 4 w 8"/>
                  <a:gd name="T7" fmla="*/ 6 h 8"/>
                  <a:gd name="T8" fmla="*/ 4 w 8"/>
                  <a:gd name="T9" fmla="*/ 6 h 8"/>
                  <a:gd name="T10" fmla="*/ 1 w 8"/>
                  <a:gd name="T11" fmla="*/ 1 h 8"/>
                  <a:gd name="T12" fmla="*/ 1 w 8"/>
                  <a:gd name="T13" fmla="*/ 8 h 8"/>
                  <a:gd name="T14" fmla="*/ 0 w 8"/>
                  <a:gd name="T15" fmla="*/ 8 h 8"/>
                  <a:gd name="T16" fmla="*/ 0 w 8"/>
                  <a:gd name="T17" fmla="*/ 0 h 8"/>
                  <a:gd name="T18" fmla="*/ 1 w 8"/>
                  <a:gd name="T19" fmla="*/ 0 h 8"/>
                  <a:gd name="T20" fmla="*/ 4 w 8"/>
                  <a:gd name="T21" fmla="*/ 5 h 8"/>
                  <a:gd name="T22" fmla="*/ 7 w 8"/>
                  <a:gd name="T23" fmla="*/ 0 h 8"/>
                  <a:gd name="T24" fmla="*/ 8 w 8"/>
                  <a:gd name="T25" fmla="*/ 0 h 8"/>
                  <a:gd name="T26" fmla="*/ 8 w 8"/>
                  <a:gd name="T2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8">
                    <a:moveTo>
                      <a:pt x="8" y="8"/>
                    </a:moveTo>
                    <a:lnTo>
                      <a:pt x="7" y="8"/>
                    </a:lnTo>
                    <a:lnTo>
                      <a:pt x="7" y="1"/>
                    </a:lnTo>
                    <a:lnTo>
                      <a:pt x="4" y="6"/>
                    </a:lnTo>
                    <a:lnTo>
                      <a:pt x="4" y="6"/>
                    </a:lnTo>
                    <a:lnTo>
                      <a:pt x="1" y="1"/>
                    </a:lnTo>
                    <a:lnTo>
                      <a:pt x="1" y="8"/>
                    </a:lnTo>
                    <a:lnTo>
                      <a:pt x="0" y="8"/>
                    </a:lnTo>
                    <a:lnTo>
                      <a:pt x="0" y="0"/>
                    </a:lnTo>
                    <a:lnTo>
                      <a:pt x="1" y="0"/>
                    </a:lnTo>
                    <a:lnTo>
                      <a:pt x="4" y="5"/>
                    </a:lnTo>
                    <a:lnTo>
                      <a:pt x="7" y="0"/>
                    </a:lnTo>
                    <a:lnTo>
                      <a:pt x="8" y="0"/>
                    </a:lnTo>
                    <a:lnTo>
                      <a:pt x="8" y="8"/>
                    </a:lnTo>
                    <a:close/>
                  </a:path>
                </a:pathLst>
              </a:custGeom>
              <a:solidFill>
                <a:schemeClr val="tx1"/>
              </a:solidFill>
              <a:ln w="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2737572044"/>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Question Slide">
    <p:bg bwMode="gray">
      <p:bgPr>
        <a:solidFill>
          <a:schemeClr val="tx1"/>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370628" y="3599343"/>
            <a:ext cx="10441443" cy="1374775"/>
          </a:xfrm>
        </p:spPr>
        <p:txBody>
          <a:bodyPr/>
          <a:lstStyle>
            <a:lvl1pPr marL="0" indent="0">
              <a:buFont typeface="Calibri" panose="020F0502020204030204" pitchFamily="34" charset="0"/>
              <a:buChar char=" "/>
              <a:defRPr sz="1900" b="0">
                <a:solidFill>
                  <a:schemeClr val="bg2"/>
                </a:solidFill>
                <a:latin typeface="+mn-lt"/>
                <a:ea typeface="Gilroy" panose="00000500000000000000" pitchFamily="50" charset="0"/>
                <a:cs typeface="Gilroy" panose="00000500000000000000" pitchFamily="50" charset="0"/>
              </a:defRPr>
            </a:lvl1pPr>
            <a:lvl2pPr marL="0" indent="0">
              <a:spcBef>
                <a:spcPts val="100"/>
              </a:spcBef>
              <a:buFont typeface="Calibri" panose="020F0502020204030204" pitchFamily="34" charset="0"/>
              <a:buChar char=" "/>
              <a:defRPr sz="1700">
                <a:solidFill>
                  <a:schemeClr val="bg2"/>
                </a:solidFill>
                <a:latin typeface="+mn-lt"/>
                <a:ea typeface="Gilroy" panose="00000500000000000000" pitchFamily="50" charset="0"/>
                <a:cs typeface="Gilroy" panose="00000500000000000000" pitchFamily="50" charset="0"/>
              </a:defRPr>
            </a:lvl2pPr>
          </a:lstStyle>
          <a:p>
            <a:pPr lvl="0"/>
            <a:r>
              <a:rPr lang="en-US" dirty="0"/>
              <a:t>Click to edit Master text styles</a:t>
            </a:r>
          </a:p>
          <a:p>
            <a:pPr lvl="1"/>
            <a:r>
              <a:rPr lang="en-US" dirty="0"/>
              <a:t>Second level</a:t>
            </a:r>
          </a:p>
        </p:txBody>
      </p:sp>
      <p:sp>
        <p:nvSpPr>
          <p:cNvPr id="3" name="Title 2"/>
          <p:cNvSpPr>
            <a:spLocks noGrp="1"/>
          </p:cNvSpPr>
          <p:nvPr>
            <p:ph type="title"/>
          </p:nvPr>
        </p:nvSpPr>
        <p:spPr>
          <a:xfrm>
            <a:off x="431102" y="2731259"/>
            <a:ext cx="11185080" cy="668692"/>
          </a:xfrm>
        </p:spPr>
        <p:txBody>
          <a:bodyPr/>
          <a:lstStyle>
            <a:lvl1pPr>
              <a:defRPr sz="4400" b="1">
                <a:solidFill>
                  <a:schemeClr val="bg2"/>
                </a:solidFill>
              </a:defRPr>
            </a:lvl1pPr>
          </a:lstStyle>
          <a:p>
            <a:r>
              <a:rPr lang="en-US" dirty="0"/>
              <a:t>Click to edit Master title style</a:t>
            </a:r>
          </a:p>
        </p:txBody>
      </p:sp>
      <p:grpSp>
        <p:nvGrpSpPr>
          <p:cNvPr id="43" name="Group 42">
            <a:extLst>
              <a:ext uri="{FF2B5EF4-FFF2-40B4-BE49-F238E27FC236}">
                <a16:creationId xmlns:a16="http://schemas.microsoft.com/office/drawing/2014/main" id="{E24F6211-F7A9-4145-BE9E-9CC8F5037BA8}"/>
              </a:ext>
            </a:extLst>
          </p:cNvPr>
          <p:cNvGrpSpPr/>
          <p:nvPr userDrawn="1"/>
        </p:nvGrpSpPr>
        <p:grpSpPr bwMode="gray">
          <a:xfrm>
            <a:off x="539750" y="1054100"/>
            <a:ext cx="1498357" cy="234950"/>
            <a:chOff x="539750" y="1054100"/>
            <a:chExt cx="1498357" cy="234950"/>
          </a:xfrm>
        </p:grpSpPr>
        <p:sp>
          <p:nvSpPr>
            <p:cNvPr id="44" name="AutoShape 3">
              <a:extLst>
                <a:ext uri="{FF2B5EF4-FFF2-40B4-BE49-F238E27FC236}">
                  <a16:creationId xmlns:a16="http://schemas.microsoft.com/office/drawing/2014/main" id="{BDDAAA93-2B96-43AA-8E9F-D15CB11BC811}"/>
                </a:ext>
              </a:extLst>
            </p:cNvPr>
            <p:cNvSpPr>
              <a:spLocks noChangeAspect="1" noChangeArrowheads="1" noTextEdit="1"/>
            </p:cNvSpPr>
            <p:nvPr userDrawn="1"/>
          </p:nvSpPr>
          <p:spPr bwMode="gray">
            <a:xfrm>
              <a:off x="539750" y="1054100"/>
              <a:ext cx="1490663"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5">
              <a:extLst>
                <a:ext uri="{FF2B5EF4-FFF2-40B4-BE49-F238E27FC236}">
                  <a16:creationId xmlns:a16="http://schemas.microsoft.com/office/drawing/2014/main" id="{AC91E5DE-69E1-431F-AF4A-B7FAF3076796}"/>
                </a:ext>
              </a:extLst>
            </p:cNvPr>
            <p:cNvSpPr>
              <a:spLocks/>
            </p:cNvSpPr>
            <p:nvPr userDrawn="1"/>
          </p:nvSpPr>
          <p:spPr bwMode="gray">
            <a:xfrm>
              <a:off x="823913" y="1125538"/>
              <a:ext cx="92075" cy="158750"/>
            </a:xfrm>
            <a:custGeom>
              <a:avLst/>
              <a:gdLst>
                <a:gd name="T0" fmla="*/ 51 w 58"/>
                <a:gd name="T1" fmla="*/ 0 h 95"/>
                <a:gd name="T2" fmla="*/ 24 w 58"/>
                <a:gd name="T3" fmla="*/ 10 h 95"/>
                <a:gd name="T4" fmla="*/ 24 w 58"/>
                <a:gd name="T5" fmla="*/ 1 h 95"/>
                <a:gd name="T6" fmla="*/ 0 w 58"/>
                <a:gd name="T7" fmla="*/ 1 h 95"/>
                <a:gd name="T8" fmla="*/ 0 w 58"/>
                <a:gd name="T9" fmla="*/ 95 h 95"/>
                <a:gd name="T10" fmla="*/ 25 w 58"/>
                <a:gd name="T11" fmla="*/ 95 h 95"/>
                <a:gd name="T12" fmla="*/ 25 w 58"/>
                <a:gd name="T13" fmla="*/ 35 h 95"/>
                <a:gd name="T14" fmla="*/ 48 w 58"/>
                <a:gd name="T15" fmla="*/ 24 h 95"/>
                <a:gd name="T16" fmla="*/ 58 w 58"/>
                <a:gd name="T17" fmla="*/ 25 h 95"/>
                <a:gd name="T18" fmla="*/ 58 w 58"/>
                <a:gd name="T19" fmla="*/ 1 h 95"/>
                <a:gd name="T20" fmla="*/ 51 w 58"/>
                <a:gd name="T2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95">
                  <a:moveTo>
                    <a:pt x="51" y="0"/>
                  </a:moveTo>
                  <a:cubicBezTo>
                    <a:pt x="40" y="0"/>
                    <a:pt x="31" y="4"/>
                    <a:pt x="24" y="10"/>
                  </a:cubicBezTo>
                  <a:cubicBezTo>
                    <a:pt x="24" y="1"/>
                    <a:pt x="24" y="1"/>
                    <a:pt x="24" y="1"/>
                  </a:cubicBezTo>
                  <a:cubicBezTo>
                    <a:pt x="0" y="1"/>
                    <a:pt x="0" y="1"/>
                    <a:pt x="0" y="1"/>
                  </a:cubicBezTo>
                  <a:cubicBezTo>
                    <a:pt x="0" y="95"/>
                    <a:pt x="0" y="95"/>
                    <a:pt x="0" y="95"/>
                  </a:cubicBezTo>
                  <a:cubicBezTo>
                    <a:pt x="25" y="95"/>
                    <a:pt x="25" y="95"/>
                    <a:pt x="25" y="95"/>
                  </a:cubicBezTo>
                  <a:cubicBezTo>
                    <a:pt x="25" y="35"/>
                    <a:pt x="25" y="35"/>
                    <a:pt x="25" y="35"/>
                  </a:cubicBezTo>
                  <a:cubicBezTo>
                    <a:pt x="29" y="30"/>
                    <a:pt x="37" y="24"/>
                    <a:pt x="48" y="24"/>
                  </a:cubicBezTo>
                  <a:cubicBezTo>
                    <a:pt x="52" y="24"/>
                    <a:pt x="55" y="24"/>
                    <a:pt x="58" y="25"/>
                  </a:cubicBezTo>
                  <a:cubicBezTo>
                    <a:pt x="58" y="1"/>
                    <a:pt x="58" y="1"/>
                    <a:pt x="58" y="1"/>
                  </a:cubicBezTo>
                  <a:cubicBezTo>
                    <a:pt x="56" y="1"/>
                    <a:pt x="53" y="0"/>
                    <a:pt x="5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6">
              <a:extLst>
                <a:ext uri="{FF2B5EF4-FFF2-40B4-BE49-F238E27FC236}">
                  <a16:creationId xmlns:a16="http://schemas.microsoft.com/office/drawing/2014/main" id="{01F85A7D-1F5F-4FE1-B8B7-532F23CFA369}"/>
                </a:ext>
              </a:extLst>
            </p:cNvPr>
            <p:cNvSpPr>
              <a:spLocks/>
            </p:cNvSpPr>
            <p:nvPr userDrawn="1"/>
          </p:nvSpPr>
          <p:spPr bwMode="gray">
            <a:xfrm>
              <a:off x="539750" y="1123950"/>
              <a:ext cx="117475" cy="163513"/>
            </a:xfrm>
            <a:custGeom>
              <a:avLst/>
              <a:gdLst>
                <a:gd name="T0" fmla="*/ 12 w 74"/>
                <a:gd name="T1" fmla="*/ 67 h 98"/>
                <a:gd name="T2" fmla="*/ 37 w 74"/>
                <a:gd name="T3" fmla="*/ 77 h 98"/>
                <a:gd name="T4" fmla="*/ 49 w 74"/>
                <a:gd name="T5" fmla="*/ 69 h 98"/>
                <a:gd name="T6" fmla="*/ 4 w 74"/>
                <a:gd name="T7" fmla="*/ 30 h 98"/>
                <a:gd name="T8" fmla="*/ 40 w 74"/>
                <a:gd name="T9" fmla="*/ 0 h 98"/>
                <a:gd name="T10" fmla="*/ 71 w 74"/>
                <a:gd name="T11" fmla="*/ 10 h 98"/>
                <a:gd name="T12" fmla="*/ 60 w 74"/>
                <a:gd name="T13" fmla="*/ 28 h 98"/>
                <a:gd name="T14" fmla="*/ 42 w 74"/>
                <a:gd name="T15" fmla="*/ 22 h 98"/>
                <a:gd name="T16" fmla="*/ 29 w 74"/>
                <a:gd name="T17" fmla="*/ 29 h 98"/>
                <a:gd name="T18" fmla="*/ 74 w 74"/>
                <a:gd name="T19" fmla="*/ 69 h 98"/>
                <a:gd name="T20" fmla="*/ 37 w 74"/>
                <a:gd name="T21" fmla="*/ 98 h 98"/>
                <a:gd name="T22" fmla="*/ 0 w 74"/>
                <a:gd name="T23" fmla="*/ 85 h 98"/>
                <a:gd name="T24" fmla="*/ 12 w 74"/>
                <a:gd name="T25" fmla="*/ 6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4" h="98">
                  <a:moveTo>
                    <a:pt x="12" y="67"/>
                  </a:moveTo>
                  <a:cubicBezTo>
                    <a:pt x="18" y="73"/>
                    <a:pt x="28" y="77"/>
                    <a:pt x="37" y="77"/>
                  </a:cubicBezTo>
                  <a:cubicBezTo>
                    <a:pt x="44" y="77"/>
                    <a:pt x="49" y="73"/>
                    <a:pt x="49" y="69"/>
                  </a:cubicBezTo>
                  <a:cubicBezTo>
                    <a:pt x="49" y="55"/>
                    <a:pt x="4" y="60"/>
                    <a:pt x="4" y="30"/>
                  </a:cubicBezTo>
                  <a:cubicBezTo>
                    <a:pt x="4" y="12"/>
                    <a:pt x="21" y="0"/>
                    <a:pt x="40" y="0"/>
                  </a:cubicBezTo>
                  <a:cubicBezTo>
                    <a:pt x="52" y="0"/>
                    <a:pt x="65" y="5"/>
                    <a:pt x="71" y="10"/>
                  </a:cubicBezTo>
                  <a:cubicBezTo>
                    <a:pt x="60" y="28"/>
                    <a:pt x="60" y="28"/>
                    <a:pt x="60" y="28"/>
                  </a:cubicBezTo>
                  <a:cubicBezTo>
                    <a:pt x="55" y="25"/>
                    <a:pt x="48" y="22"/>
                    <a:pt x="42" y="22"/>
                  </a:cubicBezTo>
                  <a:cubicBezTo>
                    <a:pt x="35" y="22"/>
                    <a:pt x="29" y="24"/>
                    <a:pt x="29" y="29"/>
                  </a:cubicBezTo>
                  <a:cubicBezTo>
                    <a:pt x="29" y="41"/>
                    <a:pt x="74" y="36"/>
                    <a:pt x="74" y="69"/>
                  </a:cubicBezTo>
                  <a:cubicBezTo>
                    <a:pt x="74" y="87"/>
                    <a:pt x="57" y="98"/>
                    <a:pt x="37" y="98"/>
                  </a:cubicBezTo>
                  <a:cubicBezTo>
                    <a:pt x="24" y="98"/>
                    <a:pt x="11" y="93"/>
                    <a:pt x="0" y="85"/>
                  </a:cubicBezTo>
                  <a:lnTo>
                    <a:pt x="12" y="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7">
              <a:extLst>
                <a:ext uri="{FF2B5EF4-FFF2-40B4-BE49-F238E27FC236}">
                  <a16:creationId xmlns:a16="http://schemas.microsoft.com/office/drawing/2014/main" id="{CF836577-0306-4EA3-9218-544E72222796}"/>
                </a:ext>
              </a:extLst>
            </p:cNvPr>
            <p:cNvSpPr>
              <a:spLocks noEditPoints="1"/>
            </p:cNvSpPr>
            <p:nvPr userDrawn="1"/>
          </p:nvSpPr>
          <p:spPr bwMode="gray">
            <a:xfrm>
              <a:off x="665163" y="1123950"/>
              <a:ext cx="142875" cy="163513"/>
            </a:xfrm>
            <a:custGeom>
              <a:avLst/>
              <a:gdLst>
                <a:gd name="T0" fmla="*/ 87 w 90"/>
                <a:gd name="T1" fmla="*/ 81 h 98"/>
                <a:gd name="T2" fmla="*/ 49 w 90"/>
                <a:gd name="T3" fmla="*/ 98 h 98"/>
                <a:gd name="T4" fmla="*/ 0 w 90"/>
                <a:gd name="T5" fmla="*/ 49 h 98"/>
                <a:gd name="T6" fmla="*/ 46 w 90"/>
                <a:gd name="T7" fmla="*/ 0 h 98"/>
                <a:gd name="T8" fmla="*/ 90 w 90"/>
                <a:gd name="T9" fmla="*/ 48 h 98"/>
                <a:gd name="T10" fmla="*/ 89 w 90"/>
                <a:gd name="T11" fmla="*/ 55 h 98"/>
                <a:gd name="T12" fmla="*/ 24 w 90"/>
                <a:gd name="T13" fmla="*/ 55 h 98"/>
                <a:gd name="T14" fmla="*/ 50 w 90"/>
                <a:gd name="T15" fmla="*/ 78 h 98"/>
                <a:gd name="T16" fmla="*/ 73 w 90"/>
                <a:gd name="T17" fmla="*/ 67 h 98"/>
                <a:gd name="T18" fmla="*/ 87 w 90"/>
                <a:gd name="T19" fmla="*/ 81 h 98"/>
                <a:gd name="T20" fmla="*/ 64 w 90"/>
                <a:gd name="T21" fmla="*/ 37 h 98"/>
                <a:gd name="T22" fmla="*/ 46 w 90"/>
                <a:gd name="T23" fmla="*/ 21 h 98"/>
                <a:gd name="T24" fmla="*/ 26 w 90"/>
                <a:gd name="T25" fmla="*/ 37 h 98"/>
                <a:gd name="T26" fmla="*/ 64 w 90"/>
                <a:gd name="T27" fmla="*/ 3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98">
                  <a:moveTo>
                    <a:pt x="87" y="81"/>
                  </a:moveTo>
                  <a:cubicBezTo>
                    <a:pt x="78" y="92"/>
                    <a:pt x="63" y="98"/>
                    <a:pt x="49" y="98"/>
                  </a:cubicBezTo>
                  <a:cubicBezTo>
                    <a:pt x="21" y="98"/>
                    <a:pt x="0" y="79"/>
                    <a:pt x="0" y="49"/>
                  </a:cubicBezTo>
                  <a:cubicBezTo>
                    <a:pt x="0" y="23"/>
                    <a:pt x="18" y="0"/>
                    <a:pt x="46" y="0"/>
                  </a:cubicBezTo>
                  <a:cubicBezTo>
                    <a:pt x="71" y="0"/>
                    <a:pt x="90" y="22"/>
                    <a:pt x="90" y="48"/>
                  </a:cubicBezTo>
                  <a:cubicBezTo>
                    <a:pt x="90" y="51"/>
                    <a:pt x="89" y="53"/>
                    <a:pt x="89" y="55"/>
                  </a:cubicBezTo>
                  <a:cubicBezTo>
                    <a:pt x="24" y="55"/>
                    <a:pt x="24" y="55"/>
                    <a:pt x="24" y="55"/>
                  </a:cubicBezTo>
                  <a:cubicBezTo>
                    <a:pt x="26" y="68"/>
                    <a:pt x="36" y="78"/>
                    <a:pt x="50" y="78"/>
                  </a:cubicBezTo>
                  <a:cubicBezTo>
                    <a:pt x="60" y="78"/>
                    <a:pt x="69" y="72"/>
                    <a:pt x="73" y="67"/>
                  </a:cubicBezTo>
                  <a:lnTo>
                    <a:pt x="87" y="81"/>
                  </a:lnTo>
                  <a:close/>
                  <a:moveTo>
                    <a:pt x="64" y="37"/>
                  </a:moveTo>
                  <a:cubicBezTo>
                    <a:pt x="63" y="29"/>
                    <a:pt x="56" y="21"/>
                    <a:pt x="46" y="21"/>
                  </a:cubicBezTo>
                  <a:cubicBezTo>
                    <a:pt x="35" y="21"/>
                    <a:pt x="27" y="29"/>
                    <a:pt x="26" y="37"/>
                  </a:cubicBezTo>
                  <a:lnTo>
                    <a:pt x="64"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8">
              <a:extLst>
                <a:ext uri="{FF2B5EF4-FFF2-40B4-BE49-F238E27FC236}">
                  <a16:creationId xmlns:a16="http://schemas.microsoft.com/office/drawing/2014/main" id="{E1045394-0B1B-4391-98FC-468ADCBCD995}"/>
                </a:ext>
              </a:extLst>
            </p:cNvPr>
            <p:cNvSpPr>
              <a:spLocks/>
            </p:cNvSpPr>
            <p:nvPr userDrawn="1"/>
          </p:nvSpPr>
          <p:spPr bwMode="gray">
            <a:xfrm>
              <a:off x="928688" y="1127125"/>
              <a:ext cx="163513" cy="157163"/>
            </a:xfrm>
            <a:custGeom>
              <a:avLst/>
              <a:gdLst>
                <a:gd name="T0" fmla="*/ 51 w 103"/>
                <a:gd name="T1" fmla="*/ 60 h 99"/>
                <a:gd name="T2" fmla="*/ 77 w 103"/>
                <a:gd name="T3" fmla="*/ 0 h 99"/>
                <a:gd name="T4" fmla="*/ 103 w 103"/>
                <a:gd name="T5" fmla="*/ 0 h 99"/>
                <a:gd name="T6" fmla="*/ 60 w 103"/>
                <a:gd name="T7" fmla="*/ 99 h 99"/>
                <a:gd name="T8" fmla="*/ 43 w 103"/>
                <a:gd name="T9" fmla="*/ 99 h 99"/>
                <a:gd name="T10" fmla="*/ 0 w 103"/>
                <a:gd name="T11" fmla="*/ 0 h 99"/>
                <a:gd name="T12" fmla="*/ 26 w 103"/>
                <a:gd name="T13" fmla="*/ 0 h 99"/>
                <a:gd name="T14" fmla="*/ 51 w 103"/>
                <a:gd name="T15" fmla="*/ 60 h 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9">
                  <a:moveTo>
                    <a:pt x="51" y="60"/>
                  </a:moveTo>
                  <a:lnTo>
                    <a:pt x="77" y="0"/>
                  </a:lnTo>
                  <a:lnTo>
                    <a:pt x="103" y="0"/>
                  </a:lnTo>
                  <a:lnTo>
                    <a:pt x="60" y="99"/>
                  </a:lnTo>
                  <a:lnTo>
                    <a:pt x="43" y="99"/>
                  </a:lnTo>
                  <a:lnTo>
                    <a:pt x="0" y="0"/>
                  </a:lnTo>
                  <a:lnTo>
                    <a:pt x="26" y="0"/>
                  </a:lnTo>
                  <a:lnTo>
                    <a:pt x="51" y="6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Oval 9">
              <a:extLst>
                <a:ext uri="{FF2B5EF4-FFF2-40B4-BE49-F238E27FC236}">
                  <a16:creationId xmlns:a16="http://schemas.microsoft.com/office/drawing/2014/main" id="{80E4B78B-D1A0-42CD-8563-EAA14D40213B}"/>
                </a:ext>
              </a:extLst>
            </p:cNvPr>
            <p:cNvSpPr>
              <a:spLocks noChangeArrowheads="1"/>
            </p:cNvSpPr>
            <p:nvPr userDrawn="1"/>
          </p:nvSpPr>
          <p:spPr bwMode="gray">
            <a:xfrm>
              <a:off x="1100138" y="1054100"/>
              <a:ext cx="50800" cy="539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Rectangle 10">
              <a:extLst>
                <a:ext uri="{FF2B5EF4-FFF2-40B4-BE49-F238E27FC236}">
                  <a16:creationId xmlns:a16="http://schemas.microsoft.com/office/drawing/2014/main" id="{EBE8B1B6-EE79-4E61-A6FE-03CA1C81B3F5}"/>
                </a:ext>
              </a:extLst>
            </p:cNvPr>
            <p:cNvSpPr>
              <a:spLocks noChangeArrowheads="1"/>
            </p:cNvSpPr>
            <p:nvPr userDrawn="1"/>
          </p:nvSpPr>
          <p:spPr bwMode="gray">
            <a:xfrm>
              <a:off x="1104900" y="1127125"/>
              <a:ext cx="39688" cy="1571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11">
              <a:extLst>
                <a:ext uri="{FF2B5EF4-FFF2-40B4-BE49-F238E27FC236}">
                  <a16:creationId xmlns:a16="http://schemas.microsoft.com/office/drawing/2014/main" id="{A480B79C-700D-4BBB-826F-6C808BFC26D3}"/>
                </a:ext>
              </a:extLst>
            </p:cNvPr>
            <p:cNvSpPr>
              <a:spLocks/>
            </p:cNvSpPr>
            <p:nvPr userDrawn="1"/>
          </p:nvSpPr>
          <p:spPr bwMode="gray">
            <a:xfrm>
              <a:off x="1162050" y="1123950"/>
              <a:ext cx="147638" cy="163513"/>
            </a:xfrm>
            <a:custGeom>
              <a:avLst/>
              <a:gdLst>
                <a:gd name="T0" fmla="*/ 93 w 93"/>
                <a:gd name="T1" fmla="*/ 77 h 98"/>
                <a:gd name="T2" fmla="*/ 50 w 93"/>
                <a:gd name="T3" fmla="*/ 98 h 98"/>
                <a:gd name="T4" fmla="*/ 0 w 93"/>
                <a:gd name="T5" fmla="*/ 49 h 98"/>
                <a:gd name="T6" fmla="*/ 51 w 93"/>
                <a:gd name="T7" fmla="*/ 0 h 98"/>
                <a:gd name="T8" fmla="*/ 90 w 93"/>
                <a:gd name="T9" fmla="*/ 19 h 98"/>
                <a:gd name="T10" fmla="*/ 72 w 93"/>
                <a:gd name="T11" fmla="*/ 35 h 98"/>
                <a:gd name="T12" fmla="*/ 51 w 93"/>
                <a:gd name="T13" fmla="*/ 24 h 98"/>
                <a:gd name="T14" fmla="*/ 25 w 93"/>
                <a:gd name="T15" fmla="*/ 49 h 98"/>
                <a:gd name="T16" fmla="*/ 51 w 93"/>
                <a:gd name="T17" fmla="*/ 75 h 98"/>
                <a:gd name="T18" fmla="*/ 74 w 93"/>
                <a:gd name="T19" fmla="*/ 62 h 98"/>
                <a:gd name="T20" fmla="*/ 93 w 93"/>
                <a:gd name="T21" fmla="*/ 7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98">
                  <a:moveTo>
                    <a:pt x="93" y="77"/>
                  </a:moveTo>
                  <a:cubicBezTo>
                    <a:pt x="82" y="91"/>
                    <a:pt x="68" y="98"/>
                    <a:pt x="50" y="98"/>
                  </a:cubicBezTo>
                  <a:cubicBezTo>
                    <a:pt x="22" y="98"/>
                    <a:pt x="0" y="76"/>
                    <a:pt x="0" y="49"/>
                  </a:cubicBezTo>
                  <a:cubicBezTo>
                    <a:pt x="0" y="22"/>
                    <a:pt x="22" y="0"/>
                    <a:pt x="51" y="0"/>
                  </a:cubicBezTo>
                  <a:cubicBezTo>
                    <a:pt x="67" y="0"/>
                    <a:pt x="81" y="8"/>
                    <a:pt x="90" y="19"/>
                  </a:cubicBezTo>
                  <a:cubicBezTo>
                    <a:pt x="72" y="35"/>
                    <a:pt x="72" y="35"/>
                    <a:pt x="72" y="35"/>
                  </a:cubicBezTo>
                  <a:cubicBezTo>
                    <a:pt x="67" y="28"/>
                    <a:pt x="60" y="24"/>
                    <a:pt x="51" y="24"/>
                  </a:cubicBezTo>
                  <a:cubicBezTo>
                    <a:pt x="36" y="24"/>
                    <a:pt x="25" y="35"/>
                    <a:pt x="25" y="49"/>
                  </a:cubicBezTo>
                  <a:cubicBezTo>
                    <a:pt x="25" y="64"/>
                    <a:pt x="36" y="75"/>
                    <a:pt x="51" y="75"/>
                  </a:cubicBezTo>
                  <a:cubicBezTo>
                    <a:pt x="61" y="75"/>
                    <a:pt x="69" y="68"/>
                    <a:pt x="74" y="62"/>
                  </a:cubicBezTo>
                  <a:lnTo>
                    <a:pt x="93"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12">
              <a:extLst>
                <a:ext uri="{FF2B5EF4-FFF2-40B4-BE49-F238E27FC236}">
                  <a16:creationId xmlns:a16="http://schemas.microsoft.com/office/drawing/2014/main" id="{363F41F8-1EC2-4EF4-AD6B-B6A826C3A332}"/>
                </a:ext>
              </a:extLst>
            </p:cNvPr>
            <p:cNvSpPr>
              <a:spLocks noEditPoints="1"/>
            </p:cNvSpPr>
            <p:nvPr userDrawn="1"/>
          </p:nvSpPr>
          <p:spPr bwMode="gray">
            <a:xfrm>
              <a:off x="1314450" y="1123950"/>
              <a:ext cx="142875" cy="163513"/>
            </a:xfrm>
            <a:custGeom>
              <a:avLst/>
              <a:gdLst>
                <a:gd name="T0" fmla="*/ 87 w 90"/>
                <a:gd name="T1" fmla="*/ 81 h 98"/>
                <a:gd name="T2" fmla="*/ 49 w 90"/>
                <a:gd name="T3" fmla="*/ 98 h 98"/>
                <a:gd name="T4" fmla="*/ 0 w 90"/>
                <a:gd name="T5" fmla="*/ 49 h 98"/>
                <a:gd name="T6" fmla="*/ 46 w 90"/>
                <a:gd name="T7" fmla="*/ 0 h 98"/>
                <a:gd name="T8" fmla="*/ 90 w 90"/>
                <a:gd name="T9" fmla="*/ 48 h 98"/>
                <a:gd name="T10" fmla="*/ 89 w 90"/>
                <a:gd name="T11" fmla="*/ 55 h 98"/>
                <a:gd name="T12" fmla="*/ 25 w 90"/>
                <a:gd name="T13" fmla="*/ 55 h 98"/>
                <a:gd name="T14" fmla="*/ 50 w 90"/>
                <a:gd name="T15" fmla="*/ 78 h 98"/>
                <a:gd name="T16" fmla="*/ 73 w 90"/>
                <a:gd name="T17" fmla="*/ 67 h 98"/>
                <a:gd name="T18" fmla="*/ 87 w 90"/>
                <a:gd name="T19" fmla="*/ 81 h 98"/>
                <a:gd name="T20" fmla="*/ 64 w 90"/>
                <a:gd name="T21" fmla="*/ 37 h 98"/>
                <a:gd name="T22" fmla="*/ 46 w 90"/>
                <a:gd name="T23" fmla="*/ 21 h 98"/>
                <a:gd name="T24" fmla="*/ 26 w 90"/>
                <a:gd name="T25" fmla="*/ 37 h 98"/>
                <a:gd name="T26" fmla="*/ 64 w 90"/>
                <a:gd name="T27" fmla="*/ 3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98">
                  <a:moveTo>
                    <a:pt x="87" y="81"/>
                  </a:moveTo>
                  <a:cubicBezTo>
                    <a:pt x="78" y="92"/>
                    <a:pt x="64" y="98"/>
                    <a:pt x="49" y="98"/>
                  </a:cubicBezTo>
                  <a:cubicBezTo>
                    <a:pt x="21" y="98"/>
                    <a:pt x="0" y="79"/>
                    <a:pt x="0" y="49"/>
                  </a:cubicBezTo>
                  <a:cubicBezTo>
                    <a:pt x="0" y="23"/>
                    <a:pt x="18" y="0"/>
                    <a:pt x="46" y="0"/>
                  </a:cubicBezTo>
                  <a:cubicBezTo>
                    <a:pt x="72" y="0"/>
                    <a:pt x="90" y="22"/>
                    <a:pt x="90" y="48"/>
                  </a:cubicBezTo>
                  <a:cubicBezTo>
                    <a:pt x="90" y="51"/>
                    <a:pt x="90" y="53"/>
                    <a:pt x="89" y="55"/>
                  </a:cubicBezTo>
                  <a:cubicBezTo>
                    <a:pt x="25" y="55"/>
                    <a:pt x="25" y="55"/>
                    <a:pt x="25" y="55"/>
                  </a:cubicBezTo>
                  <a:cubicBezTo>
                    <a:pt x="26" y="68"/>
                    <a:pt x="37" y="78"/>
                    <a:pt x="50" y="78"/>
                  </a:cubicBezTo>
                  <a:cubicBezTo>
                    <a:pt x="60" y="78"/>
                    <a:pt x="69" y="72"/>
                    <a:pt x="73" y="67"/>
                  </a:cubicBezTo>
                  <a:lnTo>
                    <a:pt x="87" y="81"/>
                  </a:lnTo>
                  <a:close/>
                  <a:moveTo>
                    <a:pt x="64" y="37"/>
                  </a:moveTo>
                  <a:cubicBezTo>
                    <a:pt x="63" y="29"/>
                    <a:pt x="56" y="21"/>
                    <a:pt x="46" y="21"/>
                  </a:cubicBezTo>
                  <a:cubicBezTo>
                    <a:pt x="35" y="21"/>
                    <a:pt x="27" y="29"/>
                    <a:pt x="26" y="37"/>
                  </a:cubicBezTo>
                  <a:lnTo>
                    <a:pt x="64"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13">
              <a:extLst>
                <a:ext uri="{FF2B5EF4-FFF2-40B4-BE49-F238E27FC236}">
                  <a16:creationId xmlns:a16="http://schemas.microsoft.com/office/drawing/2014/main" id="{A440DBD9-AD4A-4B69-A053-4297220B5A77}"/>
                </a:ext>
              </a:extLst>
            </p:cNvPr>
            <p:cNvSpPr>
              <a:spLocks/>
            </p:cNvSpPr>
            <p:nvPr userDrawn="1"/>
          </p:nvSpPr>
          <p:spPr bwMode="gray">
            <a:xfrm>
              <a:off x="1790700" y="1127125"/>
              <a:ext cx="241300" cy="157163"/>
            </a:xfrm>
            <a:custGeom>
              <a:avLst/>
              <a:gdLst>
                <a:gd name="T0" fmla="*/ 56 w 152"/>
                <a:gd name="T1" fmla="*/ 99 h 99"/>
                <a:gd name="T2" fmla="*/ 38 w 152"/>
                <a:gd name="T3" fmla="*/ 99 h 99"/>
                <a:gd name="T4" fmla="*/ 0 w 152"/>
                <a:gd name="T5" fmla="*/ 0 h 99"/>
                <a:gd name="T6" fmla="*/ 25 w 152"/>
                <a:gd name="T7" fmla="*/ 0 h 99"/>
                <a:gd name="T8" fmla="*/ 46 w 152"/>
                <a:gd name="T9" fmla="*/ 57 h 99"/>
                <a:gd name="T10" fmla="*/ 66 w 152"/>
                <a:gd name="T11" fmla="*/ 0 h 99"/>
                <a:gd name="T12" fmla="*/ 87 w 152"/>
                <a:gd name="T13" fmla="*/ 0 h 99"/>
                <a:gd name="T14" fmla="*/ 106 w 152"/>
                <a:gd name="T15" fmla="*/ 57 h 99"/>
                <a:gd name="T16" fmla="*/ 127 w 152"/>
                <a:gd name="T17" fmla="*/ 0 h 99"/>
                <a:gd name="T18" fmla="*/ 152 w 152"/>
                <a:gd name="T19" fmla="*/ 0 h 99"/>
                <a:gd name="T20" fmla="*/ 115 w 152"/>
                <a:gd name="T21" fmla="*/ 99 h 99"/>
                <a:gd name="T22" fmla="*/ 96 w 152"/>
                <a:gd name="T23" fmla="*/ 99 h 99"/>
                <a:gd name="T24" fmla="*/ 76 w 152"/>
                <a:gd name="T25" fmla="*/ 43 h 99"/>
                <a:gd name="T26" fmla="*/ 56 w 152"/>
                <a:gd name="T27"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2" h="99">
                  <a:moveTo>
                    <a:pt x="56" y="99"/>
                  </a:moveTo>
                  <a:lnTo>
                    <a:pt x="38" y="99"/>
                  </a:lnTo>
                  <a:lnTo>
                    <a:pt x="0" y="0"/>
                  </a:lnTo>
                  <a:lnTo>
                    <a:pt x="25" y="0"/>
                  </a:lnTo>
                  <a:lnTo>
                    <a:pt x="46" y="57"/>
                  </a:lnTo>
                  <a:lnTo>
                    <a:pt x="66" y="0"/>
                  </a:lnTo>
                  <a:lnTo>
                    <a:pt x="87" y="0"/>
                  </a:lnTo>
                  <a:lnTo>
                    <a:pt x="106" y="57"/>
                  </a:lnTo>
                  <a:lnTo>
                    <a:pt x="127" y="0"/>
                  </a:lnTo>
                  <a:lnTo>
                    <a:pt x="152" y="0"/>
                  </a:lnTo>
                  <a:lnTo>
                    <a:pt x="115" y="99"/>
                  </a:lnTo>
                  <a:lnTo>
                    <a:pt x="96" y="99"/>
                  </a:lnTo>
                  <a:lnTo>
                    <a:pt x="76" y="43"/>
                  </a:lnTo>
                  <a:lnTo>
                    <a:pt x="56"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14">
              <a:extLst>
                <a:ext uri="{FF2B5EF4-FFF2-40B4-BE49-F238E27FC236}">
                  <a16:creationId xmlns:a16="http://schemas.microsoft.com/office/drawing/2014/main" id="{5DD7F9F6-C40A-44C3-BFC1-12FCC89D1F4C}"/>
                </a:ext>
              </a:extLst>
            </p:cNvPr>
            <p:cNvSpPr>
              <a:spLocks/>
            </p:cNvSpPr>
            <p:nvPr userDrawn="1"/>
          </p:nvSpPr>
          <p:spPr bwMode="gray">
            <a:xfrm>
              <a:off x="1473200" y="1123950"/>
              <a:ext cx="146050" cy="160338"/>
            </a:xfrm>
            <a:custGeom>
              <a:avLst/>
              <a:gdLst>
                <a:gd name="T0" fmla="*/ 0 w 92"/>
                <a:gd name="T1" fmla="*/ 96 h 96"/>
                <a:gd name="T2" fmla="*/ 0 w 92"/>
                <a:gd name="T3" fmla="*/ 2 h 96"/>
                <a:gd name="T4" fmla="*/ 24 w 92"/>
                <a:gd name="T5" fmla="*/ 2 h 96"/>
                <a:gd name="T6" fmla="*/ 24 w 92"/>
                <a:gd name="T7" fmla="*/ 10 h 96"/>
                <a:gd name="T8" fmla="*/ 50 w 92"/>
                <a:gd name="T9" fmla="*/ 0 h 96"/>
                <a:gd name="T10" fmla="*/ 82 w 92"/>
                <a:gd name="T11" fmla="*/ 15 h 96"/>
                <a:gd name="T12" fmla="*/ 92 w 92"/>
                <a:gd name="T13" fmla="*/ 48 h 96"/>
                <a:gd name="T14" fmla="*/ 92 w 92"/>
                <a:gd name="T15" fmla="*/ 96 h 96"/>
                <a:gd name="T16" fmla="*/ 67 w 92"/>
                <a:gd name="T17" fmla="*/ 96 h 96"/>
                <a:gd name="T18" fmla="*/ 67 w 92"/>
                <a:gd name="T19" fmla="*/ 46 h 96"/>
                <a:gd name="T20" fmla="*/ 61 w 92"/>
                <a:gd name="T21" fmla="*/ 29 h 96"/>
                <a:gd name="T22" fmla="*/ 47 w 92"/>
                <a:gd name="T23" fmla="*/ 24 h 96"/>
                <a:gd name="T24" fmla="*/ 25 w 92"/>
                <a:gd name="T25" fmla="*/ 35 h 96"/>
                <a:gd name="T26" fmla="*/ 25 w 92"/>
                <a:gd name="T27" fmla="*/ 96 h 96"/>
                <a:gd name="T28" fmla="*/ 0 w 92"/>
                <a:gd name="T2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2" h="96">
                  <a:moveTo>
                    <a:pt x="0" y="96"/>
                  </a:moveTo>
                  <a:cubicBezTo>
                    <a:pt x="0" y="2"/>
                    <a:pt x="0" y="2"/>
                    <a:pt x="0" y="2"/>
                  </a:cubicBezTo>
                  <a:cubicBezTo>
                    <a:pt x="24" y="2"/>
                    <a:pt x="24" y="2"/>
                    <a:pt x="24" y="2"/>
                  </a:cubicBezTo>
                  <a:cubicBezTo>
                    <a:pt x="24" y="10"/>
                    <a:pt x="24" y="10"/>
                    <a:pt x="24" y="10"/>
                  </a:cubicBezTo>
                  <a:cubicBezTo>
                    <a:pt x="31" y="4"/>
                    <a:pt x="40" y="0"/>
                    <a:pt x="50" y="0"/>
                  </a:cubicBezTo>
                  <a:cubicBezTo>
                    <a:pt x="63" y="0"/>
                    <a:pt x="75" y="6"/>
                    <a:pt x="82" y="15"/>
                  </a:cubicBezTo>
                  <a:cubicBezTo>
                    <a:pt x="89" y="23"/>
                    <a:pt x="92" y="32"/>
                    <a:pt x="92" y="48"/>
                  </a:cubicBezTo>
                  <a:cubicBezTo>
                    <a:pt x="92" y="96"/>
                    <a:pt x="92" y="96"/>
                    <a:pt x="92" y="96"/>
                  </a:cubicBezTo>
                  <a:cubicBezTo>
                    <a:pt x="67" y="96"/>
                    <a:pt x="67" y="96"/>
                    <a:pt x="67" y="96"/>
                  </a:cubicBezTo>
                  <a:cubicBezTo>
                    <a:pt x="67" y="46"/>
                    <a:pt x="67" y="46"/>
                    <a:pt x="67" y="46"/>
                  </a:cubicBezTo>
                  <a:cubicBezTo>
                    <a:pt x="67" y="37"/>
                    <a:pt x="65" y="32"/>
                    <a:pt x="61" y="29"/>
                  </a:cubicBezTo>
                  <a:cubicBezTo>
                    <a:pt x="58" y="25"/>
                    <a:pt x="53" y="24"/>
                    <a:pt x="47" y="24"/>
                  </a:cubicBezTo>
                  <a:cubicBezTo>
                    <a:pt x="37" y="24"/>
                    <a:pt x="28" y="30"/>
                    <a:pt x="25" y="35"/>
                  </a:cubicBezTo>
                  <a:cubicBezTo>
                    <a:pt x="25" y="96"/>
                    <a:pt x="25" y="96"/>
                    <a:pt x="25" y="96"/>
                  </a:cubicBezTo>
                  <a:lnTo>
                    <a:pt x="0" y="9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15">
              <a:extLst>
                <a:ext uri="{FF2B5EF4-FFF2-40B4-BE49-F238E27FC236}">
                  <a16:creationId xmlns:a16="http://schemas.microsoft.com/office/drawing/2014/main" id="{1C5059AD-11C1-4D77-B86E-11F85A988E90}"/>
                </a:ext>
              </a:extLst>
            </p:cNvPr>
            <p:cNvSpPr>
              <a:spLocks noEditPoints="1"/>
            </p:cNvSpPr>
            <p:nvPr userDrawn="1"/>
          </p:nvSpPr>
          <p:spPr bwMode="gray">
            <a:xfrm>
              <a:off x="1633538" y="1127125"/>
              <a:ext cx="168275" cy="161925"/>
            </a:xfrm>
            <a:custGeom>
              <a:avLst/>
              <a:gdLst>
                <a:gd name="T0" fmla="*/ 53 w 106"/>
                <a:gd name="T1" fmla="*/ 0 h 97"/>
                <a:gd name="T2" fmla="*/ 0 w 106"/>
                <a:gd name="T3" fmla="*/ 53 h 97"/>
                <a:gd name="T4" fmla="*/ 17 w 106"/>
                <a:gd name="T5" fmla="*/ 93 h 97"/>
                <a:gd name="T6" fmla="*/ 30 w 106"/>
                <a:gd name="T7" fmla="*/ 94 h 97"/>
                <a:gd name="T8" fmla="*/ 53 w 106"/>
                <a:gd name="T9" fmla="*/ 86 h 97"/>
                <a:gd name="T10" fmla="*/ 76 w 106"/>
                <a:gd name="T11" fmla="*/ 94 h 97"/>
                <a:gd name="T12" fmla="*/ 90 w 106"/>
                <a:gd name="T13" fmla="*/ 93 h 97"/>
                <a:gd name="T14" fmla="*/ 106 w 106"/>
                <a:gd name="T15" fmla="*/ 54 h 97"/>
                <a:gd name="T16" fmla="*/ 53 w 106"/>
                <a:gd name="T17" fmla="*/ 0 h 97"/>
                <a:gd name="T18" fmla="*/ 53 w 106"/>
                <a:gd name="T19" fmla="*/ 81 h 97"/>
                <a:gd name="T20" fmla="*/ 26 w 106"/>
                <a:gd name="T21" fmla="*/ 54 h 97"/>
                <a:gd name="T22" fmla="*/ 53 w 106"/>
                <a:gd name="T23" fmla="*/ 27 h 97"/>
                <a:gd name="T24" fmla="*/ 80 w 106"/>
                <a:gd name="T25" fmla="*/ 54 h 97"/>
                <a:gd name="T26" fmla="*/ 53 w 106"/>
                <a:gd name="T27" fmla="*/ 8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6" h="97">
                  <a:moveTo>
                    <a:pt x="53" y="0"/>
                  </a:moveTo>
                  <a:cubicBezTo>
                    <a:pt x="24" y="0"/>
                    <a:pt x="0" y="24"/>
                    <a:pt x="0" y="53"/>
                  </a:cubicBezTo>
                  <a:cubicBezTo>
                    <a:pt x="0" y="69"/>
                    <a:pt x="6" y="83"/>
                    <a:pt x="17" y="93"/>
                  </a:cubicBezTo>
                  <a:cubicBezTo>
                    <a:pt x="20" y="96"/>
                    <a:pt x="26" y="97"/>
                    <a:pt x="30" y="94"/>
                  </a:cubicBezTo>
                  <a:cubicBezTo>
                    <a:pt x="36" y="89"/>
                    <a:pt x="44" y="86"/>
                    <a:pt x="53" y="86"/>
                  </a:cubicBezTo>
                  <a:cubicBezTo>
                    <a:pt x="62" y="86"/>
                    <a:pt x="70" y="89"/>
                    <a:pt x="76" y="94"/>
                  </a:cubicBezTo>
                  <a:cubicBezTo>
                    <a:pt x="80" y="97"/>
                    <a:pt x="86" y="96"/>
                    <a:pt x="90" y="93"/>
                  </a:cubicBezTo>
                  <a:cubicBezTo>
                    <a:pt x="100" y="83"/>
                    <a:pt x="106" y="69"/>
                    <a:pt x="106" y="54"/>
                  </a:cubicBezTo>
                  <a:cubicBezTo>
                    <a:pt x="106" y="24"/>
                    <a:pt x="83" y="0"/>
                    <a:pt x="53" y="0"/>
                  </a:cubicBezTo>
                  <a:moveTo>
                    <a:pt x="53" y="81"/>
                  </a:moveTo>
                  <a:cubicBezTo>
                    <a:pt x="37" y="81"/>
                    <a:pt x="26" y="69"/>
                    <a:pt x="26" y="54"/>
                  </a:cubicBezTo>
                  <a:cubicBezTo>
                    <a:pt x="26" y="39"/>
                    <a:pt x="37" y="27"/>
                    <a:pt x="53" y="27"/>
                  </a:cubicBezTo>
                  <a:cubicBezTo>
                    <a:pt x="69" y="27"/>
                    <a:pt x="80" y="39"/>
                    <a:pt x="80" y="54"/>
                  </a:cubicBezTo>
                  <a:cubicBezTo>
                    <a:pt x="80" y="69"/>
                    <a:pt x="69" y="81"/>
                    <a:pt x="53" y="81"/>
                  </a:cubicBezTo>
                </a:path>
              </a:pathLst>
            </a:custGeom>
            <a:solidFill>
              <a:srgbClr val="81B5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56" name="Group 55">
              <a:extLst>
                <a:ext uri="{FF2B5EF4-FFF2-40B4-BE49-F238E27FC236}">
                  <a16:creationId xmlns:a16="http://schemas.microsoft.com/office/drawing/2014/main" id="{E54F817F-FBB6-4AFA-ABC0-24EF64E42571}"/>
                </a:ext>
              </a:extLst>
            </p:cNvPr>
            <p:cNvGrpSpPr>
              <a:grpSpLocks noChangeAspect="1"/>
            </p:cNvGrpSpPr>
            <p:nvPr/>
          </p:nvGrpSpPr>
          <p:grpSpPr bwMode="gray">
            <a:xfrm>
              <a:off x="1998819" y="1263267"/>
              <a:ext cx="39288" cy="20954"/>
              <a:chOff x="2687241" y="1822450"/>
              <a:chExt cx="23813" cy="12700"/>
            </a:xfrm>
          </p:grpSpPr>
          <p:sp>
            <p:nvSpPr>
              <p:cNvPr id="57" name="Freeform 8">
                <a:extLst>
                  <a:ext uri="{FF2B5EF4-FFF2-40B4-BE49-F238E27FC236}">
                    <a16:creationId xmlns:a16="http://schemas.microsoft.com/office/drawing/2014/main" id="{5A908FF5-7479-4DB2-BA6C-0AC7718482FD}"/>
                  </a:ext>
                </a:extLst>
              </p:cNvPr>
              <p:cNvSpPr>
                <a:spLocks/>
              </p:cNvSpPr>
              <p:nvPr/>
            </p:nvSpPr>
            <p:spPr bwMode="gray">
              <a:xfrm>
                <a:off x="2687241" y="1822450"/>
                <a:ext cx="9525" cy="12700"/>
              </a:xfrm>
              <a:custGeom>
                <a:avLst/>
                <a:gdLst>
                  <a:gd name="T0" fmla="*/ 6 w 6"/>
                  <a:gd name="T1" fmla="*/ 1 h 8"/>
                  <a:gd name="T2" fmla="*/ 3 w 6"/>
                  <a:gd name="T3" fmla="*/ 1 h 8"/>
                  <a:gd name="T4" fmla="*/ 3 w 6"/>
                  <a:gd name="T5" fmla="*/ 8 h 8"/>
                  <a:gd name="T6" fmla="*/ 2 w 6"/>
                  <a:gd name="T7" fmla="*/ 8 h 8"/>
                  <a:gd name="T8" fmla="*/ 2 w 6"/>
                  <a:gd name="T9" fmla="*/ 1 h 8"/>
                  <a:gd name="T10" fmla="*/ 0 w 6"/>
                  <a:gd name="T11" fmla="*/ 1 h 8"/>
                  <a:gd name="T12" fmla="*/ 0 w 6"/>
                  <a:gd name="T13" fmla="*/ 0 h 8"/>
                  <a:gd name="T14" fmla="*/ 6 w 6"/>
                  <a:gd name="T15" fmla="*/ 0 h 8"/>
                  <a:gd name="T16" fmla="*/ 6 w 6"/>
                  <a:gd name="T17"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6" y="1"/>
                    </a:moveTo>
                    <a:lnTo>
                      <a:pt x="3" y="1"/>
                    </a:lnTo>
                    <a:lnTo>
                      <a:pt x="3" y="8"/>
                    </a:lnTo>
                    <a:lnTo>
                      <a:pt x="2" y="8"/>
                    </a:lnTo>
                    <a:lnTo>
                      <a:pt x="2" y="1"/>
                    </a:lnTo>
                    <a:lnTo>
                      <a:pt x="0" y="1"/>
                    </a:lnTo>
                    <a:lnTo>
                      <a:pt x="0" y="0"/>
                    </a:lnTo>
                    <a:lnTo>
                      <a:pt x="6" y="0"/>
                    </a:lnTo>
                    <a:lnTo>
                      <a:pt x="6" y="1"/>
                    </a:lnTo>
                    <a:close/>
                  </a:path>
                </a:pathLst>
              </a:custGeom>
              <a:solidFill>
                <a:srgbClr val="FFFFFF"/>
              </a:solidFill>
              <a:ln w="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9">
                <a:extLst>
                  <a:ext uri="{FF2B5EF4-FFF2-40B4-BE49-F238E27FC236}">
                    <a16:creationId xmlns:a16="http://schemas.microsoft.com/office/drawing/2014/main" id="{BE60C21A-C6DF-46AA-94D9-99E0E44D33D9}"/>
                  </a:ext>
                </a:extLst>
              </p:cNvPr>
              <p:cNvSpPr>
                <a:spLocks/>
              </p:cNvSpPr>
              <p:nvPr/>
            </p:nvSpPr>
            <p:spPr bwMode="gray">
              <a:xfrm>
                <a:off x="2698354" y="1822450"/>
                <a:ext cx="12700" cy="12700"/>
              </a:xfrm>
              <a:custGeom>
                <a:avLst/>
                <a:gdLst>
                  <a:gd name="T0" fmla="*/ 8 w 8"/>
                  <a:gd name="T1" fmla="*/ 8 h 8"/>
                  <a:gd name="T2" fmla="*/ 7 w 8"/>
                  <a:gd name="T3" fmla="*/ 8 h 8"/>
                  <a:gd name="T4" fmla="*/ 7 w 8"/>
                  <a:gd name="T5" fmla="*/ 1 h 8"/>
                  <a:gd name="T6" fmla="*/ 4 w 8"/>
                  <a:gd name="T7" fmla="*/ 6 h 8"/>
                  <a:gd name="T8" fmla="*/ 4 w 8"/>
                  <a:gd name="T9" fmla="*/ 6 h 8"/>
                  <a:gd name="T10" fmla="*/ 1 w 8"/>
                  <a:gd name="T11" fmla="*/ 1 h 8"/>
                  <a:gd name="T12" fmla="*/ 1 w 8"/>
                  <a:gd name="T13" fmla="*/ 8 h 8"/>
                  <a:gd name="T14" fmla="*/ 0 w 8"/>
                  <a:gd name="T15" fmla="*/ 8 h 8"/>
                  <a:gd name="T16" fmla="*/ 0 w 8"/>
                  <a:gd name="T17" fmla="*/ 0 h 8"/>
                  <a:gd name="T18" fmla="*/ 1 w 8"/>
                  <a:gd name="T19" fmla="*/ 0 h 8"/>
                  <a:gd name="T20" fmla="*/ 4 w 8"/>
                  <a:gd name="T21" fmla="*/ 5 h 8"/>
                  <a:gd name="T22" fmla="*/ 7 w 8"/>
                  <a:gd name="T23" fmla="*/ 0 h 8"/>
                  <a:gd name="T24" fmla="*/ 8 w 8"/>
                  <a:gd name="T25" fmla="*/ 0 h 8"/>
                  <a:gd name="T26" fmla="*/ 8 w 8"/>
                  <a:gd name="T2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8">
                    <a:moveTo>
                      <a:pt x="8" y="8"/>
                    </a:moveTo>
                    <a:lnTo>
                      <a:pt x="7" y="8"/>
                    </a:lnTo>
                    <a:lnTo>
                      <a:pt x="7" y="1"/>
                    </a:lnTo>
                    <a:lnTo>
                      <a:pt x="4" y="6"/>
                    </a:lnTo>
                    <a:lnTo>
                      <a:pt x="4" y="6"/>
                    </a:lnTo>
                    <a:lnTo>
                      <a:pt x="1" y="1"/>
                    </a:lnTo>
                    <a:lnTo>
                      <a:pt x="1" y="8"/>
                    </a:lnTo>
                    <a:lnTo>
                      <a:pt x="0" y="8"/>
                    </a:lnTo>
                    <a:lnTo>
                      <a:pt x="0" y="0"/>
                    </a:lnTo>
                    <a:lnTo>
                      <a:pt x="1" y="0"/>
                    </a:lnTo>
                    <a:lnTo>
                      <a:pt x="4" y="5"/>
                    </a:lnTo>
                    <a:lnTo>
                      <a:pt x="7" y="0"/>
                    </a:lnTo>
                    <a:lnTo>
                      <a:pt x="8" y="0"/>
                    </a:lnTo>
                    <a:lnTo>
                      <a:pt x="8" y="8"/>
                    </a:lnTo>
                    <a:close/>
                  </a:path>
                </a:pathLst>
              </a:custGeom>
              <a:solidFill>
                <a:srgbClr val="FFFFFF"/>
              </a:solidFill>
              <a:ln w="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3219229707"/>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Thank You_1_Name">
    <p:bg bwMode="gray">
      <p:bgPr>
        <a:solidFill>
          <a:schemeClr val="tx1"/>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370628" y="3599343"/>
            <a:ext cx="10441443" cy="1374775"/>
          </a:xfrm>
        </p:spPr>
        <p:txBody>
          <a:bodyPr/>
          <a:lstStyle>
            <a:lvl1pPr marL="0" indent="0">
              <a:buFont typeface="Calibri" panose="020F0502020204030204" pitchFamily="34" charset="0"/>
              <a:buChar char=" "/>
              <a:defRPr sz="1900" b="0">
                <a:solidFill>
                  <a:schemeClr val="bg2"/>
                </a:solidFill>
                <a:latin typeface="+mn-lt"/>
                <a:ea typeface="Gilroy" panose="00000500000000000000" pitchFamily="50" charset="0"/>
                <a:cs typeface="Gilroy" panose="00000500000000000000" pitchFamily="50" charset="0"/>
              </a:defRPr>
            </a:lvl1pPr>
            <a:lvl2pPr marL="0" indent="0">
              <a:spcBef>
                <a:spcPts val="100"/>
              </a:spcBef>
              <a:buFont typeface="Calibri" panose="020F0502020204030204" pitchFamily="34" charset="0"/>
              <a:buChar char=" "/>
              <a:defRPr sz="1700">
                <a:solidFill>
                  <a:schemeClr val="bg2"/>
                </a:solidFill>
                <a:latin typeface="+mn-lt"/>
                <a:ea typeface="Gilroy" panose="00000500000000000000" pitchFamily="50" charset="0"/>
                <a:cs typeface="Gilroy" panose="00000500000000000000" pitchFamily="50" charset="0"/>
              </a:defRPr>
            </a:lvl2pPr>
          </a:lstStyle>
          <a:p>
            <a:pPr lvl="0"/>
            <a:r>
              <a:rPr lang="en-US" dirty="0"/>
              <a:t>Click to edit Master text styles</a:t>
            </a:r>
          </a:p>
          <a:p>
            <a:pPr lvl="1"/>
            <a:r>
              <a:rPr lang="en-US" dirty="0"/>
              <a:t>Second level</a:t>
            </a:r>
          </a:p>
        </p:txBody>
      </p:sp>
      <p:sp>
        <p:nvSpPr>
          <p:cNvPr id="3" name="Title 2"/>
          <p:cNvSpPr>
            <a:spLocks noGrp="1"/>
          </p:cNvSpPr>
          <p:nvPr>
            <p:ph type="title"/>
          </p:nvPr>
        </p:nvSpPr>
        <p:spPr>
          <a:xfrm>
            <a:off x="431102" y="2731259"/>
            <a:ext cx="11185080" cy="668692"/>
          </a:xfrm>
        </p:spPr>
        <p:txBody>
          <a:bodyPr/>
          <a:lstStyle>
            <a:lvl1pPr>
              <a:defRPr sz="4400" b="1">
                <a:solidFill>
                  <a:schemeClr val="bg2"/>
                </a:solidFill>
              </a:defRPr>
            </a:lvl1pPr>
          </a:lstStyle>
          <a:p>
            <a:r>
              <a:rPr lang="en-US" dirty="0"/>
              <a:t>Click to edit Master title style</a:t>
            </a:r>
          </a:p>
        </p:txBody>
      </p:sp>
      <p:grpSp>
        <p:nvGrpSpPr>
          <p:cNvPr id="43" name="Group 42">
            <a:extLst>
              <a:ext uri="{FF2B5EF4-FFF2-40B4-BE49-F238E27FC236}">
                <a16:creationId xmlns:a16="http://schemas.microsoft.com/office/drawing/2014/main" id="{59E002F9-4864-4463-A5EE-F975F25FF9A4}"/>
              </a:ext>
            </a:extLst>
          </p:cNvPr>
          <p:cNvGrpSpPr/>
          <p:nvPr userDrawn="1"/>
        </p:nvGrpSpPr>
        <p:grpSpPr bwMode="gray">
          <a:xfrm>
            <a:off x="539750" y="1054100"/>
            <a:ext cx="1498357" cy="234950"/>
            <a:chOff x="539750" y="1054100"/>
            <a:chExt cx="1498357" cy="234950"/>
          </a:xfrm>
        </p:grpSpPr>
        <p:sp>
          <p:nvSpPr>
            <p:cNvPr id="44" name="AutoShape 3">
              <a:extLst>
                <a:ext uri="{FF2B5EF4-FFF2-40B4-BE49-F238E27FC236}">
                  <a16:creationId xmlns:a16="http://schemas.microsoft.com/office/drawing/2014/main" id="{CD60E101-BD25-4987-A29F-8651D8D59945}"/>
                </a:ext>
              </a:extLst>
            </p:cNvPr>
            <p:cNvSpPr>
              <a:spLocks noChangeAspect="1" noChangeArrowheads="1" noTextEdit="1"/>
            </p:cNvSpPr>
            <p:nvPr userDrawn="1"/>
          </p:nvSpPr>
          <p:spPr bwMode="gray">
            <a:xfrm>
              <a:off x="539750" y="1054100"/>
              <a:ext cx="1490663"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5">
              <a:extLst>
                <a:ext uri="{FF2B5EF4-FFF2-40B4-BE49-F238E27FC236}">
                  <a16:creationId xmlns:a16="http://schemas.microsoft.com/office/drawing/2014/main" id="{BECB4618-5B7D-46B1-8301-FD495CC275D1}"/>
                </a:ext>
              </a:extLst>
            </p:cNvPr>
            <p:cNvSpPr>
              <a:spLocks/>
            </p:cNvSpPr>
            <p:nvPr userDrawn="1"/>
          </p:nvSpPr>
          <p:spPr bwMode="gray">
            <a:xfrm>
              <a:off x="823913" y="1125538"/>
              <a:ext cx="92075" cy="158750"/>
            </a:xfrm>
            <a:custGeom>
              <a:avLst/>
              <a:gdLst>
                <a:gd name="T0" fmla="*/ 51 w 58"/>
                <a:gd name="T1" fmla="*/ 0 h 95"/>
                <a:gd name="T2" fmla="*/ 24 w 58"/>
                <a:gd name="T3" fmla="*/ 10 h 95"/>
                <a:gd name="T4" fmla="*/ 24 w 58"/>
                <a:gd name="T5" fmla="*/ 1 h 95"/>
                <a:gd name="T6" fmla="*/ 0 w 58"/>
                <a:gd name="T7" fmla="*/ 1 h 95"/>
                <a:gd name="T8" fmla="*/ 0 w 58"/>
                <a:gd name="T9" fmla="*/ 95 h 95"/>
                <a:gd name="T10" fmla="*/ 25 w 58"/>
                <a:gd name="T11" fmla="*/ 95 h 95"/>
                <a:gd name="T12" fmla="*/ 25 w 58"/>
                <a:gd name="T13" fmla="*/ 35 h 95"/>
                <a:gd name="T14" fmla="*/ 48 w 58"/>
                <a:gd name="T15" fmla="*/ 24 h 95"/>
                <a:gd name="T16" fmla="*/ 58 w 58"/>
                <a:gd name="T17" fmla="*/ 25 h 95"/>
                <a:gd name="T18" fmla="*/ 58 w 58"/>
                <a:gd name="T19" fmla="*/ 1 h 95"/>
                <a:gd name="T20" fmla="*/ 51 w 58"/>
                <a:gd name="T2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95">
                  <a:moveTo>
                    <a:pt x="51" y="0"/>
                  </a:moveTo>
                  <a:cubicBezTo>
                    <a:pt x="40" y="0"/>
                    <a:pt x="31" y="4"/>
                    <a:pt x="24" y="10"/>
                  </a:cubicBezTo>
                  <a:cubicBezTo>
                    <a:pt x="24" y="1"/>
                    <a:pt x="24" y="1"/>
                    <a:pt x="24" y="1"/>
                  </a:cubicBezTo>
                  <a:cubicBezTo>
                    <a:pt x="0" y="1"/>
                    <a:pt x="0" y="1"/>
                    <a:pt x="0" y="1"/>
                  </a:cubicBezTo>
                  <a:cubicBezTo>
                    <a:pt x="0" y="95"/>
                    <a:pt x="0" y="95"/>
                    <a:pt x="0" y="95"/>
                  </a:cubicBezTo>
                  <a:cubicBezTo>
                    <a:pt x="25" y="95"/>
                    <a:pt x="25" y="95"/>
                    <a:pt x="25" y="95"/>
                  </a:cubicBezTo>
                  <a:cubicBezTo>
                    <a:pt x="25" y="35"/>
                    <a:pt x="25" y="35"/>
                    <a:pt x="25" y="35"/>
                  </a:cubicBezTo>
                  <a:cubicBezTo>
                    <a:pt x="29" y="30"/>
                    <a:pt x="37" y="24"/>
                    <a:pt x="48" y="24"/>
                  </a:cubicBezTo>
                  <a:cubicBezTo>
                    <a:pt x="52" y="24"/>
                    <a:pt x="55" y="24"/>
                    <a:pt x="58" y="25"/>
                  </a:cubicBezTo>
                  <a:cubicBezTo>
                    <a:pt x="58" y="1"/>
                    <a:pt x="58" y="1"/>
                    <a:pt x="58" y="1"/>
                  </a:cubicBezTo>
                  <a:cubicBezTo>
                    <a:pt x="56" y="1"/>
                    <a:pt x="53" y="0"/>
                    <a:pt x="5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6">
              <a:extLst>
                <a:ext uri="{FF2B5EF4-FFF2-40B4-BE49-F238E27FC236}">
                  <a16:creationId xmlns:a16="http://schemas.microsoft.com/office/drawing/2014/main" id="{60B0B988-6E1C-49FE-8059-ED4E945634EF}"/>
                </a:ext>
              </a:extLst>
            </p:cNvPr>
            <p:cNvSpPr>
              <a:spLocks/>
            </p:cNvSpPr>
            <p:nvPr userDrawn="1"/>
          </p:nvSpPr>
          <p:spPr bwMode="gray">
            <a:xfrm>
              <a:off x="539750" y="1123950"/>
              <a:ext cx="117475" cy="163513"/>
            </a:xfrm>
            <a:custGeom>
              <a:avLst/>
              <a:gdLst>
                <a:gd name="T0" fmla="*/ 12 w 74"/>
                <a:gd name="T1" fmla="*/ 67 h 98"/>
                <a:gd name="T2" fmla="*/ 37 w 74"/>
                <a:gd name="T3" fmla="*/ 77 h 98"/>
                <a:gd name="T4" fmla="*/ 49 w 74"/>
                <a:gd name="T5" fmla="*/ 69 h 98"/>
                <a:gd name="T6" fmla="*/ 4 w 74"/>
                <a:gd name="T7" fmla="*/ 30 h 98"/>
                <a:gd name="T8" fmla="*/ 40 w 74"/>
                <a:gd name="T9" fmla="*/ 0 h 98"/>
                <a:gd name="T10" fmla="*/ 71 w 74"/>
                <a:gd name="T11" fmla="*/ 10 h 98"/>
                <a:gd name="T12" fmla="*/ 60 w 74"/>
                <a:gd name="T13" fmla="*/ 28 h 98"/>
                <a:gd name="T14" fmla="*/ 42 w 74"/>
                <a:gd name="T15" fmla="*/ 22 h 98"/>
                <a:gd name="T16" fmla="*/ 29 w 74"/>
                <a:gd name="T17" fmla="*/ 29 h 98"/>
                <a:gd name="T18" fmla="*/ 74 w 74"/>
                <a:gd name="T19" fmla="*/ 69 h 98"/>
                <a:gd name="T20" fmla="*/ 37 w 74"/>
                <a:gd name="T21" fmla="*/ 98 h 98"/>
                <a:gd name="T22" fmla="*/ 0 w 74"/>
                <a:gd name="T23" fmla="*/ 85 h 98"/>
                <a:gd name="T24" fmla="*/ 12 w 74"/>
                <a:gd name="T25" fmla="*/ 6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4" h="98">
                  <a:moveTo>
                    <a:pt x="12" y="67"/>
                  </a:moveTo>
                  <a:cubicBezTo>
                    <a:pt x="18" y="73"/>
                    <a:pt x="28" y="77"/>
                    <a:pt x="37" y="77"/>
                  </a:cubicBezTo>
                  <a:cubicBezTo>
                    <a:pt x="44" y="77"/>
                    <a:pt x="49" y="73"/>
                    <a:pt x="49" y="69"/>
                  </a:cubicBezTo>
                  <a:cubicBezTo>
                    <a:pt x="49" y="55"/>
                    <a:pt x="4" y="60"/>
                    <a:pt x="4" y="30"/>
                  </a:cubicBezTo>
                  <a:cubicBezTo>
                    <a:pt x="4" y="12"/>
                    <a:pt x="21" y="0"/>
                    <a:pt x="40" y="0"/>
                  </a:cubicBezTo>
                  <a:cubicBezTo>
                    <a:pt x="52" y="0"/>
                    <a:pt x="65" y="5"/>
                    <a:pt x="71" y="10"/>
                  </a:cubicBezTo>
                  <a:cubicBezTo>
                    <a:pt x="60" y="28"/>
                    <a:pt x="60" y="28"/>
                    <a:pt x="60" y="28"/>
                  </a:cubicBezTo>
                  <a:cubicBezTo>
                    <a:pt x="55" y="25"/>
                    <a:pt x="48" y="22"/>
                    <a:pt x="42" y="22"/>
                  </a:cubicBezTo>
                  <a:cubicBezTo>
                    <a:pt x="35" y="22"/>
                    <a:pt x="29" y="24"/>
                    <a:pt x="29" y="29"/>
                  </a:cubicBezTo>
                  <a:cubicBezTo>
                    <a:pt x="29" y="41"/>
                    <a:pt x="74" y="36"/>
                    <a:pt x="74" y="69"/>
                  </a:cubicBezTo>
                  <a:cubicBezTo>
                    <a:pt x="74" y="87"/>
                    <a:pt x="57" y="98"/>
                    <a:pt x="37" y="98"/>
                  </a:cubicBezTo>
                  <a:cubicBezTo>
                    <a:pt x="24" y="98"/>
                    <a:pt x="11" y="93"/>
                    <a:pt x="0" y="85"/>
                  </a:cubicBezTo>
                  <a:lnTo>
                    <a:pt x="12" y="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7">
              <a:extLst>
                <a:ext uri="{FF2B5EF4-FFF2-40B4-BE49-F238E27FC236}">
                  <a16:creationId xmlns:a16="http://schemas.microsoft.com/office/drawing/2014/main" id="{BE762C3F-CECB-4F2D-A8C5-9A4431E32353}"/>
                </a:ext>
              </a:extLst>
            </p:cNvPr>
            <p:cNvSpPr>
              <a:spLocks noEditPoints="1"/>
            </p:cNvSpPr>
            <p:nvPr userDrawn="1"/>
          </p:nvSpPr>
          <p:spPr bwMode="gray">
            <a:xfrm>
              <a:off x="665163" y="1123950"/>
              <a:ext cx="142875" cy="163513"/>
            </a:xfrm>
            <a:custGeom>
              <a:avLst/>
              <a:gdLst>
                <a:gd name="T0" fmla="*/ 87 w 90"/>
                <a:gd name="T1" fmla="*/ 81 h 98"/>
                <a:gd name="T2" fmla="*/ 49 w 90"/>
                <a:gd name="T3" fmla="*/ 98 h 98"/>
                <a:gd name="T4" fmla="*/ 0 w 90"/>
                <a:gd name="T5" fmla="*/ 49 h 98"/>
                <a:gd name="T6" fmla="*/ 46 w 90"/>
                <a:gd name="T7" fmla="*/ 0 h 98"/>
                <a:gd name="T8" fmla="*/ 90 w 90"/>
                <a:gd name="T9" fmla="*/ 48 h 98"/>
                <a:gd name="T10" fmla="*/ 89 w 90"/>
                <a:gd name="T11" fmla="*/ 55 h 98"/>
                <a:gd name="T12" fmla="*/ 24 w 90"/>
                <a:gd name="T13" fmla="*/ 55 h 98"/>
                <a:gd name="T14" fmla="*/ 50 w 90"/>
                <a:gd name="T15" fmla="*/ 78 h 98"/>
                <a:gd name="T16" fmla="*/ 73 w 90"/>
                <a:gd name="T17" fmla="*/ 67 h 98"/>
                <a:gd name="T18" fmla="*/ 87 w 90"/>
                <a:gd name="T19" fmla="*/ 81 h 98"/>
                <a:gd name="T20" fmla="*/ 64 w 90"/>
                <a:gd name="T21" fmla="*/ 37 h 98"/>
                <a:gd name="T22" fmla="*/ 46 w 90"/>
                <a:gd name="T23" fmla="*/ 21 h 98"/>
                <a:gd name="T24" fmla="*/ 26 w 90"/>
                <a:gd name="T25" fmla="*/ 37 h 98"/>
                <a:gd name="T26" fmla="*/ 64 w 90"/>
                <a:gd name="T27" fmla="*/ 3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98">
                  <a:moveTo>
                    <a:pt x="87" y="81"/>
                  </a:moveTo>
                  <a:cubicBezTo>
                    <a:pt x="78" y="92"/>
                    <a:pt x="63" y="98"/>
                    <a:pt x="49" y="98"/>
                  </a:cubicBezTo>
                  <a:cubicBezTo>
                    <a:pt x="21" y="98"/>
                    <a:pt x="0" y="79"/>
                    <a:pt x="0" y="49"/>
                  </a:cubicBezTo>
                  <a:cubicBezTo>
                    <a:pt x="0" y="23"/>
                    <a:pt x="18" y="0"/>
                    <a:pt x="46" y="0"/>
                  </a:cubicBezTo>
                  <a:cubicBezTo>
                    <a:pt x="71" y="0"/>
                    <a:pt x="90" y="22"/>
                    <a:pt x="90" y="48"/>
                  </a:cubicBezTo>
                  <a:cubicBezTo>
                    <a:pt x="90" y="51"/>
                    <a:pt x="89" y="53"/>
                    <a:pt x="89" y="55"/>
                  </a:cubicBezTo>
                  <a:cubicBezTo>
                    <a:pt x="24" y="55"/>
                    <a:pt x="24" y="55"/>
                    <a:pt x="24" y="55"/>
                  </a:cubicBezTo>
                  <a:cubicBezTo>
                    <a:pt x="26" y="68"/>
                    <a:pt x="36" y="78"/>
                    <a:pt x="50" y="78"/>
                  </a:cubicBezTo>
                  <a:cubicBezTo>
                    <a:pt x="60" y="78"/>
                    <a:pt x="69" y="72"/>
                    <a:pt x="73" y="67"/>
                  </a:cubicBezTo>
                  <a:lnTo>
                    <a:pt x="87" y="81"/>
                  </a:lnTo>
                  <a:close/>
                  <a:moveTo>
                    <a:pt x="64" y="37"/>
                  </a:moveTo>
                  <a:cubicBezTo>
                    <a:pt x="63" y="29"/>
                    <a:pt x="56" y="21"/>
                    <a:pt x="46" y="21"/>
                  </a:cubicBezTo>
                  <a:cubicBezTo>
                    <a:pt x="35" y="21"/>
                    <a:pt x="27" y="29"/>
                    <a:pt x="26" y="37"/>
                  </a:cubicBezTo>
                  <a:lnTo>
                    <a:pt x="64"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8">
              <a:extLst>
                <a:ext uri="{FF2B5EF4-FFF2-40B4-BE49-F238E27FC236}">
                  <a16:creationId xmlns:a16="http://schemas.microsoft.com/office/drawing/2014/main" id="{196A9012-81D7-4A39-85FA-BB1F5CE3E42C}"/>
                </a:ext>
              </a:extLst>
            </p:cNvPr>
            <p:cNvSpPr>
              <a:spLocks/>
            </p:cNvSpPr>
            <p:nvPr userDrawn="1"/>
          </p:nvSpPr>
          <p:spPr bwMode="gray">
            <a:xfrm>
              <a:off x="928688" y="1127125"/>
              <a:ext cx="163513" cy="157163"/>
            </a:xfrm>
            <a:custGeom>
              <a:avLst/>
              <a:gdLst>
                <a:gd name="T0" fmla="*/ 51 w 103"/>
                <a:gd name="T1" fmla="*/ 60 h 99"/>
                <a:gd name="T2" fmla="*/ 77 w 103"/>
                <a:gd name="T3" fmla="*/ 0 h 99"/>
                <a:gd name="T4" fmla="*/ 103 w 103"/>
                <a:gd name="T5" fmla="*/ 0 h 99"/>
                <a:gd name="T6" fmla="*/ 60 w 103"/>
                <a:gd name="T7" fmla="*/ 99 h 99"/>
                <a:gd name="T8" fmla="*/ 43 w 103"/>
                <a:gd name="T9" fmla="*/ 99 h 99"/>
                <a:gd name="T10" fmla="*/ 0 w 103"/>
                <a:gd name="T11" fmla="*/ 0 h 99"/>
                <a:gd name="T12" fmla="*/ 26 w 103"/>
                <a:gd name="T13" fmla="*/ 0 h 99"/>
                <a:gd name="T14" fmla="*/ 51 w 103"/>
                <a:gd name="T15" fmla="*/ 60 h 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9">
                  <a:moveTo>
                    <a:pt x="51" y="60"/>
                  </a:moveTo>
                  <a:lnTo>
                    <a:pt x="77" y="0"/>
                  </a:lnTo>
                  <a:lnTo>
                    <a:pt x="103" y="0"/>
                  </a:lnTo>
                  <a:lnTo>
                    <a:pt x="60" y="99"/>
                  </a:lnTo>
                  <a:lnTo>
                    <a:pt x="43" y="99"/>
                  </a:lnTo>
                  <a:lnTo>
                    <a:pt x="0" y="0"/>
                  </a:lnTo>
                  <a:lnTo>
                    <a:pt x="26" y="0"/>
                  </a:lnTo>
                  <a:lnTo>
                    <a:pt x="51" y="6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Oval 9">
              <a:extLst>
                <a:ext uri="{FF2B5EF4-FFF2-40B4-BE49-F238E27FC236}">
                  <a16:creationId xmlns:a16="http://schemas.microsoft.com/office/drawing/2014/main" id="{6C512A8A-0BC5-4747-B47E-33BA3049D4B5}"/>
                </a:ext>
              </a:extLst>
            </p:cNvPr>
            <p:cNvSpPr>
              <a:spLocks noChangeArrowheads="1"/>
            </p:cNvSpPr>
            <p:nvPr userDrawn="1"/>
          </p:nvSpPr>
          <p:spPr bwMode="gray">
            <a:xfrm>
              <a:off x="1100138" y="1054100"/>
              <a:ext cx="50800" cy="539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Rectangle 10">
              <a:extLst>
                <a:ext uri="{FF2B5EF4-FFF2-40B4-BE49-F238E27FC236}">
                  <a16:creationId xmlns:a16="http://schemas.microsoft.com/office/drawing/2014/main" id="{D7EFE9DD-59DF-4798-93A9-5AF12FB0BBEF}"/>
                </a:ext>
              </a:extLst>
            </p:cNvPr>
            <p:cNvSpPr>
              <a:spLocks noChangeArrowheads="1"/>
            </p:cNvSpPr>
            <p:nvPr userDrawn="1"/>
          </p:nvSpPr>
          <p:spPr bwMode="gray">
            <a:xfrm>
              <a:off x="1104900" y="1127125"/>
              <a:ext cx="39688" cy="1571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11">
              <a:extLst>
                <a:ext uri="{FF2B5EF4-FFF2-40B4-BE49-F238E27FC236}">
                  <a16:creationId xmlns:a16="http://schemas.microsoft.com/office/drawing/2014/main" id="{A526D7AA-8512-4D15-ACB8-70621D871E5E}"/>
                </a:ext>
              </a:extLst>
            </p:cNvPr>
            <p:cNvSpPr>
              <a:spLocks/>
            </p:cNvSpPr>
            <p:nvPr userDrawn="1"/>
          </p:nvSpPr>
          <p:spPr bwMode="gray">
            <a:xfrm>
              <a:off x="1162050" y="1123950"/>
              <a:ext cx="147638" cy="163513"/>
            </a:xfrm>
            <a:custGeom>
              <a:avLst/>
              <a:gdLst>
                <a:gd name="T0" fmla="*/ 93 w 93"/>
                <a:gd name="T1" fmla="*/ 77 h 98"/>
                <a:gd name="T2" fmla="*/ 50 w 93"/>
                <a:gd name="T3" fmla="*/ 98 h 98"/>
                <a:gd name="T4" fmla="*/ 0 w 93"/>
                <a:gd name="T5" fmla="*/ 49 h 98"/>
                <a:gd name="T6" fmla="*/ 51 w 93"/>
                <a:gd name="T7" fmla="*/ 0 h 98"/>
                <a:gd name="T8" fmla="*/ 90 w 93"/>
                <a:gd name="T9" fmla="*/ 19 h 98"/>
                <a:gd name="T10" fmla="*/ 72 w 93"/>
                <a:gd name="T11" fmla="*/ 35 h 98"/>
                <a:gd name="T12" fmla="*/ 51 w 93"/>
                <a:gd name="T13" fmla="*/ 24 h 98"/>
                <a:gd name="T14" fmla="*/ 25 w 93"/>
                <a:gd name="T15" fmla="*/ 49 h 98"/>
                <a:gd name="T16" fmla="*/ 51 w 93"/>
                <a:gd name="T17" fmla="*/ 75 h 98"/>
                <a:gd name="T18" fmla="*/ 74 w 93"/>
                <a:gd name="T19" fmla="*/ 62 h 98"/>
                <a:gd name="T20" fmla="*/ 93 w 93"/>
                <a:gd name="T21" fmla="*/ 7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98">
                  <a:moveTo>
                    <a:pt x="93" y="77"/>
                  </a:moveTo>
                  <a:cubicBezTo>
                    <a:pt x="82" y="91"/>
                    <a:pt x="68" y="98"/>
                    <a:pt x="50" y="98"/>
                  </a:cubicBezTo>
                  <a:cubicBezTo>
                    <a:pt x="22" y="98"/>
                    <a:pt x="0" y="76"/>
                    <a:pt x="0" y="49"/>
                  </a:cubicBezTo>
                  <a:cubicBezTo>
                    <a:pt x="0" y="22"/>
                    <a:pt x="22" y="0"/>
                    <a:pt x="51" y="0"/>
                  </a:cubicBezTo>
                  <a:cubicBezTo>
                    <a:pt x="67" y="0"/>
                    <a:pt x="81" y="8"/>
                    <a:pt x="90" y="19"/>
                  </a:cubicBezTo>
                  <a:cubicBezTo>
                    <a:pt x="72" y="35"/>
                    <a:pt x="72" y="35"/>
                    <a:pt x="72" y="35"/>
                  </a:cubicBezTo>
                  <a:cubicBezTo>
                    <a:pt x="67" y="28"/>
                    <a:pt x="60" y="24"/>
                    <a:pt x="51" y="24"/>
                  </a:cubicBezTo>
                  <a:cubicBezTo>
                    <a:pt x="36" y="24"/>
                    <a:pt x="25" y="35"/>
                    <a:pt x="25" y="49"/>
                  </a:cubicBezTo>
                  <a:cubicBezTo>
                    <a:pt x="25" y="64"/>
                    <a:pt x="36" y="75"/>
                    <a:pt x="51" y="75"/>
                  </a:cubicBezTo>
                  <a:cubicBezTo>
                    <a:pt x="61" y="75"/>
                    <a:pt x="69" y="68"/>
                    <a:pt x="74" y="62"/>
                  </a:cubicBezTo>
                  <a:lnTo>
                    <a:pt x="93"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12">
              <a:extLst>
                <a:ext uri="{FF2B5EF4-FFF2-40B4-BE49-F238E27FC236}">
                  <a16:creationId xmlns:a16="http://schemas.microsoft.com/office/drawing/2014/main" id="{E2F58E73-CE6C-43CF-AF5F-D96D81AA4A21}"/>
                </a:ext>
              </a:extLst>
            </p:cNvPr>
            <p:cNvSpPr>
              <a:spLocks noEditPoints="1"/>
            </p:cNvSpPr>
            <p:nvPr userDrawn="1"/>
          </p:nvSpPr>
          <p:spPr bwMode="gray">
            <a:xfrm>
              <a:off x="1314450" y="1123950"/>
              <a:ext cx="142875" cy="163513"/>
            </a:xfrm>
            <a:custGeom>
              <a:avLst/>
              <a:gdLst>
                <a:gd name="T0" fmla="*/ 87 w 90"/>
                <a:gd name="T1" fmla="*/ 81 h 98"/>
                <a:gd name="T2" fmla="*/ 49 w 90"/>
                <a:gd name="T3" fmla="*/ 98 h 98"/>
                <a:gd name="T4" fmla="*/ 0 w 90"/>
                <a:gd name="T5" fmla="*/ 49 h 98"/>
                <a:gd name="T6" fmla="*/ 46 w 90"/>
                <a:gd name="T7" fmla="*/ 0 h 98"/>
                <a:gd name="T8" fmla="*/ 90 w 90"/>
                <a:gd name="T9" fmla="*/ 48 h 98"/>
                <a:gd name="T10" fmla="*/ 89 w 90"/>
                <a:gd name="T11" fmla="*/ 55 h 98"/>
                <a:gd name="T12" fmla="*/ 25 w 90"/>
                <a:gd name="T13" fmla="*/ 55 h 98"/>
                <a:gd name="T14" fmla="*/ 50 w 90"/>
                <a:gd name="T15" fmla="*/ 78 h 98"/>
                <a:gd name="T16" fmla="*/ 73 w 90"/>
                <a:gd name="T17" fmla="*/ 67 h 98"/>
                <a:gd name="T18" fmla="*/ 87 w 90"/>
                <a:gd name="T19" fmla="*/ 81 h 98"/>
                <a:gd name="T20" fmla="*/ 64 w 90"/>
                <a:gd name="T21" fmla="*/ 37 h 98"/>
                <a:gd name="T22" fmla="*/ 46 w 90"/>
                <a:gd name="T23" fmla="*/ 21 h 98"/>
                <a:gd name="T24" fmla="*/ 26 w 90"/>
                <a:gd name="T25" fmla="*/ 37 h 98"/>
                <a:gd name="T26" fmla="*/ 64 w 90"/>
                <a:gd name="T27" fmla="*/ 3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98">
                  <a:moveTo>
                    <a:pt x="87" y="81"/>
                  </a:moveTo>
                  <a:cubicBezTo>
                    <a:pt x="78" y="92"/>
                    <a:pt x="64" y="98"/>
                    <a:pt x="49" y="98"/>
                  </a:cubicBezTo>
                  <a:cubicBezTo>
                    <a:pt x="21" y="98"/>
                    <a:pt x="0" y="79"/>
                    <a:pt x="0" y="49"/>
                  </a:cubicBezTo>
                  <a:cubicBezTo>
                    <a:pt x="0" y="23"/>
                    <a:pt x="18" y="0"/>
                    <a:pt x="46" y="0"/>
                  </a:cubicBezTo>
                  <a:cubicBezTo>
                    <a:pt x="72" y="0"/>
                    <a:pt x="90" y="22"/>
                    <a:pt x="90" y="48"/>
                  </a:cubicBezTo>
                  <a:cubicBezTo>
                    <a:pt x="90" y="51"/>
                    <a:pt x="90" y="53"/>
                    <a:pt x="89" y="55"/>
                  </a:cubicBezTo>
                  <a:cubicBezTo>
                    <a:pt x="25" y="55"/>
                    <a:pt x="25" y="55"/>
                    <a:pt x="25" y="55"/>
                  </a:cubicBezTo>
                  <a:cubicBezTo>
                    <a:pt x="26" y="68"/>
                    <a:pt x="37" y="78"/>
                    <a:pt x="50" y="78"/>
                  </a:cubicBezTo>
                  <a:cubicBezTo>
                    <a:pt x="60" y="78"/>
                    <a:pt x="69" y="72"/>
                    <a:pt x="73" y="67"/>
                  </a:cubicBezTo>
                  <a:lnTo>
                    <a:pt x="87" y="81"/>
                  </a:lnTo>
                  <a:close/>
                  <a:moveTo>
                    <a:pt x="64" y="37"/>
                  </a:moveTo>
                  <a:cubicBezTo>
                    <a:pt x="63" y="29"/>
                    <a:pt x="56" y="21"/>
                    <a:pt x="46" y="21"/>
                  </a:cubicBezTo>
                  <a:cubicBezTo>
                    <a:pt x="35" y="21"/>
                    <a:pt x="27" y="29"/>
                    <a:pt x="26" y="37"/>
                  </a:cubicBezTo>
                  <a:lnTo>
                    <a:pt x="64"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13">
              <a:extLst>
                <a:ext uri="{FF2B5EF4-FFF2-40B4-BE49-F238E27FC236}">
                  <a16:creationId xmlns:a16="http://schemas.microsoft.com/office/drawing/2014/main" id="{1BE90B64-1CDA-4A4D-8B91-21AFA5C2E771}"/>
                </a:ext>
              </a:extLst>
            </p:cNvPr>
            <p:cNvSpPr>
              <a:spLocks/>
            </p:cNvSpPr>
            <p:nvPr userDrawn="1"/>
          </p:nvSpPr>
          <p:spPr bwMode="gray">
            <a:xfrm>
              <a:off x="1790700" y="1127125"/>
              <a:ext cx="241300" cy="157163"/>
            </a:xfrm>
            <a:custGeom>
              <a:avLst/>
              <a:gdLst>
                <a:gd name="T0" fmla="*/ 56 w 152"/>
                <a:gd name="T1" fmla="*/ 99 h 99"/>
                <a:gd name="T2" fmla="*/ 38 w 152"/>
                <a:gd name="T3" fmla="*/ 99 h 99"/>
                <a:gd name="T4" fmla="*/ 0 w 152"/>
                <a:gd name="T5" fmla="*/ 0 h 99"/>
                <a:gd name="T6" fmla="*/ 25 w 152"/>
                <a:gd name="T7" fmla="*/ 0 h 99"/>
                <a:gd name="T8" fmla="*/ 46 w 152"/>
                <a:gd name="T9" fmla="*/ 57 h 99"/>
                <a:gd name="T10" fmla="*/ 66 w 152"/>
                <a:gd name="T11" fmla="*/ 0 h 99"/>
                <a:gd name="T12" fmla="*/ 87 w 152"/>
                <a:gd name="T13" fmla="*/ 0 h 99"/>
                <a:gd name="T14" fmla="*/ 106 w 152"/>
                <a:gd name="T15" fmla="*/ 57 h 99"/>
                <a:gd name="T16" fmla="*/ 127 w 152"/>
                <a:gd name="T17" fmla="*/ 0 h 99"/>
                <a:gd name="T18" fmla="*/ 152 w 152"/>
                <a:gd name="T19" fmla="*/ 0 h 99"/>
                <a:gd name="T20" fmla="*/ 115 w 152"/>
                <a:gd name="T21" fmla="*/ 99 h 99"/>
                <a:gd name="T22" fmla="*/ 96 w 152"/>
                <a:gd name="T23" fmla="*/ 99 h 99"/>
                <a:gd name="T24" fmla="*/ 76 w 152"/>
                <a:gd name="T25" fmla="*/ 43 h 99"/>
                <a:gd name="T26" fmla="*/ 56 w 152"/>
                <a:gd name="T27"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2" h="99">
                  <a:moveTo>
                    <a:pt x="56" y="99"/>
                  </a:moveTo>
                  <a:lnTo>
                    <a:pt x="38" y="99"/>
                  </a:lnTo>
                  <a:lnTo>
                    <a:pt x="0" y="0"/>
                  </a:lnTo>
                  <a:lnTo>
                    <a:pt x="25" y="0"/>
                  </a:lnTo>
                  <a:lnTo>
                    <a:pt x="46" y="57"/>
                  </a:lnTo>
                  <a:lnTo>
                    <a:pt x="66" y="0"/>
                  </a:lnTo>
                  <a:lnTo>
                    <a:pt x="87" y="0"/>
                  </a:lnTo>
                  <a:lnTo>
                    <a:pt x="106" y="57"/>
                  </a:lnTo>
                  <a:lnTo>
                    <a:pt x="127" y="0"/>
                  </a:lnTo>
                  <a:lnTo>
                    <a:pt x="152" y="0"/>
                  </a:lnTo>
                  <a:lnTo>
                    <a:pt x="115" y="99"/>
                  </a:lnTo>
                  <a:lnTo>
                    <a:pt x="96" y="99"/>
                  </a:lnTo>
                  <a:lnTo>
                    <a:pt x="76" y="43"/>
                  </a:lnTo>
                  <a:lnTo>
                    <a:pt x="56"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14">
              <a:extLst>
                <a:ext uri="{FF2B5EF4-FFF2-40B4-BE49-F238E27FC236}">
                  <a16:creationId xmlns:a16="http://schemas.microsoft.com/office/drawing/2014/main" id="{F784ED14-C99B-4268-B978-773DBAC390A3}"/>
                </a:ext>
              </a:extLst>
            </p:cNvPr>
            <p:cNvSpPr>
              <a:spLocks/>
            </p:cNvSpPr>
            <p:nvPr userDrawn="1"/>
          </p:nvSpPr>
          <p:spPr bwMode="gray">
            <a:xfrm>
              <a:off x="1473200" y="1123950"/>
              <a:ext cx="146050" cy="160338"/>
            </a:xfrm>
            <a:custGeom>
              <a:avLst/>
              <a:gdLst>
                <a:gd name="T0" fmla="*/ 0 w 92"/>
                <a:gd name="T1" fmla="*/ 96 h 96"/>
                <a:gd name="T2" fmla="*/ 0 w 92"/>
                <a:gd name="T3" fmla="*/ 2 h 96"/>
                <a:gd name="T4" fmla="*/ 24 w 92"/>
                <a:gd name="T5" fmla="*/ 2 h 96"/>
                <a:gd name="T6" fmla="*/ 24 w 92"/>
                <a:gd name="T7" fmla="*/ 10 h 96"/>
                <a:gd name="T8" fmla="*/ 50 w 92"/>
                <a:gd name="T9" fmla="*/ 0 h 96"/>
                <a:gd name="T10" fmla="*/ 82 w 92"/>
                <a:gd name="T11" fmla="*/ 15 h 96"/>
                <a:gd name="T12" fmla="*/ 92 w 92"/>
                <a:gd name="T13" fmla="*/ 48 h 96"/>
                <a:gd name="T14" fmla="*/ 92 w 92"/>
                <a:gd name="T15" fmla="*/ 96 h 96"/>
                <a:gd name="T16" fmla="*/ 67 w 92"/>
                <a:gd name="T17" fmla="*/ 96 h 96"/>
                <a:gd name="T18" fmla="*/ 67 w 92"/>
                <a:gd name="T19" fmla="*/ 46 h 96"/>
                <a:gd name="T20" fmla="*/ 61 w 92"/>
                <a:gd name="T21" fmla="*/ 29 h 96"/>
                <a:gd name="T22" fmla="*/ 47 w 92"/>
                <a:gd name="T23" fmla="*/ 24 h 96"/>
                <a:gd name="T24" fmla="*/ 25 w 92"/>
                <a:gd name="T25" fmla="*/ 35 h 96"/>
                <a:gd name="T26" fmla="*/ 25 w 92"/>
                <a:gd name="T27" fmla="*/ 96 h 96"/>
                <a:gd name="T28" fmla="*/ 0 w 92"/>
                <a:gd name="T2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2" h="96">
                  <a:moveTo>
                    <a:pt x="0" y="96"/>
                  </a:moveTo>
                  <a:cubicBezTo>
                    <a:pt x="0" y="2"/>
                    <a:pt x="0" y="2"/>
                    <a:pt x="0" y="2"/>
                  </a:cubicBezTo>
                  <a:cubicBezTo>
                    <a:pt x="24" y="2"/>
                    <a:pt x="24" y="2"/>
                    <a:pt x="24" y="2"/>
                  </a:cubicBezTo>
                  <a:cubicBezTo>
                    <a:pt x="24" y="10"/>
                    <a:pt x="24" y="10"/>
                    <a:pt x="24" y="10"/>
                  </a:cubicBezTo>
                  <a:cubicBezTo>
                    <a:pt x="31" y="4"/>
                    <a:pt x="40" y="0"/>
                    <a:pt x="50" y="0"/>
                  </a:cubicBezTo>
                  <a:cubicBezTo>
                    <a:pt x="63" y="0"/>
                    <a:pt x="75" y="6"/>
                    <a:pt x="82" y="15"/>
                  </a:cubicBezTo>
                  <a:cubicBezTo>
                    <a:pt x="89" y="23"/>
                    <a:pt x="92" y="32"/>
                    <a:pt x="92" y="48"/>
                  </a:cubicBezTo>
                  <a:cubicBezTo>
                    <a:pt x="92" y="96"/>
                    <a:pt x="92" y="96"/>
                    <a:pt x="92" y="96"/>
                  </a:cubicBezTo>
                  <a:cubicBezTo>
                    <a:pt x="67" y="96"/>
                    <a:pt x="67" y="96"/>
                    <a:pt x="67" y="96"/>
                  </a:cubicBezTo>
                  <a:cubicBezTo>
                    <a:pt x="67" y="46"/>
                    <a:pt x="67" y="46"/>
                    <a:pt x="67" y="46"/>
                  </a:cubicBezTo>
                  <a:cubicBezTo>
                    <a:pt x="67" y="37"/>
                    <a:pt x="65" y="32"/>
                    <a:pt x="61" y="29"/>
                  </a:cubicBezTo>
                  <a:cubicBezTo>
                    <a:pt x="58" y="25"/>
                    <a:pt x="53" y="24"/>
                    <a:pt x="47" y="24"/>
                  </a:cubicBezTo>
                  <a:cubicBezTo>
                    <a:pt x="37" y="24"/>
                    <a:pt x="28" y="30"/>
                    <a:pt x="25" y="35"/>
                  </a:cubicBezTo>
                  <a:cubicBezTo>
                    <a:pt x="25" y="96"/>
                    <a:pt x="25" y="96"/>
                    <a:pt x="25" y="96"/>
                  </a:cubicBezTo>
                  <a:lnTo>
                    <a:pt x="0" y="9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15">
              <a:extLst>
                <a:ext uri="{FF2B5EF4-FFF2-40B4-BE49-F238E27FC236}">
                  <a16:creationId xmlns:a16="http://schemas.microsoft.com/office/drawing/2014/main" id="{8CAFE57C-BD90-4ED5-B49E-B064E16575D0}"/>
                </a:ext>
              </a:extLst>
            </p:cNvPr>
            <p:cNvSpPr>
              <a:spLocks noEditPoints="1"/>
            </p:cNvSpPr>
            <p:nvPr userDrawn="1"/>
          </p:nvSpPr>
          <p:spPr bwMode="gray">
            <a:xfrm>
              <a:off x="1633538" y="1127125"/>
              <a:ext cx="168275" cy="161925"/>
            </a:xfrm>
            <a:custGeom>
              <a:avLst/>
              <a:gdLst>
                <a:gd name="T0" fmla="*/ 53 w 106"/>
                <a:gd name="T1" fmla="*/ 0 h 97"/>
                <a:gd name="T2" fmla="*/ 0 w 106"/>
                <a:gd name="T3" fmla="*/ 53 h 97"/>
                <a:gd name="T4" fmla="*/ 17 w 106"/>
                <a:gd name="T5" fmla="*/ 93 h 97"/>
                <a:gd name="T6" fmla="*/ 30 w 106"/>
                <a:gd name="T7" fmla="*/ 94 h 97"/>
                <a:gd name="T8" fmla="*/ 53 w 106"/>
                <a:gd name="T9" fmla="*/ 86 h 97"/>
                <a:gd name="T10" fmla="*/ 76 w 106"/>
                <a:gd name="T11" fmla="*/ 94 h 97"/>
                <a:gd name="T12" fmla="*/ 90 w 106"/>
                <a:gd name="T13" fmla="*/ 93 h 97"/>
                <a:gd name="T14" fmla="*/ 106 w 106"/>
                <a:gd name="T15" fmla="*/ 54 h 97"/>
                <a:gd name="T16" fmla="*/ 53 w 106"/>
                <a:gd name="T17" fmla="*/ 0 h 97"/>
                <a:gd name="T18" fmla="*/ 53 w 106"/>
                <a:gd name="T19" fmla="*/ 81 h 97"/>
                <a:gd name="T20" fmla="*/ 26 w 106"/>
                <a:gd name="T21" fmla="*/ 54 h 97"/>
                <a:gd name="T22" fmla="*/ 53 w 106"/>
                <a:gd name="T23" fmla="*/ 27 h 97"/>
                <a:gd name="T24" fmla="*/ 80 w 106"/>
                <a:gd name="T25" fmla="*/ 54 h 97"/>
                <a:gd name="T26" fmla="*/ 53 w 106"/>
                <a:gd name="T27" fmla="*/ 8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6" h="97">
                  <a:moveTo>
                    <a:pt x="53" y="0"/>
                  </a:moveTo>
                  <a:cubicBezTo>
                    <a:pt x="24" y="0"/>
                    <a:pt x="0" y="24"/>
                    <a:pt x="0" y="53"/>
                  </a:cubicBezTo>
                  <a:cubicBezTo>
                    <a:pt x="0" y="69"/>
                    <a:pt x="6" y="83"/>
                    <a:pt x="17" y="93"/>
                  </a:cubicBezTo>
                  <a:cubicBezTo>
                    <a:pt x="20" y="96"/>
                    <a:pt x="26" y="97"/>
                    <a:pt x="30" y="94"/>
                  </a:cubicBezTo>
                  <a:cubicBezTo>
                    <a:pt x="36" y="89"/>
                    <a:pt x="44" y="86"/>
                    <a:pt x="53" y="86"/>
                  </a:cubicBezTo>
                  <a:cubicBezTo>
                    <a:pt x="62" y="86"/>
                    <a:pt x="70" y="89"/>
                    <a:pt x="76" y="94"/>
                  </a:cubicBezTo>
                  <a:cubicBezTo>
                    <a:pt x="80" y="97"/>
                    <a:pt x="86" y="96"/>
                    <a:pt x="90" y="93"/>
                  </a:cubicBezTo>
                  <a:cubicBezTo>
                    <a:pt x="100" y="83"/>
                    <a:pt x="106" y="69"/>
                    <a:pt x="106" y="54"/>
                  </a:cubicBezTo>
                  <a:cubicBezTo>
                    <a:pt x="106" y="24"/>
                    <a:pt x="83" y="0"/>
                    <a:pt x="53" y="0"/>
                  </a:cubicBezTo>
                  <a:moveTo>
                    <a:pt x="53" y="81"/>
                  </a:moveTo>
                  <a:cubicBezTo>
                    <a:pt x="37" y="81"/>
                    <a:pt x="26" y="69"/>
                    <a:pt x="26" y="54"/>
                  </a:cubicBezTo>
                  <a:cubicBezTo>
                    <a:pt x="26" y="39"/>
                    <a:pt x="37" y="27"/>
                    <a:pt x="53" y="27"/>
                  </a:cubicBezTo>
                  <a:cubicBezTo>
                    <a:pt x="69" y="27"/>
                    <a:pt x="80" y="39"/>
                    <a:pt x="80" y="54"/>
                  </a:cubicBezTo>
                  <a:cubicBezTo>
                    <a:pt x="80" y="69"/>
                    <a:pt x="69" y="81"/>
                    <a:pt x="53" y="81"/>
                  </a:cubicBezTo>
                </a:path>
              </a:pathLst>
            </a:custGeom>
            <a:solidFill>
              <a:srgbClr val="81B5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56" name="Group 55">
              <a:extLst>
                <a:ext uri="{FF2B5EF4-FFF2-40B4-BE49-F238E27FC236}">
                  <a16:creationId xmlns:a16="http://schemas.microsoft.com/office/drawing/2014/main" id="{A8C105BC-FE57-4C7F-BCA5-90A435709553}"/>
                </a:ext>
              </a:extLst>
            </p:cNvPr>
            <p:cNvGrpSpPr>
              <a:grpSpLocks noChangeAspect="1"/>
            </p:cNvGrpSpPr>
            <p:nvPr/>
          </p:nvGrpSpPr>
          <p:grpSpPr bwMode="gray">
            <a:xfrm>
              <a:off x="1998819" y="1263267"/>
              <a:ext cx="39288" cy="20954"/>
              <a:chOff x="2687241" y="1822450"/>
              <a:chExt cx="23813" cy="12700"/>
            </a:xfrm>
          </p:grpSpPr>
          <p:sp>
            <p:nvSpPr>
              <p:cNvPr id="57" name="Freeform 8">
                <a:extLst>
                  <a:ext uri="{FF2B5EF4-FFF2-40B4-BE49-F238E27FC236}">
                    <a16:creationId xmlns:a16="http://schemas.microsoft.com/office/drawing/2014/main" id="{5BA614DB-820D-42C5-BC01-2A0C0B1F2156}"/>
                  </a:ext>
                </a:extLst>
              </p:cNvPr>
              <p:cNvSpPr>
                <a:spLocks/>
              </p:cNvSpPr>
              <p:nvPr/>
            </p:nvSpPr>
            <p:spPr bwMode="gray">
              <a:xfrm>
                <a:off x="2687241" y="1822450"/>
                <a:ext cx="9525" cy="12700"/>
              </a:xfrm>
              <a:custGeom>
                <a:avLst/>
                <a:gdLst>
                  <a:gd name="T0" fmla="*/ 6 w 6"/>
                  <a:gd name="T1" fmla="*/ 1 h 8"/>
                  <a:gd name="T2" fmla="*/ 3 w 6"/>
                  <a:gd name="T3" fmla="*/ 1 h 8"/>
                  <a:gd name="T4" fmla="*/ 3 w 6"/>
                  <a:gd name="T5" fmla="*/ 8 h 8"/>
                  <a:gd name="T6" fmla="*/ 2 w 6"/>
                  <a:gd name="T7" fmla="*/ 8 h 8"/>
                  <a:gd name="T8" fmla="*/ 2 w 6"/>
                  <a:gd name="T9" fmla="*/ 1 h 8"/>
                  <a:gd name="T10" fmla="*/ 0 w 6"/>
                  <a:gd name="T11" fmla="*/ 1 h 8"/>
                  <a:gd name="T12" fmla="*/ 0 w 6"/>
                  <a:gd name="T13" fmla="*/ 0 h 8"/>
                  <a:gd name="T14" fmla="*/ 6 w 6"/>
                  <a:gd name="T15" fmla="*/ 0 h 8"/>
                  <a:gd name="T16" fmla="*/ 6 w 6"/>
                  <a:gd name="T17"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6" y="1"/>
                    </a:moveTo>
                    <a:lnTo>
                      <a:pt x="3" y="1"/>
                    </a:lnTo>
                    <a:lnTo>
                      <a:pt x="3" y="8"/>
                    </a:lnTo>
                    <a:lnTo>
                      <a:pt x="2" y="8"/>
                    </a:lnTo>
                    <a:lnTo>
                      <a:pt x="2" y="1"/>
                    </a:lnTo>
                    <a:lnTo>
                      <a:pt x="0" y="1"/>
                    </a:lnTo>
                    <a:lnTo>
                      <a:pt x="0" y="0"/>
                    </a:lnTo>
                    <a:lnTo>
                      <a:pt x="6" y="0"/>
                    </a:lnTo>
                    <a:lnTo>
                      <a:pt x="6" y="1"/>
                    </a:lnTo>
                    <a:close/>
                  </a:path>
                </a:pathLst>
              </a:custGeom>
              <a:solidFill>
                <a:srgbClr val="FFFFFF"/>
              </a:solidFill>
              <a:ln w="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9">
                <a:extLst>
                  <a:ext uri="{FF2B5EF4-FFF2-40B4-BE49-F238E27FC236}">
                    <a16:creationId xmlns:a16="http://schemas.microsoft.com/office/drawing/2014/main" id="{74D90B02-6A2E-419E-A48C-6F4A9696A3B7}"/>
                  </a:ext>
                </a:extLst>
              </p:cNvPr>
              <p:cNvSpPr>
                <a:spLocks/>
              </p:cNvSpPr>
              <p:nvPr/>
            </p:nvSpPr>
            <p:spPr bwMode="gray">
              <a:xfrm>
                <a:off x="2698354" y="1822450"/>
                <a:ext cx="12700" cy="12700"/>
              </a:xfrm>
              <a:custGeom>
                <a:avLst/>
                <a:gdLst>
                  <a:gd name="T0" fmla="*/ 8 w 8"/>
                  <a:gd name="T1" fmla="*/ 8 h 8"/>
                  <a:gd name="T2" fmla="*/ 7 w 8"/>
                  <a:gd name="T3" fmla="*/ 8 h 8"/>
                  <a:gd name="T4" fmla="*/ 7 w 8"/>
                  <a:gd name="T5" fmla="*/ 1 h 8"/>
                  <a:gd name="T6" fmla="*/ 4 w 8"/>
                  <a:gd name="T7" fmla="*/ 6 h 8"/>
                  <a:gd name="T8" fmla="*/ 4 w 8"/>
                  <a:gd name="T9" fmla="*/ 6 h 8"/>
                  <a:gd name="T10" fmla="*/ 1 w 8"/>
                  <a:gd name="T11" fmla="*/ 1 h 8"/>
                  <a:gd name="T12" fmla="*/ 1 w 8"/>
                  <a:gd name="T13" fmla="*/ 8 h 8"/>
                  <a:gd name="T14" fmla="*/ 0 w 8"/>
                  <a:gd name="T15" fmla="*/ 8 h 8"/>
                  <a:gd name="T16" fmla="*/ 0 w 8"/>
                  <a:gd name="T17" fmla="*/ 0 h 8"/>
                  <a:gd name="T18" fmla="*/ 1 w 8"/>
                  <a:gd name="T19" fmla="*/ 0 h 8"/>
                  <a:gd name="T20" fmla="*/ 4 w 8"/>
                  <a:gd name="T21" fmla="*/ 5 h 8"/>
                  <a:gd name="T22" fmla="*/ 7 w 8"/>
                  <a:gd name="T23" fmla="*/ 0 h 8"/>
                  <a:gd name="T24" fmla="*/ 8 w 8"/>
                  <a:gd name="T25" fmla="*/ 0 h 8"/>
                  <a:gd name="T26" fmla="*/ 8 w 8"/>
                  <a:gd name="T2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8">
                    <a:moveTo>
                      <a:pt x="8" y="8"/>
                    </a:moveTo>
                    <a:lnTo>
                      <a:pt x="7" y="8"/>
                    </a:lnTo>
                    <a:lnTo>
                      <a:pt x="7" y="1"/>
                    </a:lnTo>
                    <a:lnTo>
                      <a:pt x="4" y="6"/>
                    </a:lnTo>
                    <a:lnTo>
                      <a:pt x="4" y="6"/>
                    </a:lnTo>
                    <a:lnTo>
                      <a:pt x="1" y="1"/>
                    </a:lnTo>
                    <a:lnTo>
                      <a:pt x="1" y="8"/>
                    </a:lnTo>
                    <a:lnTo>
                      <a:pt x="0" y="8"/>
                    </a:lnTo>
                    <a:lnTo>
                      <a:pt x="0" y="0"/>
                    </a:lnTo>
                    <a:lnTo>
                      <a:pt x="1" y="0"/>
                    </a:lnTo>
                    <a:lnTo>
                      <a:pt x="4" y="5"/>
                    </a:lnTo>
                    <a:lnTo>
                      <a:pt x="7" y="0"/>
                    </a:lnTo>
                    <a:lnTo>
                      <a:pt x="8" y="0"/>
                    </a:lnTo>
                    <a:lnTo>
                      <a:pt x="8" y="8"/>
                    </a:lnTo>
                    <a:close/>
                  </a:path>
                </a:pathLst>
              </a:custGeom>
              <a:solidFill>
                <a:srgbClr val="FFFFFF"/>
              </a:solidFill>
              <a:ln w="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3312547272"/>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Thank You_Blank_Name">
    <p:bg bwMode="gray">
      <p:bgPr>
        <a:solidFill>
          <a:schemeClr val="tx1"/>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370628" y="3599343"/>
            <a:ext cx="10441443" cy="1374775"/>
          </a:xfrm>
        </p:spPr>
        <p:txBody>
          <a:bodyPr/>
          <a:lstStyle>
            <a:lvl1pPr marL="0" indent="0">
              <a:buFont typeface="Calibri" panose="020F0502020204030204" pitchFamily="34" charset="0"/>
              <a:buChar char=" "/>
              <a:defRPr sz="1900" b="0">
                <a:solidFill>
                  <a:schemeClr val="bg2"/>
                </a:solidFill>
                <a:latin typeface="+mn-lt"/>
                <a:ea typeface="Gilroy" panose="00000500000000000000" pitchFamily="50" charset="0"/>
                <a:cs typeface="Gilroy" panose="00000500000000000000" pitchFamily="50" charset="0"/>
              </a:defRPr>
            </a:lvl1pPr>
            <a:lvl2pPr marL="0" indent="0">
              <a:spcBef>
                <a:spcPts val="100"/>
              </a:spcBef>
              <a:buFont typeface="Calibri" panose="020F0502020204030204" pitchFamily="34" charset="0"/>
              <a:buChar char=" "/>
              <a:defRPr sz="1700">
                <a:solidFill>
                  <a:schemeClr val="bg2"/>
                </a:solidFill>
                <a:latin typeface="+mn-lt"/>
                <a:ea typeface="Gilroy" panose="00000500000000000000" pitchFamily="50" charset="0"/>
                <a:cs typeface="Gilroy" panose="00000500000000000000" pitchFamily="50" charset="0"/>
              </a:defRPr>
            </a:lvl2pPr>
          </a:lstStyle>
          <a:p>
            <a:pPr lvl="0"/>
            <a:r>
              <a:rPr lang="en-US" dirty="0"/>
              <a:t>Click to edit Master text styles</a:t>
            </a:r>
          </a:p>
          <a:p>
            <a:pPr lvl="1"/>
            <a:r>
              <a:rPr lang="en-US" dirty="0"/>
              <a:t>Second level</a:t>
            </a:r>
          </a:p>
        </p:txBody>
      </p:sp>
      <p:sp>
        <p:nvSpPr>
          <p:cNvPr id="3" name="Title 2"/>
          <p:cNvSpPr>
            <a:spLocks noGrp="1"/>
          </p:cNvSpPr>
          <p:nvPr>
            <p:ph type="title"/>
          </p:nvPr>
        </p:nvSpPr>
        <p:spPr>
          <a:xfrm>
            <a:off x="431102" y="2731259"/>
            <a:ext cx="11185080" cy="668692"/>
          </a:xfrm>
        </p:spPr>
        <p:txBody>
          <a:bodyPr/>
          <a:lstStyle>
            <a:lvl1pPr>
              <a:defRPr sz="4400" b="1">
                <a:solidFill>
                  <a:schemeClr val="bg2"/>
                </a:solidFill>
              </a:defRPr>
            </a:lvl1pPr>
          </a:lstStyle>
          <a:p>
            <a:r>
              <a:rPr lang="en-US" dirty="0"/>
              <a:t>Click to edit Master title style</a:t>
            </a:r>
          </a:p>
        </p:txBody>
      </p:sp>
    </p:spTree>
    <p:extLst>
      <p:ext uri="{BB962C8B-B14F-4D97-AF65-F5344CB8AC3E}">
        <p14:creationId xmlns:p14="http://schemas.microsoft.com/office/powerpoint/2010/main" val="2151889565"/>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Do not use">
    <p:spTree>
      <p:nvGrpSpPr>
        <p:cNvPr id="1" name=""/>
        <p:cNvGrpSpPr/>
        <p:nvPr/>
      </p:nvGrpSpPr>
      <p:grpSpPr>
        <a:xfrm>
          <a:off x="0" y="0"/>
          <a:ext cx="0" cy="0"/>
          <a:chOff x="0" y="0"/>
          <a:chExt cx="0" cy="0"/>
        </a:xfrm>
      </p:grpSpPr>
      <p:sp>
        <p:nvSpPr>
          <p:cNvPr id="3" name="Rectangle 2"/>
          <p:cNvSpPr/>
          <p:nvPr/>
        </p:nvSpPr>
        <p:spPr bwMode="gray">
          <a:xfrm>
            <a:off x="0" y="0"/>
            <a:ext cx="12188825" cy="6858000"/>
          </a:xfrm>
          <a:prstGeom prst="rect">
            <a:avLst/>
          </a:prstGeom>
          <a:solidFill>
            <a:srgbClr val="D1232B"/>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04" tIns="45702" rIns="91404" bIns="45702" numCol="1" spcCol="0" rtlCol="0" fromWordArt="0" anchor="ctr" anchorCtr="0" forceAA="0" compatLnSpc="1">
            <a:prstTxWarp prst="textNoShape">
              <a:avLst/>
            </a:prstTxWarp>
            <a:noAutofit/>
          </a:bodyPr>
          <a:lstStyle/>
          <a:p>
            <a:pPr lvl="0" algn="ctr"/>
            <a:endParaRPr lang="en-US" sz="3599" dirty="0"/>
          </a:p>
        </p:txBody>
      </p:sp>
      <p:sp>
        <p:nvSpPr>
          <p:cNvPr id="4" name="TextBox 3"/>
          <p:cNvSpPr txBox="1"/>
          <p:nvPr/>
        </p:nvSpPr>
        <p:spPr bwMode="gray">
          <a:xfrm>
            <a:off x="1453956" y="3244335"/>
            <a:ext cx="9280920" cy="1200072"/>
          </a:xfrm>
          <a:prstGeom prst="rect">
            <a:avLst/>
          </a:prstGeom>
          <a:noFill/>
        </p:spPr>
        <p:txBody>
          <a:bodyPr wrap="square" rtlCol="0">
            <a:spAutoFit/>
          </a:bodyPr>
          <a:lstStyle/>
          <a:p>
            <a:pPr algn="ctr"/>
            <a:r>
              <a:rPr lang="en-US" sz="3599" dirty="0">
                <a:solidFill>
                  <a:srgbClr val="FFFFFF"/>
                </a:solidFill>
              </a:rPr>
              <a:t>Do</a:t>
            </a:r>
            <a:r>
              <a:rPr lang="en-US" sz="3599" baseline="0" dirty="0">
                <a:solidFill>
                  <a:srgbClr val="FFFFFF"/>
                </a:solidFill>
              </a:rPr>
              <a:t> not use this layout. For visual reference in layout masters only.</a:t>
            </a:r>
            <a:endParaRPr lang="en-US" sz="3599" dirty="0">
              <a:solidFill>
                <a:srgbClr val="FFFFFF"/>
              </a:solidFill>
            </a:endParaRPr>
          </a:p>
        </p:txBody>
      </p:sp>
      <p:sp>
        <p:nvSpPr>
          <p:cNvPr id="5" name="Rectangle 4"/>
          <p:cNvSpPr/>
          <p:nvPr/>
        </p:nvSpPr>
        <p:spPr bwMode="gray">
          <a:xfrm>
            <a:off x="0" y="0"/>
            <a:ext cx="12188825" cy="6858000"/>
          </a:xfrm>
          <a:prstGeom prst="rect">
            <a:avLst/>
          </a:prstGeom>
          <a:solidFill>
            <a:srgbClr val="D1232B"/>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04" tIns="45702" rIns="91404" bIns="45702" numCol="1" spcCol="0" rtlCol="0" fromWordArt="0" anchor="ctr" anchorCtr="0" forceAA="0" compatLnSpc="1">
            <a:prstTxWarp prst="textNoShape">
              <a:avLst/>
            </a:prstTxWarp>
            <a:noAutofit/>
          </a:bodyPr>
          <a:lstStyle/>
          <a:p>
            <a:pPr lvl="0" algn="ctr"/>
            <a:endParaRPr lang="en-US" sz="3599" dirty="0"/>
          </a:p>
        </p:txBody>
      </p:sp>
      <p:sp>
        <p:nvSpPr>
          <p:cNvPr id="6" name="TextBox 5"/>
          <p:cNvSpPr txBox="1"/>
          <p:nvPr/>
        </p:nvSpPr>
        <p:spPr bwMode="gray">
          <a:xfrm>
            <a:off x="1453956" y="3244335"/>
            <a:ext cx="9280920" cy="1200072"/>
          </a:xfrm>
          <a:prstGeom prst="rect">
            <a:avLst/>
          </a:prstGeom>
          <a:noFill/>
        </p:spPr>
        <p:txBody>
          <a:bodyPr wrap="square" rtlCol="0">
            <a:spAutoFit/>
          </a:bodyPr>
          <a:lstStyle/>
          <a:p>
            <a:pPr algn="ctr"/>
            <a:r>
              <a:rPr lang="en-US" sz="3599" dirty="0">
                <a:solidFill>
                  <a:srgbClr val="FFFFFF"/>
                </a:solidFill>
              </a:rPr>
              <a:t>Do</a:t>
            </a:r>
            <a:r>
              <a:rPr lang="en-US" sz="3599" baseline="0" dirty="0">
                <a:solidFill>
                  <a:srgbClr val="FFFFFF"/>
                </a:solidFill>
              </a:rPr>
              <a:t> not use this layout. For visual reference in layout masters only.</a:t>
            </a:r>
            <a:endParaRPr lang="en-US" sz="3599" dirty="0">
              <a:solidFill>
                <a:srgbClr val="FFFFFF"/>
              </a:solidFill>
            </a:endParaRPr>
          </a:p>
        </p:txBody>
      </p:sp>
      <p:sp>
        <p:nvSpPr>
          <p:cNvPr id="7" name="Rectangle 6"/>
          <p:cNvSpPr/>
          <p:nvPr/>
        </p:nvSpPr>
        <p:spPr bwMode="gray">
          <a:xfrm>
            <a:off x="0" y="0"/>
            <a:ext cx="12188825" cy="6858000"/>
          </a:xfrm>
          <a:prstGeom prst="rect">
            <a:avLst/>
          </a:prstGeom>
          <a:solidFill>
            <a:srgbClr val="D1232B"/>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04" tIns="45702" rIns="91404" bIns="45702" numCol="1" spcCol="0" rtlCol="0" fromWordArt="0" anchor="ctr" anchorCtr="0" forceAA="0" compatLnSpc="1">
            <a:prstTxWarp prst="textNoShape">
              <a:avLst/>
            </a:prstTxWarp>
            <a:noAutofit/>
          </a:bodyPr>
          <a:lstStyle/>
          <a:p>
            <a:pPr lvl="0" algn="ctr"/>
            <a:endParaRPr lang="en-US" sz="3599" dirty="0"/>
          </a:p>
        </p:txBody>
      </p:sp>
      <p:sp>
        <p:nvSpPr>
          <p:cNvPr id="8" name="TextBox 7"/>
          <p:cNvSpPr txBox="1"/>
          <p:nvPr/>
        </p:nvSpPr>
        <p:spPr bwMode="gray">
          <a:xfrm>
            <a:off x="1453956" y="3244335"/>
            <a:ext cx="9280920" cy="1200072"/>
          </a:xfrm>
          <a:prstGeom prst="rect">
            <a:avLst/>
          </a:prstGeom>
          <a:noFill/>
        </p:spPr>
        <p:txBody>
          <a:bodyPr wrap="square" rtlCol="0">
            <a:spAutoFit/>
          </a:bodyPr>
          <a:lstStyle/>
          <a:p>
            <a:pPr algn="ctr"/>
            <a:r>
              <a:rPr lang="en-US" sz="3599" dirty="0">
                <a:solidFill>
                  <a:srgbClr val="FFFFFF"/>
                </a:solidFill>
              </a:rPr>
              <a:t>Do</a:t>
            </a:r>
            <a:r>
              <a:rPr lang="en-US" sz="3599" baseline="0" dirty="0">
                <a:solidFill>
                  <a:srgbClr val="FFFFFF"/>
                </a:solidFill>
              </a:rPr>
              <a:t> not use this layout. For visual reference in layout masters only.</a:t>
            </a:r>
            <a:endParaRPr lang="en-US" sz="3599" dirty="0">
              <a:solidFill>
                <a:srgbClr val="FFFFFF"/>
              </a:solidFill>
            </a:endParaRPr>
          </a:p>
        </p:txBody>
      </p:sp>
    </p:spTree>
  </p:cSld>
  <p:clrMapOvr>
    <a:masterClrMapping/>
  </p:clrMapOvr>
  <p:transition>
    <p:fade/>
  </p:transition>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over_1">
    <p:bg bwMode="gray">
      <p:bgPr>
        <a:solidFill>
          <a:schemeClr val="tx1"/>
        </a:solidFill>
        <a:effectLst/>
      </p:bgPr>
    </p:bg>
    <p:spTree>
      <p:nvGrpSpPr>
        <p:cNvPr id="1" name=""/>
        <p:cNvGrpSpPr/>
        <p:nvPr/>
      </p:nvGrpSpPr>
      <p:grpSpPr>
        <a:xfrm>
          <a:off x="0" y="0"/>
          <a:ext cx="0" cy="0"/>
          <a:chOff x="0" y="0"/>
          <a:chExt cx="0" cy="0"/>
        </a:xfrm>
      </p:grpSpPr>
      <p:sp>
        <p:nvSpPr>
          <p:cNvPr id="28" name="Text Placeholder 2"/>
          <p:cNvSpPr>
            <a:spLocks noGrp="1"/>
          </p:cNvSpPr>
          <p:nvPr userDrawn="1">
            <p:ph type="body" sz="quarter" idx="12" hasCustomPrompt="1"/>
          </p:nvPr>
        </p:nvSpPr>
        <p:spPr>
          <a:xfrm>
            <a:off x="421459" y="3429545"/>
            <a:ext cx="9392443" cy="789637"/>
          </a:xfrm>
        </p:spPr>
        <p:txBody>
          <a:bodyPr/>
          <a:lstStyle>
            <a:lvl1pPr marL="0" indent="0">
              <a:lnSpc>
                <a:spcPct val="90000"/>
              </a:lnSpc>
              <a:spcBef>
                <a:spcPts val="0"/>
              </a:spcBef>
              <a:buFont typeface="Arial" panose="020B0604020202020204" pitchFamily="34" charset="0"/>
              <a:buNone/>
              <a:defRPr sz="2400" b="0">
                <a:solidFill>
                  <a:schemeClr val="bg1"/>
                </a:solidFill>
              </a:defRPr>
            </a:lvl1pPr>
            <a:lvl2pPr marL="231682" indent="0">
              <a:buNone/>
              <a:defRPr/>
            </a:lvl2pPr>
            <a:lvl3pPr marL="569685" indent="0">
              <a:buNone/>
              <a:defRPr/>
            </a:lvl3pPr>
            <a:lvl4pPr marL="853733" indent="0">
              <a:buNone/>
              <a:defRPr/>
            </a:lvl4pPr>
            <a:lvl5pPr marL="1145717" indent="0">
              <a:buNone/>
              <a:defRPr/>
            </a:lvl5pPr>
          </a:lstStyle>
          <a:p>
            <a:pPr lvl="0"/>
            <a:r>
              <a:rPr lang="en-US" dirty="0"/>
              <a:t>Click to edit subtitle master text styles</a:t>
            </a:r>
          </a:p>
        </p:txBody>
      </p:sp>
      <p:sp>
        <p:nvSpPr>
          <p:cNvPr id="30" name="Title 2"/>
          <p:cNvSpPr>
            <a:spLocks noGrp="1"/>
          </p:cNvSpPr>
          <p:nvPr userDrawn="1">
            <p:ph type="title" hasCustomPrompt="1"/>
          </p:nvPr>
        </p:nvSpPr>
        <p:spPr>
          <a:xfrm>
            <a:off x="420480" y="774667"/>
            <a:ext cx="9393422" cy="2642187"/>
          </a:xfrm>
        </p:spPr>
        <p:txBody>
          <a:bodyPr/>
          <a:lstStyle>
            <a:lvl1pPr marL="0" algn="l" defTabSz="457017" rtl="0" eaLnBrk="1" latinLnBrk="0" hangingPunct="1">
              <a:lnSpc>
                <a:spcPct val="90000"/>
              </a:lnSpc>
              <a:spcBef>
                <a:spcPts val="0"/>
              </a:spcBef>
              <a:buNone/>
              <a:defRPr lang="en-US" sz="4600" b="1" i="0" kern="1200" normalizeH="0" baseline="0" dirty="0">
                <a:solidFill>
                  <a:schemeClr val="bg1"/>
                </a:solidFill>
                <a:latin typeface="+mj-lt"/>
                <a:ea typeface="Gilroy" panose="00000500000000000000" pitchFamily="50" charset="0"/>
                <a:cs typeface="Gilroy" panose="00000500000000000000" pitchFamily="50" charset="0"/>
              </a:defRPr>
            </a:lvl1pPr>
          </a:lstStyle>
          <a:p>
            <a:r>
              <a:rPr lang="en-US" dirty="0"/>
              <a:t>Click to edit master title style</a:t>
            </a:r>
          </a:p>
        </p:txBody>
      </p:sp>
      <p:sp>
        <p:nvSpPr>
          <p:cNvPr id="29" name="Text Placeholder 4"/>
          <p:cNvSpPr>
            <a:spLocks noGrp="1"/>
          </p:cNvSpPr>
          <p:nvPr userDrawn="1">
            <p:ph type="body" sz="quarter" idx="13" hasCustomPrompt="1"/>
          </p:nvPr>
        </p:nvSpPr>
        <p:spPr>
          <a:xfrm>
            <a:off x="436406" y="5506862"/>
            <a:ext cx="6164720" cy="914400"/>
          </a:xfrm>
        </p:spPr>
        <p:txBody>
          <a:bodyPr/>
          <a:lstStyle>
            <a:lvl1pPr marL="0" indent="0">
              <a:buNone/>
              <a:defRPr sz="1399">
                <a:solidFill>
                  <a:schemeClr val="bg1"/>
                </a:solidFill>
                <a:latin typeface="+mn-lt"/>
                <a:ea typeface="Gilroy" panose="00000500000000000000" pitchFamily="50" charset="0"/>
                <a:cs typeface="Gilroy" panose="00000500000000000000" pitchFamily="50" charset="0"/>
              </a:defRPr>
            </a:lvl1pPr>
            <a:lvl2pPr marL="231682" indent="0">
              <a:buNone/>
              <a:defRPr/>
            </a:lvl2pPr>
            <a:lvl3pPr marL="569685" indent="0">
              <a:buNone/>
              <a:defRPr/>
            </a:lvl3pPr>
            <a:lvl4pPr marL="853733" indent="0">
              <a:buNone/>
              <a:defRPr/>
            </a:lvl4pPr>
            <a:lvl5pPr marL="1145717" indent="0">
              <a:buNone/>
              <a:defRPr/>
            </a:lvl5pPr>
          </a:lstStyle>
          <a:p>
            <a:r>
              <a:rPr lang="en-US" dirty="0"/>
              <a:t>Click to edit master subtitle style</a:t>
            </a:r>
          </a:p>
        </p:txBody>
      </p:sp>
      <p:sp>
        <p:nvSpPr>
          <p:cNvPr id="35" name="Text Placeholder 4"/>
          <p:cNvSpPr>
            <a:spLocks noGrp="1"/>
          </p:cNvSpPr>
          <p:nvPr userDrawn="1">
            <p:ph type="body" sz="quarter" idx="14" hasCustomPrompt="1"/>
          </p:nvPr>
        </p:nvSpPr>
        <p:spPr>
          <a:xfrm>
            <a:off x="437654" y="5135720"/>
            <a:ext cx="6164720" cy="390748"/>
          </a:xfrm>
        </p:spPr>
        <p:txBody>
          <a:bodyPr anchor="b"/>
          <a:lstStyle>
            <a:lvl1pPr marL="0" indent="0">
              <a:buNone/>
              <a:defRPr sz="1399" b="1">
                <a:solidFill>
                  <a:schemeClr val="bg1"/>
                </a:solidFill>
                <a:latin typeface="+mn-lt"/>
                <a:ea typeface="Gilroy" panose="00000500000000000000" pitchFamily="50" charset="0"/>
                <a:cs typeface="Gilroy" panose="00000500000000000000" pitchFamily="50" charset="0"/>
              </a:defRPr>
            </a:lvl1pPr>
            <a:lvl2pPr marL="231682" indent="0">
              <a:buNone/>
              <a:defRPr/>
            </a:lvl2pPr>
            <a:lvl3pPr marL="569685" indent="0">
              <a:buNone/>
              <a:defRPr/>
            </a:lvl3pPr>
            <a:lvl4pPr marL="853733" indent="0">
              <a:buNone/>
              <a:defRPr/>
            </a:lvl4pPr>
            <a:lvl5pPr marL="1145717" indent="0">
              <a:buNone/>
              <a:defRPr/>
            </a:lvl5pPr>
          </a:lstStyle>
          <a:p>
            <a:r>
              <a:rPr lang="en-US" dirty="0"/>
              <a:t>Click to edit master subtitle style</a:t>
            </a:r>
          </a:p>
        </p:txBody>
      </p:sp>
      <p:sp>
        <p:nvSpPr>
          <p:cNvPr id="55" name="AutoShape 7">
            <a:extLst>
              <a:ext uri="{FF2B5EF4-FFF2-40B4-BE49-F238E27FC236}">
                <a16:creationId xmlns:a16="http://schemas.microsoft.com/office/drawing/2014/main" id="{1EED5B79-0291-4B4B-96E3-3F93438B4A2A}"/>
              </a:ext>
            </a:extLst>
          </p:cNvPr>
          <p:cNvSpPr>
            <a:spLocks noChangeAspect="1" noChangeArrowheads="1" noTextEdit="1"/>
          </p:cNvSpPr>
          <p:nvPr userDrawn="1"/>
        </p:nvSpPr>
        <p:spPr bwMode="auto">
          <a:xfrm>
            <a:off x="3154363" y="0"/>
            <a:ext cx="5880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60" name="Graphic 42">
            <a:extLst>
              <a:ext uri="{FF2B5EF4-FFF2-40B4-BE49-F238E27FC236}">
                <a16:creationId xmlns:a16="http://schemas.microsoft.com/office/drawing/2014/main" id="{FB0635EE-1EE8-A449-A20C-0ED1DCF3051D}"/>
              </a:ext>
            </a:extLst>
          </p:cNvPr>
          <p:cNvGrpSpPr/>
          <p:nvPr userDrawn="1"/>
        </p:nvGrpSpPr>
        <p:grpSpPr bwMode="gray">
          <a:xfrm>
            <a:off x="370118" y="895350"/>
            <a:ext cx="1885270" cy="555625"/>
            <a:chOff x="803237" y="2081175"/>
            <a:chExt cx="11182350" cy="3295650"/>
          </a:xfrm>
        </p:grpSpPr>
        <p:sp>
          <p:nvSpPr>
            <p:cNvPr id="61" name="Freeform: Shape 44">
              <a:extLst>
                <a:ext uri="{FF2B5EF4-FFF2-40B4-BE49-F238E27FC236}">
                  <a16:creationId xmlns:a16="http://schemas.microsoft.com/office/drawing/2014/main" id="{EA6438BC-79FF-0E4B-A8BD-EA636BF7085B}"/>
                </a:ext>
              </a:extLst>
            </p:cNvPr>
            <p:cNvSpPr/>
            <p:nvPr/>
          </p:nvSpPr>
          <p:spPr bwMode="gray">
            <a:xfrm>
              <a:off x="3507766" y="3453249"/>
              <a:ext cx="581025" cy="942975"/>
            </a:xfrm>
            <a:custGeom>
              <a:avLst/>
              <a:gdLst>
                <a:gd name="connsiteX0" fmla="*/ 502348 w 581025"/>
                <a:gd name="connsiteY0" fmla="*/ 7146 h 942975"/>
                <a:gd name="connsiteX1" fmla="*/ 243459 w 581025"/>
                <a:gd name="connsiteY1" fmla="*/ 100110 h 942975"/>
                <a:gd name="connsiteX2" fmla="*/ 243459 w 581025"/>
                <a:gd name="connsiteY2" fmla="*/ 16671 h 942975"/>
                <a:gd name="connsiteX3" fmla="*/ 7144 w 581025"/>
                <a:gd name="connsiteY3" fmla="*/ 16671 h 942975"/>
                <a:gd name="connsiteX4" fmla="*/ 7144 w 581025"/>
                <a:gd name="connsiteY4" fmla="*/ 936786 h 942975"/>
                <a:gd name="connsiteX5" fmla="*/ 252889 w 581025"/>
                <a:gd name="connsiteY5" fmla="*/ 936786 h 942975"/>
                <a:gd name="connsiteX6" fmla="*/ 252889 w 581025"/>
                <a:gd name="connsiteY6" fmla="*/ 348712 h 942975"/>
                <a:gd name="connsiteX7" fmla="*/ 475964 w 581025"/>
                <a:gd name="connsiteY7" fmla="*/ 234888 h 942975"/>
                <a:gd name="connsiteX8" fmla="*/ 574548 w 581025"/>
                <a:gd name="connsiteY8" fmla="*/ 249652 h 942975"/>
                <a:gd name="connsiteX9" fmla="*/ 574548 w 581025"/>
                <a:gd name="connsiteY9" fmla="*/ 13527 h 942975"/>
                <a:gd name="connsiteX10" fmla="*/ 502349 w 581025"/>
                <a:gd name="connsiteY10" fmla="*/ 7146 h 9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1025" h="942975">
                  <a:moveTo>
                    <a:pt x="502348" y="7146"/>
                  </a:moveTo>
                  <a:cubicBezTo>
                    <a:pt x="407828" y="6860"/>
                    <a:pt x="316206" y="39761"/>
                    <a:pt x="243459" y="100110"/>
                  </a:cubicBezTo>
                  <a:lnTo>
                    <a:pt x="243459" y="16671"/>
                  </a:lnTo>
                  <a:lnTo>
                    <a:pt x="7144" y="16671"/>
                  </a:lnTo>
                  <a:lnTo>
                    <a:pt x="7144" y="936786"/>
                  </a:lnTo>
                  <a:lnTo>
                    <a:pt x="252889" y="936786"/>
                  </a:lnTo>
                  <a:lnTo>
                    <a:pt x="252889" y="348712"/>
                  </a:lnTo>
                  <a:cubicBezTo>
                    <a:pt x="286893" y="301087"/>
                    <a:pt x="371951" y="234888"/>
                    <a:pt x="475964" y="234888"/>
                  </a:cubicBezTo>
                  <a:cubicBezTo>
                    <a:pt x="512921" y="234888"/>
                    <a:pt x="546830" y="237555"/>
                    <a:pt x="574548" y="249652"/>
                  </a:cubicBezTo>
                  <a:lnTo>
                    <a:pt x="574548" y="13527"/>
                  </a:lnTo>
                  <a:cubicBezTo>
                    <a:pt x="550710" y="9326"/>
                    <a:pt x="526554" y="7191"/>
                    <a:pt x="502349" y="7146"/>
                  </a:cubicBezTo>
                </a:path>
              </a:pathLst>
            </a:custGeom>
            <a:solidFill>
              <a:srgbClr val="FFFFFF"/>
            </a:solidFill>
            <a:ln w="9525" cap="flat">
              <a:noFill/>
              <a:prstDash val="solid"/>
              <a:miter/>
            </a:ln>
          </p:spPr>
          <p:txBody>
            <a:bodyPr rtlCol="0" anchor="ctr"/>
            <a:lstStyle/>
            <a:p>
              <a:endParaRPr lang="en-US"/>
            </a:p>
          </p:txBody>
        </p:sp>
        <p:sp>
          <p:nvSpPr>
            <p:cNvPr id="62" name="Freeform: Shape 45">
              <a:extLst>
                <a:ext uri="{FF2B5EF4-FFF2-40B4-BE49-F238E27FC236}">
                  <a16:creationId xmlns:a16="http://schemas.microsoft.com/office/drawing/2014/main" id="{E02886C7-20F0-C64F-9373-6C4480B048B4}"/>
                </a:ext>
              </a:extLst>
            </p:cNvPr>
            <p:cNvSpPr/>
            <p:nvPr/>
          </p:nvSpPr>
          <p:spPr bwMode="gray">
            <a:xfrm>
              <a:off x="1741735" y="3443821"/>
              <a:ext cx="742950" cy="971550"/>
            </a:xfrm>
            <a:custGeom>
              <a:avLst/>
              <a:gdLst>
                <a:gd name="connsiteX0" fmla="*/ 126206 w 742950"/>
                <a:gd name="connsiteY0" fmla="*/ 665417 h 971550"/>
                <a:gd name="connsiteX1" fmla="*/ 377571 w 742950"/>
                <a:gd name="connsiteY1" fmla="*/ 756476 h 971550"/>
                <a:gd name="connsiteX2" fmla="*/ 494824 w 742950"/>
                <a:gd name="connsiteY2" fmla="*/ 678752 h 971550"/>
                <a:gd name="connsiteX3" fmla="*/ 50578 w 742950"/>
                <a:gd name="connsiteY3" fmla="*/ 293656 h 971550"/>
                <a:gd name="connsiteX4" fmla="*/ 402146 w 742950"/>
                <a:gd name="connsiteY4" fmla="*/ 7144 h 971550"/>
                <a:gd name="connsiteX5" fmla="*/ 712184 w 742950"/>
                <a:gd name="connsiteY5" fmla="*/ 100108 h 971550"/>
                <a:gd name="connsiteX6" fmla="*/ 596837 w 742950"/>
                <a:gd name="connsiteY6" fmla="*/ 278416 h 971550"/>
                <a:gd name="connsiteX7" fmla="*/ 421100 w 742950"/>
                <a:gd name="connsiteY7" fmla="*/ 215837 h 971550"/>
                <a:gd name="connsiteX8" fmla="*/ 296323 w 742950"/>
                <a:gd name="connsiteY8" fmla="*/ 289846 h 971550"/>
                <a:gd name="connsiteX9" fmla="*/ 740474 w 742950"/>
                <a:gd name="connsiteY9" fmla="*/ 680371 h 971550"/>
                <a:gd name="connsiteX10" fmla="*/ 375761 w 742950"/>
                <a:gd name="connsiteY10" fmla="*/ 964978 h 971550"/>
                <a:gd name="connsiteX11" fmla="*/ 7144 w 742950"/>
                <a:gd name="connsiteY11" fmla="*/ 841153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2950" h="971550">
                  <a:moveTo>
                    <a:pt x="126206" y="665417"/>
                  </a:moveTo>
                  <a:cubicBezTo>
                    <a:pt x="188595" y="722567"/>
                    <a:pt x="284988" y="756476"/>
                    <a:pt x="377571" y="756476"/>
                  </a:cubicBezTo>
                  <a:cubicBezTo>
                    <a:pt x="444246" y="756476"/>
                    <a:pt x="494824" y="724281"/>
                    <a:pt x="494824" y="678752"/>
                  </a:cubicBezTo>
                  <a:cubicBezTo>
                    <a:pt x="494824" y="540258"/>
                    <a:pt x="50578" y="589598"/>
                    <a:pt x="50578" y="293656"/>
                  </a:cubicBezTo>
                  <a:cubicBezTo>
                    <a:pt x="50578" y="117158"/>
                    <a:pt x="220694" y="7144"/>
                    <a:pt x="402146" y="7144"/>
                  </a:cubicBezTo>
                  <a:cubicBezTo>
                    <a:pt x="521208" y="7144"/>
                    <a:pt x="651701" y="52673"/>
                    <a:pt x="712184" y="100108"/>
                  </a:cubicBezTo>
                  <a:lnTo>
                    <a:pt x="596837" y="278416"/>
                  </a:lnTo>
                  <a:cubicBezTo>
                    <a:pt x="549212" y="244316"/>
                    <a:pt x="487204" y="215837"/>
                    <a:pt x="421100" y="215837"/>
                  </a:cubicBezTo>
                  <a:cubicBezTo>
                    <a:pt x="352996" y="215837"/>
                    <a:pt x="296323" y="242411"/>
                    <a:pt x="296323" y="289846"/>
                  </a:cubicBezTo>
                  <a:cubicBezTo>
                    <a:pt x="296323" y="409384"/>
                    <a:pt x="740474" y="361950"/>
                    <a:pt x="740474" y="680371"/>
                  </a:cubicBezTo>
                  <a:cubicBezTo>
                    <a:pt x="740474" y="856774"/>
                    <a:pt x="568452" y="964978"/>
                    <a:pt x="375761" y="964978"/>
                  </a:cubicBezTo>
                  <a:cubicBezTo>
                    <a:pt x="242940" y="963405"/>
                    <a:pt x="113979" y="920085"/>
                    <a:pt x="7144" y="841153"/>
                  </a:cubicBezTo>
                  <a:close/>
                </a:path>
              </a:pathLst>
            </a:custGeom>
            <a:solidFill>
              <a:srgbClr val="FFFFFF"/>
            </a:solidFill>
            <a:ln w="9525" cap="flat">
              <a:noFill/>
              <a:prstDash val="solid"/>
              <a:miter/>
            </a:ln>
          </p:spPr>
          <p:txBody>
            <a:bodyPr rtlCol="0" anchor="ctr"/>
            <a:lstStyle/>
            <a:p>
              <a:endParaRPr lang="en-US"/>
            </a:p>
          </p:txBody>
        </p:sp>
        <p:sp>
          <p:nvSpPr>
            <p:cNvPr id="63" name="Freeform: Shape 46">
              <a:extLst>
                <a:ext uri="{FF2B5EF4-FFF2-40B4-BE49-F238E27FC236}">
                  <a16:creationId xmlns:a16="http://schemas.microsoft.com/office/drawing/2014/main" id="{7074EAAD-3DBE-D04E-BDD1-9C445C82E1B4}"/>
                </a:ext>
              </a:extLst>
            </p:cNvPr>
            <p:cNvSpPr/>
            <p:nvPr/>
          </p:nvSpPr>
          <p:spPr bwMode="gray">
            <a:xfrm>
              <a:off x="2524024" y="3443821"/>
              <a:ext cx="885825" cy="971550"/>
            </a:xfrm>
            <a:custGeom>
              <a:avLst/>
              <a:gdLst>
                <a:gd name="connsiteX0" fmla="*/ 886015 w 885825"/>
                <a:gd name="connsiteY0" fmla="*/ 477679 h 971550"/>
                <a:gd name="connsiteX1" fmla="*/ 453295 w 885825"/>
                <a:gd name="connsiteY1" fmla="*/ 7144 h 971550"/>
                <a:gd name="connsiteX2" fmla="*/ 7144 w 885825"/>
                <a:gd name="connsiteY2" fmla="*/ 487109 h 971550"/>
                <a:gd name="connsiteX3" fmla="*/ 487299 w 885825"/>
                <a:gd name="connsiteY3" fmla="*/ 965168 h 971550"/>
                <a:gd name="connsiteX4" fmla="*/ 863346 w 885825"/>
                <a:gd name="connsiteY4" fmla="*/ 800195 h 971550"/>
                <a:gd name="connsiteX5" fmla="*/ 723519 w 885825"/>
                <a:gd name="connsiteY5" fmla="*/ 659797 h 971550"/>
                <a:gd name="connsiteX6" fmla="*/ 492919 w 885825"/>
                <a:gd name="connsiteY6" fmla="*/ 766001 h 971550"/>
                <a:gd name="connsiteX7" fmla="*/ 245269 w 885825"/>
                <a:gd name="connsiteY7" fmla="*/ 547878 h 971550"/>
                <a:gd name="connsiteX8" fmla="*/ 880300 w 885825"/>
                <a:gd name="connsiteY8" fmla="*/ 547878 h 971550"/>
                <a:gd name="connsiteX9" fmla="*/ 886015 w 885825"/>
                <a:gd name="connsiteY9" fmla="*/ 477679 h 971550"/>
                <a:gd name="connsiteX10" fmla="*/ 256699 w 885825"/>
                <a:gd name="connsiteY10" fmla="*/ 367570 h 971550"/>
                <a:gd name="connsiteX11" fmla="*/ 453295 w 885825"/>
                <a:gd name="connsiteY11" fmla="*/ 206312 h 971550"/>
                <a:gd name="connsiteX12" fmla="*/ 634270 w 885825"/>
                <a:gd name="connsiteY12" fmla="*/ 367570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5825" h="971550">
                  <a:moveTo>
                    <a:pt x="886015" y="477679"/>
                  </a:moveTo>
                  <a:cubicBezTo>
                    <a:pt x="886015" y="221552"/>
                    <a:pt x="706564" y="7144"/>
                    <a:pt x="453295" y="7144"/>
                  </a:cubicBezTo>
                  <a:cubicBezTo>
                    <a:pt x="181070" y="7144"/>
                    <a:pt x="7144" y="230981"/>
                    <a:pt x="7144" y="487109"/>
                  </a:cubicBezTo>
                  <a:cubicBezTo>
                    <a:pt x="7144" y="775526"/>
                    <a:pt x="213169" y="965168"/>
                    <a:pt x="487299" y="965168"/>
                  </a:cubicBezTo>
                  <a:cubicBezTo>
                    <a:pt x="629031" y="965168"/>
                    <a:pt x="774573" y="906399"/>
                    <a:pt x="863346" y="800195"/>
                  </a:cubicBezTo>
                  <a:lnTo>
                    <a:pt x="723519" y="659797"/>
                  </a:lnTo>
                  <a:cubicBezTo>
                    <a:pt x="680085" y="707422"/>
                    <a:pt x="596932" y="766001"/>
                    <a:pt x="492919" y="766001"/>
                  </a:cubicBezTo>
                  <a:cubicBezTo>
                    <a:pt x="362521" y="766001"/>
                    <a:pt x="258604" y="676847"/>
                    <a:pt x="245269" y="547878"/>
                  </a:cubicBezTo>
                  <a:lnTo>
                    <a:pt x="880300" y="547878"/>
                  </a:lnTo>
                  <a:cubicBezTo>
                    <a:pt x="884241" y="524689"/>
                    <a:pt x="886153" y="501200"/>
                    <a:pt x="886015" y="477679"/>
                  </a:cubicBezTo>
                  <a:close/>
                  <a:moveTo>
                    <a:pt x="256699" y="367570"/>
                  </a:moveTo>
                  <a:cubicBezTo>
                    <a:pt x="268034" y="284131"/>
                    <a:pt x="351187" y="206312"/>
                    <a:pt x="453295" y="206312"/>
                  </a:cubicBezTo>
                  <a:cubicBezTo>
                    <a:pt x="545679" y="206668"/>
                    <a:pt x="623305" y="275837"/>
                    <a:pt x="634270" y="367570"/>
                  </a:cubicBezTo>
                  <a:close/>
                </a:path>
              </a:pathLst>
            </a:custGeom>
            <a:solidFill>
              <a:srgbClr val="FFFFFF"/>
            </a:solidFill>
            <a:ln w="9525" cap="flat">
              <a:noFill/>
              <a:prstDash val="solid"/>
              <a:miter/>
            </a:ln>
          </p:spPr>
          <p:txBody>
            <a:bodyPr rtlCol="0" anchor="ctr"/>
            <a:lstStyle/>
            <a:p>
              <a:endParaRPr lang="en-US"/>
            </a:p>
          </p:txBody>
        </p:sp>
        <p:sp>
          <p:nvSpPr>
            <p:cNvPr id="64" name="Freeform: Shape 47">
              <a:extLst>
                <a:ext uri="{FF2B5EF4-FFF2-40B4-BE49-F238E27FC236}">
                  <a16:creationId xmlns:a16="http://schemas.microsoft.com/office/drawing/2014/main" id="{43B2BF16-4CC2-4B41-AD95-04DFC97CA8EC}"/>
                </a:ext>
              </a:extLst>
            </p:cNvPr>
            <p:cNvSpPr/>
            <p:nvPr/>
          </p:nvSpPr>
          <p:spPr bwMode="gray">
            <a:xfrm>
              <a:off x="4154227" y="3462776"/>
              <a:ext cx="1019175" cy="933450"/>
            </a:xfrm>
            <a:custGeom>
              <a:avLst/>
              <a:gdLst>
                <a:gd name="connsiteX0" fmla="*/ 513683 w 1019175"/>
                <a:gd name="connsiteY0" fmla="*/ 568738 h 933450"/>
                <a:gd name="connsiteX1" fmla="*/ 765048 w 1019175"/>
                <a:gd name="connsiteY1" fmla="*/ 7144 h 933450"/>
                <a:gd name="connsiteX2" fmla="*/ 1020223 w 1019175"/>
                <a:gd name="connsiteY2" fmla="*/ 7144 h 933450"/>
                <a:gd name="connsiteX3" fmla="*/ 598742 w 1019175"/>
                <a:gd name="connsiteY3" fmla="*/ 927259 h 933450"/>
                <a:gd name="connsiteX4" fmla="*/ 428625 w 1019175"/>
                <a:gd name="connsiteY4" fmla="*/ 927259 h 933450"/>
                <a:gd name="connsiteX5" fmla="*/ 7144 w 1019175"/>
                <a:gd name="connsiteY5" fmla="*/ 7144 h 933450"/>
                <a:gd name="connsiteX6" fmla="*/ 262319 w 1019175"/>
                <a:gd name="connsiteY6" fmla="*/ 7144 h 933450"/>
                <a:gd name="connsiteX7" fmla="*/ 513683 w 1019175"/>
                <a:gd name="connsiteY7" fmla="*/ 568738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9175" h="933450">
                  <a:moveTo>
                    <a:pt x="513683" y="568738"/>
                  </a:moveTo>
                  <a:lnTo>
                    <a:pt x="765048" y="7144"/>
                  </a:lnTo>
                  <a:lnTo>
                    <a:pt x="1020223" y="7144"/>
                  </a:lnTo>
                  <a:lnTo>
                    <a:pt x="598742" y="927259"/>
                  </a:lnTo>
                  <a:lnTo>
                    <a:pt x="428625" y="927259"/>
                  </a:lnTo>
                  <a:lnTo>
                    <a:pt x="7144" y="7144"/>
                  </a:lnTo>
                  <a:lnTo>
                    <a:pt x="262319" y="7144"/>
                  </a:lnTo>
                  <a:lnTo>
                    <a:pt x="513683" y="568738"/>
                  </a:lnTo>
                  <a:close/>
                </a:path>
              </a:pathLst>
            </a:custGeom>
            <a:solidFill>
              <a:srgbClr val="FFFFFF"/>
            </a:solidFill>
            <a:ln w="9525" cap="flat">
              <a:noFill/>
              <a:prstDash val="solid"/>
              <a:miter/>
            </a:ln>
          </p:spPr>
          <p:txBody>
            <a:bodyPr rtlCol="0" anchor="ctr"/>
            <a:lstStyle/>
            <a:p>
              <a:endParaRPr lang="en-US"/>
            </a:p>
          </p:txBody>
        </p:sp>
        <p:sp>
          <p:nvSpPr>
            <p:cNvPr id="65" name="Freeform: Shape 48">
              <a:extLst>
                <a:ext uri="{FF2B5EF4-FFF2-40B4-BE49-F238E27FC236}">
                  <a16:creationId xmlns:a16="http://schemas.microsoft.com/office/drawing/2014/main" id="{3AAA7314-B395-2D4D-9DEB-517E9FE40FFE}"/>
                </a:ext>
              </a:extLst>
            </p:cNvPr>
            <p:cNvSpPr/>
            <p:nvPr/>
          </p:nvSpPr>
          <p:spPr bwMode="gray">
            <a:xfrm>
              <a:off x="5212931" y="3030722"/>
              <a:ext cx="323850" cy="323850"/>
            </a:xfrm>
            <a:custGeom>
              <a:avLst/>
              <a:gdLst>
                <a:gd name="connsiteX0" fmla="*/ 167831 w 323850"/>
                <a:gd name="connsiteY0" fmla="*/ 7144 h 323850"/>
                <a:gd name="connsiteX1" fmla="*/ 322007 w 323850"/>
                <a:gd name="connsiteY1" fmla="*/ 167798 h 323850"/>
                <a:gd name="connsiteX2" fmla="*/ 161353 w 323850"/>
                <a:gd name="connsiteY2" fmla="*/ 321974 h 323850"/>
                <a:gd name="connsiteX3" fmla="*/ 7144 w 323850"/>
                <a:gd name="connsiteY3" fmla="*/ 164878 h 323850"/>
                <a:gd name="connsiteX4" fmla="*/ 164943 w 323850"/>
                <a:gd name="connsiteY4" fmla="*/ 7400 h 323850"/>
                <a:gd name="connsiteX5" fmla="*/ 167830 w 323850"/>
                <a:gd name="connsiteY5" fmla="*/ 7429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3850" h="323850">
                  <a:moveTo>
                    <a:pt x="167831" y="7144"/>
                  </a:moveTo>
                  <a:cubicBezTo>
                    <a:pt x="254769" y="8933"/>
                    <a:pt x="323796" y="80860"/>
                    <a:pt x="322007" y="167798"/>
                  </a:cubicBezTo>
                  <a:cubicBezTo>
                    <a:pt x="320218" y="254735"/>
                    <a:pt x="248291" y="323762"/>
                    <a:pt x="161353" y="321974"/>
                  </a:cubicBezTo>
                  <a:cubicBezTo>
                    <a:pt x="75801" y="320213"/>
                    <a:pt x="7317" y="250448"/>
                    <a:pt x="7144" y="164878"/>
                  </a:cubicBezTo>
                  <a:cubicBezTo>
                    <a:pt x="7233" y="77816"/>
                    <a:pt x="77882" y="7311"/>
                    <a:pt x="164943" y="7400"/>
                  </a:cubicBezTo>
                  <a:cubicBezTo>
                    <a:pt x="165906" y="7401"/>
                    <a:pt x="166868" y="7411"/>
                    <a:pt x="167830" y="7429"/>
                  </a:cubicBezTo>
                </a:path>
              </a:pathLst>
            </a:custGeom>
            <a:solidFill>
              <a:srgbClr val="FFFFFF"/>
            </a:solidFill>
            <a:ln w="9525" cap="flat">
              <a:noFill/>
              <a:prstDash val="solid"/>
              <a:miter/>
            </a:ln>
          </p:spPr>
          <p:txBody>
            <a:bodyPr rtlCol="0" anchor="ctr"/>
            <a:lstStyle/>
            <a:p>
              <a:endParaRPr lang="en-US"/>
            </a:p>
          </p:txBody>
        </p:sp>
        <p:sp>
          <p:nvSpPr>
            <p:cNvPr id="66" name="Freeform: Shape 49">
              <a:extLst>
                <a:ext uri="{FF2B5EF4-FFF2-40B4-BE49-F238E27FC236}">
                  <a16:creationId xmlns:a16="http://schemas.microsoft.com/office/drawing/2014/main" id="{3642E559-C868-014C-B75B-D3F2D2DA0829}"/>
                </a:ext>
              </a:extLst>
            </p:cNvPr>
            <p:cNvSpPr/>
            <p:nvPr/>
          </p:nvSpPr>
          <p:spPr bwMode="gray">
            <a:xfrm>
              <a:off x="5250745" y="3462776"/>
              <a:ext cx="257175" cy="933450"/>
            </a:xfrm>
            <a:custGeom>
              <a:avLst/>
              <a:gdLst>
                <a:gd name="connsiteX0" fmla="*/ 7144 w 257175"/>
                <a:gd name="connsiteY0" fmla="*/ 7144 h 933450"/>
                <a:gd name="connsiteX1" fmla="*/ 252889 w 257175"/>
                <a:gd name="connsiteY1" fmla="*/ 7144 h 933450"/>
                <a:gd name="connsiteX2" fmla="*/ 252889 w 257175"/>
                <a:gd name="connsiteY2" fmla="*/ 927259 h 933450"/>
                <a:gd name="connsiteX3" fmla="*/ 7144 w 257175"/>
                <a:gd name="connsiteY3" fmla="*/ 927259 h 933450"/>
              </a:gdLst>
              <a:ahLst/>
              <a:cxnLst>
                <a:cxn ang="0">
                  <a:pos x="connsiteX0" y="connsiteY0"/>
                </a:cxn>
                <a:cxn ang="0">
                  <a:pos x="connsiteX1" y="connsiteY1"/>
                </a:cxn>
                <a:cxn ang="0">
                  <a:pos x="connsiteX2" y="connsiteY2"/>
                </a:cxn>
                <a:cxn ang="0">
                  <a:pos x="connsiteX3" y="connsiteY3"/>
                </a:cxn>
              </a:cxnLst>
              <a:rect l="l" t="t" r="r" b="b"/>
              <a:pathLst>
                <a:path w="257175" h="933450">
                  <a:moveTo>
                    <a:pt x="7144" y="7144"/>
                  </a:moveTo>
                  <a:lnTo>
                    <a:pt x="252889" y="7144"/>
                  </a:lnTo>
                  <a:lnTo>
                    <a:pt x="252889" y="927259"/>
                  </a:lnTo>
                  <a:lnTo>
                    <a:pt x="7144" y="927259"/>
                  </a:lnTo>
                  <a:close/>
                </a:path>
              </a:pathLst>
            </a:custGeom>
            <a:solidFill>
              <a:srgbClr val="FFFFFF"/>
            </a:solidFill>
            <a:ln w="9525" cap="flat">
              <a:noFill/>
              <a:prstDash val="solid"/>
              <a:miter/>
            </a:ln>
          </p:spPr>
          <p:txBody>
            <a:bodyPr rtlCol="0" anchor="ctr"/>
            <a:lstStyle/>
            <a:p>
              <a:endParaRPr lang="en-US"/>
            </a:p>
          </p:txBody>
        </p:sp>
        <p:sp>
          <p:nvSpPr>
            <p:cNvPr id="67" name="Freeform: Shape 50">
              <a:extLst>
                <a:ext uri="{FF2B5EF4-FFF2-40B4-BE49-F238E27FC236}">
                  <a16:creationId xmlns:a16="http://schemas.microsoft.com/office/drawing/2014/main" id="{573969B4-0EA5-DE42-8FEC-8A3B687D02D3}"/>
                </a:ext>
              </a:extLst>
            </p:cNvPr>
            <p:cNvSpPr/>
            <p:nvPr/>
          </p:nvSpPr>
          <p:spPr bwMode="gray">
            <a:xfrm>
              <a:off x="5605171" y="3443821"/>
              <a:ext cx="914400" cy="971550"/>
            </a:xfrm>
            <a:custGeom>
              <a:avLst/>
              <a:gdLst>
                <a:gd name="connsiteX0" fmla="*/ 914400 w 914400"/>
                <a:gd name="connsiteY0" fmla="*/ 758380 h 971550"/>
                <a:gd name="connsiteX1" fmla="*/ 498538 w 914400"/>
                <a:gd name="connsiteY1" fmla="*/ 965168 h 971550"/>
                <a:gd name="connsiteX2" fmla="*/ 7144 w 914400"/>
                <a:gd name="connsiteY2" fmla="*/ 487109 h 971550"/>
                <a:gd name="connsiteX3" fmla="*/ 500443 w 914400"/>
                <a:gd name="connsiteY3" fmla="*/ 7144 h 971550"/>
                <a:gd name="connsiteX4" fmla="*/ 886015 w 914400"/>
                <a:gd name="connsiteY4" fmla="*/ 191167 h 971550"/>
                <a:gd name="connsiteX5" fmla="*/ 712089 w 914400"/>
                <a:gd name="connsiteY5" fmla="*/ 344805 h 971550"/>
                <a:gd name="connsiteX6" fmla="*/ 500443 w 914400"/>
                <a:gd name="connsiteY6" fmla="*/ 234791 h 971550"/>
                <a:gd name="connsiteX7" fmla="*/ 252793 w 914400"/>
                <a:gd name="connsiteY7" fmla="*/ 487109 h 971550"/>
                <a:gd name="connsiteX8" fmla="*/ 506063 w 914400"/>
                <a:gd name="connsiteY8" fmla="*/ 737521 h 971550"/>
                <a:gd name="connsiteX9" fmla="*/ 725138 w 914400"/>
                <a:gd name="connsiteY9" fmla="*/ 616172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0" h="971550">
                  <a:moveTo>
                    <a:pt x="914400" y="758380"/>
                  </a:moveTo>
                  <a:cubicBezTo>
                    <a:pt x="806672" y="902589"/>
                    <a:pt x="670560" y="965168"/>
                    <a:pt x="498538" y="965168"/>
                  </a:cubicBezTo>
                  <a:cubicBezTo>
                    <a:pt x="215074" y="965168"/>
                    <a:pt x="7144" y="752761"/>
                    <a:pt x="7144" y="487109"/>
                  </a:cubicBezTo>
                  <a:cubicBezTo>
                    <a:pt x="7144" y="219646"/>
                    <a:pt x="220694" y="7144"/>
                    <a:pt x="500443" y="7144"/>
                  </a:cubicBezTo>
                  <a:cubicBezTo>
                    <a:pt x="659225" y="7144"/>
                    <a:pt x="800957" y="81153"/>
                    <a:pt x="886015" y="191167"/>
                  </a:cubicBezTo>
                  <a:lnTo>
                    <a:pt x="712089" y="344805"/>
                  </a:lnTo>
                  <a:cubicBezTo>
                    <a:pt x="663035" y="280321"/>
                    <a:pt x="589312" y="234791"/>
                    <a:pt x="500443" y="234791"/>
                  </a:cubicBezTo>
                  <a:cubicBezTo>
                    <a:pt x="358711" y="234791"/>
                    <a:pt x="252793" y="346710"/>
                    <a:pt x="252793" y="487109"/>
                  </a:cubicBezTo>
                  <a:cubicBezTo>
                    <a:pt x="252793" y="631317"/>
                    <a:pt x="356806" y="737521"/>
                    <a:pt x="506063" y="737521"/>
                  </a:cubicBezTo>
                  <a:cubicBezTo>
                    <a:pt x="606266" y="737521"/>
                    <a:pt x="685705" y="676847"/>
                    <a:pt x="725138" y="616172"/>
                  </a:cubicBezTo>
                  <a:close/>
                </a:path>
              </a:pathLst>
            </a:custGeom>
            <a:solidFill>
              <a:srgbClr val="FFFFFF"/>
            </a:solidFill>
            <a:ln w="9525" cap="flat">
              <a:noFill/>
              <a:prstDash val="solid"/>
              <a:miter/>
            </a:ln>
          </p:spPr>
          <p:txBody>
            <a:bodyPr rtlCol="0" anchor="ctr"/>
            <a:lstStyle/>
            <a:p>
              <a:endParaRPr lang="en-US"/>
            </a:p>
          </p:txBody>
        </p:sp>
        <p:sp>
          <p:nvSpPr>
            <p:cNvPr id="68" name="Freeform: Shape 51">
              <a:extLst>
                <a:ext uri="{FF2B5EF4-FFF2-40B4-BE49-F238E27FC236}">
                  <a16:creationId xmlns:a16="http://schemas.microsoft.com/office/drawing/2014/main" id="{48795972-8C99-D449-B557-913C307323E6}"/>
                </a:ext>
              </a:extLst>
            </p:cNvPr>
            <p:cNvSpPr/>
            <p:nvPr/>
          </p:nvSpPr>
          <p:spPr bwMode="gray">
            <a:xfrm>
              <a:off x="6548622" y="3443821"/>
              <a:ext cx="885825" cy="971550"/>
            </a:xfrm>
            <a:custGeom>
              <a:avLst/>
              <a:gdLst>
                <a:gd name="connsiteX0" fmla="*/ 863346 w 885825"/>
                <a:gd name="connsiteY0" fmla="*/ 800195 h 971550"/>
                <a:gd name="connsiteX1" fmla="*/ 487204 w 885825"/>
                <a:gd name="connsiteY1" fmla="*/ 965168 h 971550"/>
                <a:gd name="connsiteX2" fmla="*/ 7144 w 885825"/>
                <a:gd name="connsiteY2" fmla="*/ 487109 h 971550"/>
                <a:gd name="connsiteX3" fmla="*/ 453200 w 885825"/>
                <a:gd name="connsiteY3" fmla="*/ 7144 h 971550"/>
                <a:gd name="connsiteX4" fmla="*/ 886016 w 885825"/>
                <a:gd name="connsiteY4" fmla="*/ 477679 h 971550"/>
                <a:gd name="connsiteX5" fmla="*/ 880301 w 885825"/>
                <a:gd name="connsiteY5" fmla="*/ 547878 h 971550"/>
                <a:gd name="connsiteX6" fmla="*/ 245269 w 885825"/>
                <a:gd name="connsiteY6" fmla="*/ 547878 h 971550"/>
                <a:gd name="connsiteX7" fmla="*/ 492919 w 885825"/>
                <a:gd name="connsiteY7" fmla="*/ 766001 h 971550"/>
                <a:gd name="connsiteX8" fmla="*/ 723519 w 885825"/>
                <a:gd name="connsiteY8" fmla="*/ 659797 h 971550"/>
                <a:gd name="connsiteX9" fmla="*/ 634746 w 885825"/>
                <a:gd name="connsiteY9" fmla="*/ 367570 h 971550"/>
                <a:gd name="connsiteX10" fmla="*/ 453295 w 885825"/>
                <a:gd name="connsiteY10" fmla="*/ 206312 h 971550"/>
                <a:gd name="connsiteX11" fmla="*/ 256699 w 885825"/>
                <a:gd name="connsiteY11" fmla="*/ 367570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5825" h="971550">
                  <a:moveTo>
                    <a:pt x="863346" y="800195"/>
                  </a:moveTo>
                  <a:cubicBezTo>
                    <a:pt x="774478" y="906399"/>
                    <a:pt x="628935" y="965168"/>
                    <a:pt x="487204" y="965168"/>
                  </a:cubicBezTo>
                  <a:cubicBezTo>
                    <a:pt x="213170" y="965168"/>
                    <a:pt x="7144" y="775526"/>
                    <a:pt x="7144" y="487109"/>
                  </a:cubicBezTo>
                  <a:cubicBezTo>
                    <a:pt x="7144" y="230981"/>
                    <a:pt x="180975" y="7144"/>
                    <a:pt x="453200" y="7144"/>
                  </a:cubicBezTo>
                  <a:cubicBezTo>
                    <a:pt x="706469" y="7144"/>
                    <a:pt x="886016" y="221552"/>
                    <a:pt x="886016" y="477679"/>
                  </a:cubicBezTo>
                  <a:cubicBezTo>
                    <a:pt x="886156" y="501200"/>
                    <a:pt x="884244" y="524689"/>
                    <a:pt x="880301" y="547878"/>
                  </a:cubicBezTo>
                  <a:lnTo>
                    <a:pt x="245269" y="547878"/>
                  </a:lnTo>
                  <a:cubicBezTo>
                    <a:pt x="258509" y="676847"/>
                    <a:pt x="362426" y="766001"/>
                    <a:pt x="492919" y="766001"/>
                  </a:cubicBezTo>
                  <a:cubicBezTo>
                    <a:pt x="596836" y="766001"/>
                    <a:pt x="679990" y="707231"/>
                    <a:pt x="723519" y="659797"/>
                  </a:cubicBezTo>
                  <a:close/>
                  <a:moveTo>
                    <a:pt x="634746" y="367570"/>
                  </a:moveTo>
                  <a:cubicBezTo>
                    <a:pt x="623679" y="275700"/>
                    <a:pt x="545829" y="206513"/>
                    <a:pt x="453295" y="206312"/>
                  </a:cubicBezTo>
                  <a:cubicBezTo>
                    <a:pt x="351187" y="206312"/>
                    <a:pt x="268034" y="284131"/>
                    <a:pt x="256699" y="367570"/>
                  </a:cubicBezTo>
                  <a:close/>
                </a:path>
              </a:pathLst>
            </a:custGeom>
            <a:solidFill>
              <a:srgbClr val="FFFFFF"/>
            </a:solidFill>
            <a:ln w="9525" cap="flat">
              <a:noFill/>
              <a:prstDash val="solid"/>
              <a:miter/>
            </a:ln>
          </p:spPr>
          <p:txBody>
            <a:bodyPr rtlCol="0" anchor="ctr"/>
            <a:lstStyle/>
            <a:p>
              <a:endParaRPr lang="en-US"/>
            </a:p>
          </p:txBody>
        </p:sp>
        <p:sp>
          <p:nvSpPr>
            <p:cNvPr id="69" name="Freeform: Shape 52">
              <a:extLst>
                <a:ext uri="{FF2B5EF4-FFF2-40B4-BE49-F238E27FC236}">
                  <a16:creationId xmlns:a16="http://schemas.microsoft.com/office/drawing/2014/main" id="{13EC3750-EA6E-034F-AD60-A77FE3739129}"/>
                </a:ext>
              </a:extLst>
            </p:cNvPr>
            <p:cNvSpPr/>
            <p:nvPr/>
          </p:nvSpPr>
          <p:spPr bwMode="gray">
            <a:xfrm>
              <a:off x="7525125" y="3443819"/>
              <a:ext cx="914400" cy="952500"/>
            </a:xfrm>
            <a:custGeom>
              <a:avLst/>
              <a:gdLst>
                <a:gd name="connsiteX0" fmla="*/ 7144 w 914400"/>
                <a:gd name="connsiteY0" fmla="*/ 946216 h 952500"/>
                <a:gd name="connsiteX1" fmla="*/ 7144 w 914400"/>
                <a:gd name="connsiteY1" fmla="*/ 26101 h 952500"/>
                <a:gd name="connsiteX2" fmla="*/ 243459 w 914400"/>
                <a:gd name="connsiteY2" fmla="*/ 26101 h 952500"/>
                <a:gd name="connsiteX3" fmla="*/ 243459 w 914400"/>
                <a:gd name="connsiteY3" fmla="*/ 100110 h 952500"/>
                <a:gd name="connsiteX4" fmla="*/ 502348 w 914400"/>
                <a:gd name="connsiteY4" fmla="*/ 7146 h 952500"/>
                <a:gd name="connsiteX5" fmla="*/ 819912 w 914400"/>
                <a:gd name="connsiteY5" fmla="*/ 155069 h 952500"/>
                <a:gd name="connsiteX6" fmla="*/ 914400 w 914400"/>
                <a:gd name="connsiteY6" fmla="*/ 477681 h 952500"/>
                <a:gd name="connsiteX7" fmla="*/ 914400 w 914400"/>
                <a:gd name="connsiteY7" fmla="*/ 946216 h 952500"/>
                <a:gd name="connsiteX8" fmla="*/ 668655 w 914400"/>
                <a:gd name="connsiteY8" fmla="*/ 946216 h 952500"/>
                <a:gd name="connsiteX9" fmla="*/ 668655 w 914400"/>
                <a:gd name="connsiteY9" fmla="*/ 458631 h 952500"/>
                <a:gd name="connsiteX10" fmla="*/ 613886 w 914400"/>
                <a:gd name="connsiteY10" fmla="*/ 286038 h 952500"/>
                <a:gd name="connsiteX11" fmla="*/ 475869 w 914400"/>
                <a:gd name="connsiteY11" fmla="*/ 234794 h 952500"/>
                <a:gd name="connsiteX12" fmla="*/ 252889 w 914400"/>
                <a:gd name="connsiteY12" fmla="*/ 348617 h 952500"/>
                <a:gd name="connsiteX13" fmla="*/ 252889 w 914400"/>
                <a:gd name="connsiteY13" fmla="*/ 946216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 h="952500">
                  <a:moveTo>
                    <a:pt x="7144" y="946216"/>
                  </a:moveTo>
                  <a:lnTo>
                    <a:pt x="7144" y="26101"/>
                  </a:lnTo>
                  <a:lnTo>
                    <a:pt x="243459" y="26101"/>
                  </a:lnTo>
                  <a:lnTo>
                    <a:pt x="243459" y="100110"/>
                  </a:lnTo>
                  <a:cubicBezTo>
                    <a:pt x="316186" y="39725"/>
                    <a:pt x="407821" y="6820"/>
                    <a:pt x="502348" y="7146"/>
                  </a:cubicBezTo>
                  <a:cubicBezTo>
                    <a:pt x="624925" y="6813"/>
                    <a:pt x="741299" y="61021"/>
                    <a:pt x="819912" y="155069"/>
                  </a:cubicBezTo>
                  <a:cubicBezTo>
                    <a:pt x="880396" y="227174"/>
                    <a:pt x="914400" y="320138"/>
                    <a:pt x="914400" y="477681"/>
                  </a:cubicBezTo>
                  <a:lnTo>
                    <a:pt x="914400" y="946216"/>
                  </a:lnTo>
                  <a:lnTo>
                    <a:pt x="668655" y="946216"/>
                  </a:lnTo>
                  <a:lnTo>
                    <a:pt x="668655" y="458631"/>
                  </a:lnTo>
                  <a:cubicBezTo>
                    <a:pt x="668655" y="367572"/>
                    <a:pt x="647890" y="320138"/>
                    <a:pt x="613886" y="286038"/>
                  </a:cubicBezTo>
                  <a:cubicBezTo>
                    <a:pt x="581692" y="253748"/>
                    <a:pt x="532638" y="234794"/>
                    <a:pt x="475869" y="234794"/>
                  </a:cubicBezTo>
                  <a:cubicBezTo>
                    <a:pt x="371951" y="234794"/>
                    <a:pt x="286893" y="301469"/>
                    <a:pt x="252889" y="348617"/>
                  </a:cubicBezTo>
                  <a:lnTo>
                    <a:pt x="252889" y="946216"/>
                  </a:lnTo>
                  <a:close/>
                </a:path>
              </a:pathLst>
            </a:custGeom>
            <a:solidFill>
              <a:srgbClr val="FFFFFF"/>
            </a:solidFill>
            <a:ln w="9525" cap="flat">
              <a:noFill/>
              <a:prstDash val="solid"/>
              <a:miter/>
            </a:ln>
          </p:spPr>
          <p:txBody>
            <a:bodyPr rtlCol="0" anchor="ctr"/>
            <a:lstStyle/>
            <a:p>
              <a:endParaRPr lang="en-US"/>
            </a:p>
          </p:txBody>
        </p:sp>
        <p:sp>
          <p:nvSpPr>
            <p:cNvPr id="70" name="Freeform: Shape 53">
              <a:extLst>
                <a:ext uri="{FF2B5EF4-FFF2-40B4-BE49-F238E27FC236}">
                  <a16:creationId xmlns:a16="http://schemas.microsoft.com/office/drawing/2014/main" id="{42EA8550-FC61-F340-A6D9-C94FBF6EC06C}"/>
                </a:ext>
              </a:extLst>
            </p:cNvPr>
            <p:cNvSpPr/>
            <p:nvPr/>
          </p:nvSpPr>
          <p:spPr bwMode="gray">
            <a:xfrm>
              <a:off x="8526174" y="3443812"/>
              <a:ext cx="1076325" cy="971550"/>
            </a:xfrm>
            <a:custGeom>
              <a:avLst/>
              <a:gdLst>
                <a:gd name="connsiteX0" fmla="*/ 546001 w 1076325"/>
                <a:gd name="connsiteY0" fmla="*/ 7153 h 971550"/>
                <a:gd name="connsiteX1" fmla="*/ 7172 w 1076325"/>
                <a:gd name="connsiteY1" fmla="*/ 540553 h 971550"/>
                <a:gd name="connsiteX2" fmla="*/ 175383 w 1076325"/>
                <a:gd name="connsiteY2" fmla="*/ 936412 h 971550"/>
                <a:gd name="connsiteX3" fmla="*/ 313591 w 1076325"/>
                <a:gd name="connsiteY3" fmla="*/ 943746 h 971550"/>
                <a:gd name="connsiteX4" fmla="*/ 772220 w 1076325"/>
                <a:gd name="connsiteY4" fmla="*/ 943746 h 971550"/>
                <a:gd name="connsiteX5" fmla="*/ 911190 w 1076325"/>
                <a:gd name="connsiteY5" fmla="*/ 935650 h 971550"/>
                <a:gd name="connsiteX6" fmla="*/ 930707 w 1076325"/>
                <a:gd name="connsiteY6" fmla="*/ 174823 h 971550"/>
                <a:gd name="connsiteX7" fmla="*/ 546001 w 1076325"/>
                <a:gd name="connsiteY7" fmla="*/ 7343 h 971550"/>
                <a:gd name="connsiteX8" fmla="*/ 542858 w 1076325"/>
                <a:gd name="connsiteY8" fmla="*/ 814016 h 971550"/>
                <a:gd name="connsiteX9" fmla="*/ 275015 w 1076325"/>
                <a:gd name="connsiteY9" fmla="*/ 546173 h 971550"/>
                <a:gd name="connsiteX10" fmla="*/ 542858 w 1076325"/>
                <a:gd name="connsiteY10" fmla="*/ 275663 h 971550"/>
                <a:gd name="connsiteX11" fmla="*/ 810701 w 1076325"/>
                <a:gd name="connsiteY11" fmla="*/ 545601 h 971550"/>
                <a:gd name="connsiteX12" fmla="*/ 542858 w 1076325"/>
                <a:gd name="connsiteY12" fmla="*/ 813825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6325" h="971550">
                  <a:moveTo>
                    <a:pt x="546001" y="7153"/>
                  </a:moveTo>
                  <a:cubicBezTo>
                    <a:pt x="252441" y="5438"/>
                    <a:pt x="9553" y="245278"/>
                    <a:pt x="7172" y="540553"/>
                  </a:cubicBezTo>
                  <a:cubicBezTo>
                    <a:pt x="5643" y="690178"/>
                    <a:pt x="66611" y="833656"/>
                    <a:pt x="175383" y="936412"/>
                  </a:cubicBezTo>
                  <a:cubicBezTo>
                    <a:pt x="213333" y="972621"/>
                    <a:pt x="272022" y="975735"/>
                    <a:pt x="313591" y="943746"/>
                  </a:cubicBezTo>
                  <a:cubicBezTo>
                    <a:pt x="449675" y="842412"/>
                    <a:pt x="636136" y="842412"/>
                    <a:pt x="772220" y="943746"/>
                  </a:cubicBezTo>
                  <a:cubicBezTo>
                    <a:pt x="814152" y="975848"/>
                    <a:pt x="873269" y="972404"/>
                    <a:pt x="911190" y="935650"/>
                  </a:cubicBezTo>
                  <a:cubicBezTo>
                    <a:pt x="1126676" y="730943"/>
                    <a:pt x="1135414" y="390309"/>
                    <a:pt x="930707" y="174823"/>
                  </a:cubicBezTo>
                  <a:cubicBezTo>
                    <a:pt x="830412" y="69248"/>
                    <a:pt x="691614" y="8822"/>
                    <a:pt x="546001" y="7343"/>
                  </a:cubicBezTo>
                  <a:moveTo>
                    <a:pt x="542858" y="814016"/>
                  </a:moveTo>
                  <a:cubicBezTo>
                    <a:pt x="383885" y="814016"/>
                    <a:pt x="275015" y="694286"/>
                    <a:pt x="275015" y="546173"/>
                  </a:cubicBezTo>
                  <a:cubicBezTo>
                    <a:pt x="275015" y="398059"/>
                    <a:pt x="383885" y="275663"/>
                    <a:pt x="542858" y="275663"/>
                  </a:cubicBezTo>
                  <a:cubicBezTo>
                    <a:pt x="701830" y="275663"/>
                    <a:pt x="810701" y="397392"/>
                    <a:pt x="810701" y="545601"/>
                  </a:cubicBezTo>
                  <a:cubicBezTo>
                    <a:pt x="810701" y="693810"/>
                    <a:pt x="701925" y="813825"/>
                    <a:pt x="542858" y="813825"/>
                  </a:cubicBezTo>
                </a:path>
              </a:pathLst>
            </a:custGeom>
            <a:solidFill>
              <a:srgbClr val="81B5A0"/>
            </a:solidFill>
            <a:ln w="9525" cap="flat">
              <a:noFill/>
              <a:prstDash val="solid"/>
              <a:miter/>
            </a:ln>
          </p:spPr>
          <p:txBody>
            <a:bodyPr rtlCol="0" anchor="ctr"/>
            <a:lstStyle/>
            <a:p>
              <a:endParaRPr lang="en-US"/>
            </a:p>
          </p:txBody>
        </p:sp>
        <p:sp>
          <p:nvSpPr>
            <p:cNvPr id="71" name="Freeform: Shape 54">
              <a:extLst>
                <a:ext uri="{FF2B5EF4-FFF2-40B4-BE49-F238E27FC236}">
                  <a16:creationId xmlns:a16="http://schemas.microsoft.com/office/drawing/2014/main" id="{E88D43FC-6D3E-6D4C-9532-30CB5AC6A439}"/>
                </a:ext>
              </a:extLst>
            </p:cNvPr>
            <p:cNvSpPr/>
            <p:nvPr/>
          </p:nvSpPr>
          <p:spPr bwMode="gray">
            <a:xfrm>
              <a:off x="9536043" y="3462776"/>
              <a:ext cx="1495425" cy="933450"/>
            </a:xfrm>
            <a:custGeom>
              <a:avLst/>
              <a:gdLst>
                <a:gd name="connsiteX0" fmla="*/ 555021 w 1495425"/>
                <a:gd name="connsiteY0" fmla="*/ 927259 h 933450"/>
                <a:gd name="connsiteX1" fmla="*/ 372046 w 1495425"/>
                <a:gd name="connsiteY1" fmla="*/ 927259 h 933450"/>
                <a:gd name="connsiteX2" fmla="*/ 7144 w 1495425"/>
                <a:gd name="connsiteY2" fmla="*/ 7144 h 933450"/>
                <a:gd name="connsiteX3" fmla="*/ 252413 w 1495425"/>
                <a:gd name="connsiteY3" fmla="*/ 7144 h 933450"/>
                <a:gd name="connsiteX4" fmla="*/ 452438 w 1495425"/>
                <a:gd name="connsiteY4" fmla="*/ 533019 h 933450"/>
                <a:gd name="connsiteX5" fmla="*/ 648652 w 1495425"/>
                <a:gd name="connsiteY5" fmla="*/ 7144 h 933450"/>
                <a:gd name="connsiteX6" fmla="*/ 853726 w 1495425"/>
                <a:gd name="connsiteY6" fmla="*/ 7144 h 933450"/>
                <a:gd name="connsiteX7" fmla="*/ 1048131 w 1495425"/>
                <a:gd name="connsiteY7" fmla="*/ 533019 h 933450"/>
                <a:gd name="connsiteX8" fmla="*/ 1249966 w 1495425"/>
                <a:gd name="connsiteY8" fmla="*/ 7144 h 933450"/>
                <a:gd name="connsiteX9" fmla="*/ 1495329 w 1495425"/>
                <a:gd name="connsiteY9" fmla="*/ 7144 h 933450"/>
                <a:gd name="connsiteX10" fmla="*/ 1130427 w 1495425"/>
                <a:gd name="connsiteY10" fmla="*/ 927259 h 933450"/>
                <a:gd name="connsiteX11" fmla="*/ 947356 w 1495425"/>
                <a:gd name="connsiteY11" fmla="*/ 927259 h 933450"/>
                <a:gd name="connsiteX12" fmla="*/ 751237 w 1495425"/>
                <a:gd name="connsiteY12" fmla="*/ 403384 h 933450"/>
                <a:gd name="connsiteX13" fmla="*/ 555021 w 1495425"/>
                <a:gd name="connsiteY13" fmla="*/ 927259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5425" h="933450">
                  <a:moveTo>
                    <a:pt x="555021" y="927259"/>
                  </a:moveTo>
                  <a:lnTo>
                    <a:pt x="372046" y="927259"/>
                  </a:lnTo>
                  <a:lnTo>
                    <a:pt x="7144" y="7144"/>
                  </a:lnTo>
                  <a:lnTo>
                    <a:pt x="252413" y="7144"/>
                  </a:lnTo>
                  <a:lnTo>
                    <a:pt x="452438" y="533019"/>
                  </a:lnTo>
                  <a:lnTo>
                    <a:pt x="648652" y="7144"/>
                  </a:lnTo>
                  <a:lnTo>
                    <a:pt x="853726" y="7144"/>
                  </a:lnTo>
                  <a:lnTo>
                    <a:pt x="1048131" y="533019"/>
                  </a:lnTo>
                  <a:lnTo>
                    <a:pt x="1249966" y="7144"/>
                  </a:lnTo>
                  <a:lnTo>
                    <a:pt x="1495329" y="7144"/>
                  </a:lnTo>
                  <a:lnTo>
                    <a:pt x="1130427" y="927259"/>
                  </a:lnTo>
                  <a:lnTo>
                    <a:pt x="947356" y="927259"/>
                  </a:lnTo>
                  <a:lnTo>
                    <a:pt x="751237" y="403384"/>
                  </a:lnTo>
                  <a:lnTo>
                    <a:pt x="555021" y="927259"/>
                  </a:lnTo>
                  <a:close/>
                </a:path>
              </a:pathLst>
            </a:custGeom>
            <a:solidFill>
              <a:srgbClr val="FFFFFF"/>
            </a:solidFill>
            <a:ln w="9525" cap="flat">
              <a:noFill/>
              <a:prstDash val="solid"/>
              <a:miter/>
            </a:ln>
          </p:spPr>
          <p:txBody>
            <a:bodyPr rtlCol="0" anchor="ctr"/>
            <a:lstStyle/>
            <a:p>
              <a:endParaRPr lang="en-US"/>
            </a:p>
          </p:txBody>
        </p:sp>
        <p:sp>
          <p:nvSpPr>
            <p:cNvPr id="72" name="Freeform: Shape 55">
              <a:extLst>
                <a:ext uri="{FF2B5EF4-FFF2-40B4-BE49-F238E27FC236}">
                  <a16:creationId xmlns:a16="http://schemas.microsoft.com/office/drawing/2014/main" id="{103944EF-6A82-EE48-BCC7-A7A48A91E9F3}"/>
                </a:ext>
              </a:extLst>
            </p:cNvPr>
            <p:cNvSpPr/>
            <p:nvPr/>
          </p:nvSpPr>
          <p:spPr bwMode="gray">
            <a:xfrm>
              <a:off x="10805153" y="4266020"/>
              <a:ext cx="95250" cy="123825"/>
            </a:xfrm>
            <a:custGeom>
              <a:avLst/>
              <a:gdLst>
                <a:gd name="connsiteX0" fmla="*/ 91441 w 95250"/>
                <a:gd name="connsiteY0" fmla="*/ 7144 h 123825"/>
                <a:gd name="connsiteX1" fmla="*/ 91441 w 95250"/>
                <a:gd name="connsiteY1" fmla="*/ 27242 h 123825"/>
                <a:gd name="connsiteX2" fmla="*/ 60580 w 95250"/>
                <a:gd name="connsiteY2" fmla="*/ 27242 h 123825"/>
                <a:gd name="connsiteX3" fmla="*/ 60580 w 95250"/>
                <a:gd name="connsiteY3" fmla="*/ 124015 h 123825"/>
                <a:gd name="connsiteX4" fmla="*/ 38006 w 95250"/>
                <a:gd name="connsiteY4" fmla="*/ 124015 h 123825"/>
                <a:gd name="connsiteX5" fmla="*/ 38006 w 95250"/>
                <a:gd name="connsiteY5" fmla="*/ 27242 h 123825"/>
                <a:gd name="connsiteX6" fmla="*/ 7144 w 95250"/>
                <a:gd name="connsiteY6" fmla="*/ 27242 h 123825"/>
                <a:gd name="connsiteX7" fmla="*/ 7144 w 95250"/>
                <a:gd name="connsiteY7" fmla="*/ 7144 h 123825"/>
                <a:gd name="connsiteX8" fmla="*/ 91441 w 95250"/>
                <a:gd name="connsiteY8" fmla="*/ 71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23825">
                  <a:moveTo>
                    <a:pt x="91441" y="7144"/>
                  </a:moveTo>
                  <a:lnTo>
                    <a:pt x="91441" y="27242"/>
                  </a:lnTo>
                  <a:lnTo>
                    <a:pt x="60580" y="27242"/>
                  </a:lnTo>
                  <a:lnTo>
                    <a:pt x="60580" y="124015"/>
                  </a:lnTo>
                  <a:lnTo>
                    <a:pt x="38006" y="124015"/>
                  </a:lnTo>
                  <a:lnTo>
                    <a:pt x="38006" y="27242"/>
                  </a:lnTo>
                  <a:lnTo>
                    <a:pt x="7144" y="27242"/>
                  </a:lnTo>
                  <a:lnTo>
                    <a:pt x="7144" y="7144"/>
                  </a:lnTo>
                  <a:lnTo>
                    <a:pt x="91441" y="7144"/>
                  </a:lnTo>
                  <a:close/>
                </a:path>
              </a:pathLst>
            </a:custGeom>
            <a:solidFill>
              <a:srgbClr val="FFFFFF"/>
            </a:solidFill>
            <a:ln w="9525" cap="flat">
              <a:noFill/>
              <a:prstDash val="solid"/>
              <a:miter/>
            </a:ln>
          </p:spPr>
          <p:txBody>
            <a:bodyPr rtlCol="0" anchor="ctr"/>
            <a:lstStyle/>
            <a:p>
              <a:endParaRPr lang="en-US"/>
            </a:p>
          </p:txBody>
        </p:sp>
        <p:sp>
          <p:nvSpPr>
            <p:cNvPr id="73" name="Freeform: Shape 56">
              <a:extLst>
                <a:ext uri="{FF2B5EF4-FFF2-40B4-BE49-F238E27FC236}">
                  <a16:creationId xmlns:a16="http://schemas.microsoft.com/office/drawing/2014/main" id="{7CACD0C5-9E93-6E42-AEDD-76EAD8D95C44}"/>
                </a:ext>
              </a:extLst>
            </p:cNvPr>
            <p:cNvSpPr/>
            <p:nvPr/>
          </p:nvSpPr>
          <p:spPr bwMode="gray">
            <a:xfrm>
              <a:off x="10907357" y="4266020"/>
              <a:ext cx="123825" cy="123825"/>
            </a:xfrm>
            <a:custGeom>
              <a:avLst/>
              <a:gdLst>
                <a:gd name="connsiteX0" fmla="*/ 65532 w 123825"/>
                <a:gd name="connsiteY0" fmla="*/ 77152 h 123825"/>
                <a:gd name="connsiteX1" fmla="*/ 108109 w 123825"/>
                <a:gd name="connsiteY1" fmla="*/ 7144 h 123825"/>
                <a:gd name="connsiteX2" fmla="*/ 124015 w 123825"/>
                <a:gd name="connsiteY2" fmla="*/ 7144 h 123825"/>
                <a:gd name="connsiteX3" fmla="*/ 124015 w 123825"/>
                <a:gd name="connsiteY3" fmla="*/ 124015 h 123825"/>
                <a:gd name="connsiteX4" fmla="*/ 101440 w 123825"/>
                <a:gd name="connsiteY4" fmla="*/ 124015 h 123825"/>
                <a:gd name="connsiteX5" fmla="*/ 101440 w 123825"/>
                <a:gd name="connsiteY5" fmla="*/ 58960 h 123825"/>
                <a:gd name="connsiteX6" fmla="*/ 73342 w 123825"/>
                <a:gd name="connsiteY6" fmla="*/ 104870 h 123825"/>
                <a:gd name="connsiteX7" fmla="*/ 57721 w 123825"/>
                <a:gd name="connsiteY7" fmla="*/ 104870 h 123825"/>
                <a:gd name="connsiteX8" fmla="*/ 29623 w 123825"/>
                <a:gd name="connsiteY8" fmla="*/ 58960 h 123825"/>
                <a:gd name="connsiteX9" fmla="*/ 29623 w 123825"/>
                <a:gd name="connsiteY9" fmla="*/ 124015 h 123825"/>
                <a:gd name="connsiteX10" fmla="*/ 7144 w 123825"/>
                <a:gd name="connsiteY10" fmla="*/ 124015 h 123825"/>
                <a:gd name="connsiteX11" fmla="*/ 7144 w 123825"/>
                <a:gd name="connsiteY11" fmla="*/ 7144 h 123825"/>
                <a:gd name="connsiteX12" fmla="*/ 22954 w 123825"/>
                <a:gd name="connsiteY12" fmla="*/ 7144 h 123825"/>
                <a:gd name="connsiteX13" fmla="*/ 65532 w 123825"/>
                <a:gd name="connsiteY13" fmla="*/ 77152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23825">
                  <a:moveTo>
                    <a:pt x="65532" y="77152"/>
                  </a:moveTo>
                  <a:lnTo>
                    <a:pt x="108109" y="7144"/>
                  </a:lnTo>
                  <a:lnTo>
                    <a:pt x="124015" y="7144"/>
                  </a:lnTo>
                  <a:lnTo>
                    <a:pt x="124015" y="124015"/>
                  </a:lnTo>
                  <a:lnTo>
                    <a:pt x="101440" y="124015"/>
                  </a:lnTo>
                  <a:lnTo>
                    <a:pt x="101440" y="58960"/>
                  </a:lnTo>
                  <a:lnTo>
                    <a:pt x="73342" y="104870"/>
                  </a:lnTo>
                  <a:lnTo>
                    <a:pt x="57721" y="104870"/>
                  </a:lnTo>
                  <a:lnTo>
                    <a:pt x="29623" y="58960"/>
                  </a:lnTo>
                  <a:lnTo>
                    <a:pt x="29623" y="124015"/>
                  </a:lnTo>
                  <a:lnTo>
                    <a:pt x="7144" y="124015"/>
                  </a:lnTo>
                  <a:lnTo>
                    <a:pt x="7144" y="7144"/>
                  </a:lnTo>
                  <a:lnTo>
                    <a:pt x="22954" y="7144"/>
                  </a:lnTo>
                  <a:lnTo>
                    <a:pt x="65532" y="77152"/>
                  </a:lnTo>
                  <a:close/>
                </a:path>
              </a:pathLst>
            </a:custGeom>
            <a:solidFill>
              <a:srgbClr val="FFFFFF"/>
            </a:solidFill>
            <a:ln w="9525" cap="flat">
              <a:noFill/>
              <a:prstDash val="solid"/>
              <a:miter/>
            </a:ln>
          </p:spPr>
          <p:txBody>
            <a:bodyPr rtlCol="0" anchor="ctr"/>
            <a:lstStyle/>
            <a:p>
              <a:endParaRPr lang="en-US"/>
            </a:p>
          </p:txBody>
        </p:sp>
      </p:grpSp>
      <p:sp>
        <p:nvSpPr>
          <p:cNvPr id="33" name="Freeform 32">
            <a:extLst>
              <a:ext uri="{FF2B5EF4-FFF2-40B4-BE49-F238E27FC236}">
                <a16:creationId xmlns:a16="http://schemas.microsoft.com/office/drawing/2014/main" id="{13922CE3-26CB-504D-8028-659192190B4C}"/>
              </a:ext>
            </a:extLst>
          </p:cNvPr>
          <p:cNvSpPr/>
          <p:nvPr userDrawn="1"/>
        </p:nvSpPr>
        <p:spPr>
          <a:xfrm>
            <a:off x="11479779" y="1299205"/>
            <a:ext cx="706294" cy="2370594"/>
          </a:xfrm>
          <a:custGeom>
            <a:avLst/>
            <a:gdLst>
              <a:gd name="connsiteX0" fmla="*/ 706294 w 706294"/>
              <a:gd name="connsiteY0" fmla="*/ 0 h 2370594"/>
              <a:gd name="connsiteX1" fmla="*/ 706294 w 706294"/>
              <a:gd name="connsiteY1" fmla="*/ 2370594 h 2370594"/>
              <a:gd name="connsiteX2" fmla="*/ 599355 w 706294"/>
              <a:gd name="connsiteY2" fmla="*/ 2312550 h 2370594"/>
              <a:gd name="connsiteX3" fmla="*/ 0 w 706294"/>
              <a:gd name="connsiteY3" fmla="*/ 1185297 h 2370594"/>
              <a:gd name="connsiteX4" fmla="*/ 599355 w 706294"/>
              <a:gd name="connsiteY4" fmla="*/ 58045 h 2370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294" h="2370594">
                <a:moveTo>
                  <a:pt x="706294" y="0"/>
                </a:moveTo>
                <a:lnTo>
                  <a:pt x="706294" y="2370594"/>
                </a:lnTo>
                <a:lnTo>
                  <a:pt x="599355" y="2312550"/>
                </a:lnTo>
                <a:cubicBezTo>
                  <a:pt x="237747" y="2068252"/>
                  <a:pt x="0" y="1654539"/>
                  <a:pt x="0" y="1185297"/>
                </a:cubicBezTo>
                <a:cubicBezTo>
                  <a:pt x="0" y="716055"/>
                  <a:pt x="237747" y="302342"/>
                  <a:pt x="599355" y="58045"/>
                </a:cubicBezTo>
                <a:close/>
              </a:path>
            </a:pathLst>
          </a:custGeom>
          <a:solidFill>
            <a:srgbClr val="3B5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a:extLst>
              <a:ext uri="{FF2B5EF4-FFF2-40B4-BE49-F238E27FC236}">
                <a16:creationId xmlns:a16="http://schemas.microsoft.com/office/drawing/2014/main" id="{23652822-4CDC-9443-9E12-DA95C9695F9F}"/>
              </a:ext>
            </a:extLst>
          </p:cNvPr>
          <p:cNvSpPr/>
          <p:nvPr userDrawn="1"/>
        </p:nvSpPr>
        <p:spPr>
          <a:xfrm>
            <a:off x="11475069" y="5363342"/>
            <a:ext cx="711004" cy="1494659"/>
          </a:xfrm>
          <a:custGeom>
            <a:avLst/>
            <a:gdLst>
              <a:gd name="connsiteX0" fmla="*/ 711004 w 711004"/>
              <a:gd name="connsiteY0" fmla="*/ 0 h 1494659"/>
              <a:gd name="connsiteX1" fmla="*/ 711004 w 711004"/>
              <a:gd name="connsiteY1" fmla="*/ 1494659 h 1494659"/>
              <a:gd name="connsiteX2" fmla="*/ 36061 w 711004"/>
              <a:gd name="connsiteY2" fmla="*/ 1494659 h 1494659"/>
              <a:gd name="connsiteX3" fmla="*/ 27619 w 711004"/>
              <a:gd name="connsiteY3" fmla="*/ 1461824 h 1494659"/>
              <a:gd name="connsiteX4" fmla="*/ 0 w 711004"/>
              <a:gd name="connsiteY4" fmla="*/ 1187853 h 1494659"/>
              <a:gd name="connsiteX5" fmla="*/ 599355 w 711004"/>
              <a:gd name="connsiteY5" fmla="*/ 60601 h 1494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004" h="1494659">
                <a:moveTo>
                  <a:pt x="711004" y="0"/>
                </a:moveTo>
                <a:lnTo>
                  <a:pt x="711004" y="1494659"/>
                </a:lnTo>
                <a:lnTo>
                  <a:pt x="36061" y="1494659"/>
                </a:lnTo>
                <a:lnTo>
                  <a:pt x="27619" y="1461824"/>
                </a:lnTo>
                <a:cubicBezTo>
                  <a:pt x="9510" y="1373329"/>
                  <a:pt x="0" y="1281702"/>
                  <a:pt x="0" y="1187853"/>
                </a:cubicBezTo>
                <a:cubicBezTo>
                  <a:pt x="0" y="718611"/>
                  <a:pt x="237747" y="304898"/>
                  <a:pt x="599355" y="60601"/>
                </a:cubicBezTo>
                <a:close/>
              </a:path>
            </a:pathLst>
          </a:custGeom>
          <a:solidFill>
            <a:srgbClr val="3B5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2E96178-3297-C145-9E6E-517CA9096ED8}"/>
              </a:ext>
            </a:extLst>
          </p:cNvPr>
          <p:cNvSpPr/>
          <p:nvPr userDrawn="1"/>
        </p:nvSpPr>
        <p:spPr>
          <a:xfrm>
            <a:off x="10806691" y="1"/>
            <a:ext cx="419100" cy="492124"/>
          </a:xfrm>
          <a:prstGeom prst="rect">
            <a:avLst/>
          </a:prstGeom>
          <a:solidFill>
            <a:srgbClr val="455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C89FC6F-AC4F-B54B-AF74-963DED71F95C}"/>
              </a:ext>
            </a:extLst>
          </p:cNvPr>
          <p:cNvSpPr/>
          <p:nvPr userDrawn="1"/>
        </p:nvSpPr>
        <p:spPr>
          <a:xfrm>
            <a:off x="10806691" y="492125"/>
            <a:ext cx="419100" cy="2247899"/>
          </a:xfrm>
          <a:prstGeom prst="rect">
            <a:avLst/>
          </a:prstGeom>
          <a:solidFill>
            <a:srgbClr val="3B5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AFE7D76B-524C-5C41-BF46-03C97A72372E}"/>
              </a:ext>
            </a:extLst>
          </p:cNvPr>
          <p:cNvSpPr/>
          <p:nvPr userDrawn="1"/>
        </p:nvSpPr>
        <p:spPr>
          <a:xfrm>
            <a:off x="10806691" y="2740024"/>
            <a:ext cx="419100" cy="1892807"/>
          </a:xfrm>
          <a:prstGeom prst="rect">
            <a:avLst/>
          </a:prstGeom>
          <a:solidFill>
            <a:srgbClr val="455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2A8D25CC-86E3-DC4D-913C-CB3EDF7898E9}"/>
              </a:ext>
            </a:extLst>
          </p:cNvPr>
          <p:cNvSpPr/>
          <p:nvPr userDrawn="1"/>
        </p:nvSpPr>
        <p:spPr>
          <a:xfrm>
            <a:off x="10806691" y="4632344"/>
            <a:ext cx="419100" cy="2225656"/>
          </a:xfrm>
          <a:prstGeom prst="rect">
            <a:avLst/>
          </a:prstGeom>
          <a:solidFill>
            <a:srgbClr val="3B5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9048751"/>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ection_Slide_1">
    <p:bg bwMode="gray">
      <p:bgPr>
        <a:solidFill>
          <a:schemeClr val="accent1"/>
        </a:solidFill>
        <a:effectLst/>
      </p:bgPr>
    </p:bg>
    <p:spTree>
      <p:nvGrpSpPr>
        <p:cNvPr id="1" name=""/>
        <p:cNvGrpSpPr/>
        <p:nvPr/>
      </p:nvGrpSpPr>
      <p:grpSpPr>
        <a:xfrm>
          <a:off x="0" y="0"/>
          <a:ext cx="0" cy="0"/>
          <a:chOff x="0" y="0"/>
          <a:chExt cx="0" cy="0"/>
        </a:xfrm>
      </p:grpSpPr>
      <p:sp>
        <p:nvSpPr>
          <p:cNvPr id="7" name="Title 1"/>
          <p:cNvSpPr>
            <a:spLocks noGrp="1"/>
          </p:cNvSpPr>
          <p:nvPr>
            <p:ph type="ctrTitle" hasCustomPrompt="1"/>
          </p:nvPr>
        </p:nvSpPr>
        <p:spPr bwMode="gray">
          <a:xfrm>
            <a:off x="420033" y="2005012"/>
            <a:ext cx="8179914" cy="1336386"/>
          </a:xfrm>
        </p:spPr>
        <p:txBody>
          <a:bodyPr/>
          <a:lstStyle>
            <a:lvl1pPr algn="l" defTabSz="457017" rtl="0" eaLnBrk="1" latinLnBrk="0" hangingPunct="1">
              <a:lnSpc>
                <a:spcPct val="90000"/>
              </a:lnSpc>
              <a:spcBef>
                <a:spcPts val="0"/>
              </a:spcBef>
              <a:buNone/>
              <a:defRPr lang="en-US" sz="3600" b="1" kern="1200" normalizeH="0" baseline="0" dirty="0">
                <a:solidFill>
                  <a:srgbClr val="F7F7F7"/>
                </a:solidFill>
                <a:latin typeface="+mj-lt"/>
                <a:ea typeface="Gilroy" panose="00000500000000000000" pitchFamily="50" charset="0"/>
                <a:cs typeface="Gilroy" panose="00000500000000000000" pitchFamily="50" charset="0"/>
              </a:defRPr>
            </a:lvl1pPr>
          </a:lstStyle>
          <a:p>
            <a:r>
              <a:rPr lang="en-US" dirty="0"/>
              <a:t>Click to edit slide title style</a:t>
            </a:r>
          </a:p>
        </p:txBody>
      </p:sp>
      <p:sp>
        <p:nvSpPr>
          <p:cNvPr id="8" name="Text Placeholder 2"/>
          <p:cNvSpPr>
            <a:spLocks noGrp="1"/>
          </p:cNvSpPr>
          <p:nvPr>
            <p:ph type="body" sz="quarter" idx="10" hasCustomPrompt="1"/>
          </p:nvPr>
        </p:nvSpPr>
        <p:spPr>
          <a:xfrm>
            <a:off x="434339" y="3434010"/>
            <a:ext cx="6152728" cy="789637"/>
          </a:xfrm>
        </p:spPr>
        <p:txBody>
          <a:bodyPr/>
          <a:lstStyle>
            <a:lvl1pPr marL="0" indent="0">
              <a:lnSpc>
                <a:spcPct val="90000"/>
              </a:lnSpc>
              <a:spcBef>
                <a:spcPts val="600"/>
              </a:spcBef>
              <a:buFont typeface="Arial" panose="020B0604020202020204" pitchFamily="34" charset="0"/>
              <a:buNone/>
              <a:defRPr sz="2000" b="0">
                <a:solidFill>
                  <a:srgbClr val="F7F7F7"/>
                </a:solidFill>
                <a:latin typeface="+mj-lt"/>
                <a:ea typeface="Gilroy" panose="00000500000000000000" pitchFamily="50" charset="0"/>
                <a:cs typeface="Gilroy" panose="00000500000000000000" pitchFamily="50" charset="0"/>
              </a:defRPr>
            </a:lvl1pPr>
            <a:lvl2pPr marL="231682" indent="0">
              <a:buNone/>
              <a:defRPr/>
            </a:lvl2pPr>
            <a:lvl3pPr marL="569685" indent="0">
              <a:buNone/>
              <a:defRPr/>
            </a:lvl3pPr>
            <a:lvl4pPr marL="853733" indent="0">
              <a:buNone/>
              <a:defRPr/>
            </a:lvl4pPr>
            <a:lvl5pPr marL="1145717" indent="0">
              <a:buNone/>
              <a:defRPr/>
            </a:lvl5pPr>
          </a:lstStyle>
          <a:p>
            <a:pPr lvl="0"/>
            <a:r>
              <a:rPr lang="en-US" dirty="0"/>
              <a:t>Click to edit subtitle master text styles</a:t>
            </a:r>
          </a:p>
        </p:txBody>
      </p:sp>
      <p:sp>
        <p:nvSpPr>
          <p:cNvPr id="11" name="Rectangle 10">
            <a:extLst>
              <a:ext uri="{FF2B5EF4-FFF2-40B4-BE49-F238E27FC236}">
                <a16:creationId xmlns:a16="http://schemas.microsoft.com/office/drawing/2014/main" id="{DBCF2C44-0776-EF4B-92BB-A4F351C221FD}"/>
              </a:ext>
            </a:extLst>
          </p:cNvPr>
          <p:cNvSpPr/>
          <p:nvPr userDrawn="1"/>
        </p:nvSpPr>
        <p:spPr bwMode="gray">
          <a:xfrm>
            <a:off x="488950" y="6296025"/>
            <a:ext cx="657225" cy="2698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aphic 28">
            <a:extLst>
              <a:ext uri="{FF2B5EF4-FFF2-40B4-BE49-F238E27FC236}">
                <a16:creationId xmlns:a16="http://schemas.microsoft.com/office/drawing/2014/main" id="{BFF4928E-B844-044F-B5A0-BADF8D3B31B5}"/>
              </a:ext>
            </a:extLst>
          </p:cNvPr>
          <p:cNvGrpSpPr>
            <a:grpSpLocks noChangeAspect="1"/>
          </p:cNvGrpSpPr>
          <p:nvPr userDrawn="1"/>
        </p:nvGrpSpPr>
        <p:grpSpPr bwMode="gray">
          <a:xfrm>
            <a:off x="384048" y="6197601"/>
            <a:ext cx="874662" cy="464232"/>
            <a:chOff x="3834550" y="2440725"/>
            <a:chExt cx="5419725" cy="2876550"/>
          </a:xfrm>
        </p:grpSpPr>
        <p:sp>
          <p:nvSpPr>
            <p:cNvPr id="25" name="Freeform: Shape 98">
              <a:extLst>
                <a:ext uri="{FF2B5EF4-FFF2-40B4-BE49-F238E27FC236}">
                  <a16:creationId xmlns:a16="http://schemas.microsoft.com/office/drawing/2014/main" id="{E77057C9-C634-2D4D-A239-091B9FF3B60A}"/>
                </a:ext>
              </a:extLst>
            </p:cNvPr>
            <p:cNvSpPr/>
            <p:nvPr/>
          </p:nvSpPr>
          <p:spPr bwMode="gray">
            <a:xfrm>
              <a:off x="4738663" y="3391889"/>
              <a:ext cx="914400" cy="952500"/>
            </a:xfrm>
            <a:custGeom>
              <a:avLst/>
              <a:gdLst>
                <a:gd name="connsiteX0" fmla="*/ 7144 w 914400"/>
                <a:gd name="connsiteY0" fmla="*/ 946216 h 952500"/>
                <a:gd name="connsiteX1" fmla="*/ 7144 w 914400"/>
                <a:gd name="connsiteY1" fmla="*/ 26101 h 952500"/>
                <a:gd name="connsiteX2" fmla="*/ 243364 w 914400"/>
                <a:gd name="connsiteY2" fmla="*/ 26101 h 952500"/>
                <a:gd name="connsiteX3" fmla="*/ 243364 w 914400"/>
                <a:gd name="connsiteY3" fmla="*/ 100111 h 952500"/>
                <a:gd name="connsiteX4" fmla="*/ 502349 w 914400"/>
                <a:gd name="connsiteY4" fmla="*/ 7146 h 952500"/>
                <a:gd name="connsiteX5" fmla="*/ 819912 w 914400"/>
                <a:gd name="connsiteY5" fmla="*/ 155165 h 952500"/>
                <a:gd name="connsiteX6" fmla="*/ 914400 w 914400"/>
                <a:gd name="connsiteY6" fmla="*/ 477681 h 952500"/>
                <a:gd name="connsiteX7" fmla="*/ 914400 w 914400"/>
                <a:gd name="connsiteY7" fmla="*/ 946216 h 952500"/>
                <a:gd name="connsiteX8" fmla="*/ 668655 w 914400"/>
                <a:gd name="connsiteY8" fmla="*/ 946216 h 952500"/>
                <a:gd name="connsiteX9" fmla="*/ 668655 w 914400"/>
                <a:gd name="connsiteY9" fmla="*/ 458536 h 952500"/>
                <a:gd name="connsiteX10" fmla="*/ 613791 w 914400"/>
                <a:gd name="connsiteY10" fmla="*/ 285943 h 952500"/>
                <a:gd name="connsiteX11" fmla="*/ 475869 w 914400"/>
                <a:gd name="connsiteY11" fmla="*/ 234699 h 952500"/>
                <a:gd name="connsiteX12" fmla="*/ 252794 w 914400"/>
                <a:gd name="connsiteY12" fmla="*/ 348999 h 952500"/>
                <a:gd name="connsiteX13" fmla="*/ 252794 w 914400"/>
                <a:gd name="connsiteY13" fmla="*/ 946216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 h="952500">
                  <a:moveTo>
                    <a:pt x="7144" y="946216"/>
                  </a:moveTo>
                  <a:lnTo>
                    <a:pt x="7144" y="26101"/>
                  </a:lnTo>
                  <a:lnTo>
                    <a:pt x="243364" y="26101"/>
                  </a:lnTo>
                  <a:lnTo>
                    <a:pt x="243364" y="100111"/>
                  </a:lnTo>
                  <a:cubicBezTo>
                    <a:pt x="316116" y="39705"/>
                    <a:pt x="407788" y="6798"/>
                    <a:pt x="502349" y="7146"/>
                  </a:cubicBezTo>
                  <a:cubicBezTo>
                    <a:pt x="624950" y="6797"/>
                    <a:pt x="741342" y="61048"/>
                    <a:pt x="819912" y="155165"/>
                  </a:cubicBezTo>
                  <a:cubicBezTo>
                    <a:pt x="880396" y="227174"/>
                    <a:pt x="914400" y="320138"/>
                    <a:pt x="914400" y="477681"/>
                  </a:cubicBezTo>
                  <a:lnTo>
                    <a:pt x="914400" y="946216"/>
                  </a:lnTo>
                  <a:lnTo>
                    <a:pt x="668655" y="946216"/>
                  </a:lnTo>
                  <a:lnTo>
                    <a:pt x="668655" y="458536"/>
                  </a:lnTo>
                  <a:cubicBezTo>
                    <a:pt x="668655" y="367477"/>
                    <a:pt x="647795" y="320043"/>
                    <a:pt x="613791" y="285943"/>
                  </a:cubicBezTo>
                  <a:cubicBezTo>
                    <a:pt x="581692" y="253653"/>
                    <a:pt x="532543" y="234699"/>
                    <a:pt x="475869" y="234699"/>
                  </a:cubicBezTo>
                  <a:cubicBezTo>
                    <a:pt x="371856" y="234699"/>
                    <a:pt x="286893" y="301374"/>
                    <a:pt x="252794" y="348999"/>
                  </a:cubicBezTo>
                  <a:lnTo>
                    <a:pt x="252794" y="946216"/>
                  </a:lnTo>
                  <a:close/>
                </a:path>
              </a:pathLst>
            </a:custGeom>
            <a:solidFill>
              <a:schemeClr val="tx1"/>
            </a:solidFill>
            <a:ln w="9525" cap="flat">
              <a:noFill/>
              <a:prstDash val="solid"/>
              <a:miter/>
            </a:ln>
          </p:spPr>
          <p:txBody>
            <a:bodyPr rtlCol="0" anchor="ctr"/>
            <a:lstStyle/>
            <a:p>
              <a:endParaRPr lang="en-US"/>
            </a:p>
          </p:txBody>
        </p:sp>
        <p:sp>
          <p:nvSpPr>
            <p:cNvPr id="26" name="Freeform: Shape 99">
              <a:extLst>
                <a:ext uri="{FF2B5EF4-FFF2-40B4-BE49-F238E27FC236}">
                  <a16:creationId xmlns:a16="http://schemas.microsoft.com/office/drawing/2014/main" id="{C5D84A08-A177-344B-8D1A-7121B79A97EE}"/>
                </a:ext>
              </a:extLst>
            </p:cNvPr>
            <p:cNvSpPr/>
            <p:nvPr/>
          </p:nvSpPr>
          <p:spPr bwMode="gray">
            <a:xfrm>
              <a:off x="5739618" y="3391882"/>
              <a:ext cx="1076325" cy="971550"/>
            </a:xfrm>
            <a:custGeom>
              <a:avLst/>
              <a:gdLst>
                <a:gd name="connsiteX0" fmla="*/ 546000 w 1076325"/>
                <a:gd name="connsiteY0" fmla="*/ 7153 h 971550"/>
                <a:gd name="connsiteX1" fmla="*/ 7170 w 1076325"/>
                <a:gd name="connsiteY1" fmla="*/ 540553 h 971550"/>
                <a:gd name="connsiteX2" fmla="*/ 175477 w 1076325"/>
                <a:gd name="connsiteY2" fmla="*/ 936412 h 971550"/>
                <a:gd name="connsiteX3" fmla="*/ 313590 w 1076325"/>
                <a:gd name="connsiteY3" fmla="*/ 943746 h 971550"/>
                <a:gd name="connsiteX4" fmla="*/ 772218 w 1076325"/>
                <a:gd name="connsiteY4" fmla="*/ 943746 h 971550"/>
                <a:gd name="connsiteX5" fmla="*/ 911188 w 1076325"/>
                <a:gd name="connsiteY5" fmla="*/ 935650 h 971550"/>
                <a:gd name="connsiteX6" fmla="*/ 930705 w 1076325"/>
                <a:gd name="connsiteY6" fmla="*/ 174823 h 971550"/>
                <a:gd name="connsiteX7" fmla="*/ 546000 w 1076325"/>
                <a:gd name="connsiteY7" fmla="*/ 7343 h 971550"/>
                <a:gd name="connsiteX8" fmla="*/ 542857 w 1076325"/>
                <a:gd name="connsiteY8" fmla="*/ 813825 h 971550"/>
                <a:gd name="connsiteX9" fmla="*/ 275014 w 1076325"/>
                <a:gd name="connsiteY9" fmla="*/ 545982 h 971550"/>
                <a:gd name="connsiteX10" fmla="*/ 542857 w 1076325"/>
                <a:gd name="connsiteY10" fmla="*/ 276044 h 971550"/>
                <a:gd name="connsiteX11" fmla="*/ 810795 w 1076325"/>
                <a:gd name="connsiteY11" fmla="*/ 545982 h 971550"/>
                <a:gd name="connsiteX12" fmla="*/ 542857 w 1076325"/>
                <a:gd name="connsiteY12" fmla="*/ 813825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6325" h="971550">
                  <a:moveTo>
                    <a:pt x="546000" y="7153"/>
                  </a:moveTo>
                  <a:cubicBezTo>
                    <a:pt x="252439" y="5438"/>
                    <a:pt x="9647" y="245278"/>
                    <a:pt x="7170" y="540553"/>
                  </a:cubicBezTo>
                  <a:cubicBezTo>
                    <a:pt x="5678" y="690190"/>
                    <a:pt x="66680" y="833666"/>
                    <a:pt x="175477" y="936412"/>
                  </a:cubicBezTo>
                  <a:cubicBezTo>
                    <a:pt x="213396" y="972606"/>
                    <a:pt x="272051" y="975721"/>
                    <a:pt x="313590" y="943746"/>
                  </a:cubicBezTo>
                  <a:cubicBezTo>
                    <a:pt x="449674" y="842412"/>
                    <a:pt x="636135" y="842412"/>
                    <a:pt x="772218" y="943746"/>
                  </a:cubicBezTo>
                  <a:cubicBezTo>
                    <a:pt x="814151" y="975848"/>
                    <a:pt x="873267" y="972404"/>
                    <a:pt x="911188" y="935650"/>
                  </a:cubicBezTo>
                  <a:cubicBezTo>
                    <a:pt x="1126674" y="730943"/>
                    <a:pt x="1135412" y="390309"/>
                    <a:pt x="930705" y="174823"/>
                  </a:cubicBezTo>
                  <a:cubicBezTo>
                    <a:pt x="830411" y="69248"/>
                    <a:pt x="691613" y="8822"/>
                    <a:pt x="546000" y="7343"/>
                  </a:cubicBezTo>
                  <a:moveTo>
                    <a:pt x="542857" y="813825"/>
                  </a:moveTo>
                  <a:cubicBezTo>
                    <a:pt x="383884" y="813825"/>
                    <a:pt x="275014" y="694096"/>
                    <a:pt x="275014" y="545982"/>
                  </a:cubicBezTo>
                  <a:cubicBezTo>
                    <a:pt x="275014" y="397868"/>
                    <a:pt x="383884" y="276044"/>
                    <a:pt x="542857" y="276044"/>
                  </a:cubicBezTo>
                  <a:cubicBezTo>
                    <a:pt x="701829" y="276044"/>
                    <a:pt x="810795" y="397773"/>
                    <a:pt x="810795" y="545982"/>
                  </a:cubicBezTo>
                  <a:cubicBezTo>
                    <a:pt x="810795" y="694191"/>
                    <a:pt x="701924" y="813825"/>
                    <a:pt x="542857" y="813825"/>
                  </a:cubicBezTo>
                </a:path>
              </a:pathLst>
            </a:custGeom>
            <a:solidFill>
              <a:schemeClr val="bg1"/>
            </a:solidFill>
            <a:ln w="9525" cap="flat">
              <a:noFill/>
              <a:prstDash val="solid"/>
              <a:miter/>
            </a:ln>
          </p:spPr>
          <p:txBody>
            <a:bodyPr rtlCol="0" anchor="ctr"/>
            <a:lstStyle/>
            <a:p>
              <a:endParaRPr lang="en-US"/>
            </a:p>
          </p:txBody>
        </p:sp>
        <p:sp>
          <p:nvSpPr>
            <p:cNvPr id="27" name="Freeform: Shape 100">
              <a:extLst>
                <a:ext uri="{FF2B5EF4-FFF2-40B4-BE49-F238E27FC236}">
                  <a16:creationId xmlns:a16="http://schemas.microsoft.com/office/drawing/2014/main" id="{B6C676D8-3D53-FA4B-9CA1-D857C3E18EE2}"/>
                </a:ext>
              </a:extLst>
            </p:cNvPr>
            <p:cNvSpPr/>
            <p:nvPr/>
          </p:nvSpPr>
          <p:spPr bwMode="gray">
            <a:xfrm>
              <a:off x="6749390" y="3410846"/>
              <a:ext cx="1495425" cy="933450"/>
            </a:xfrm>
            <a:custGeom>
              <a:avLst/>
              <a:gdLst>
                <a:gd name="connsiteX0" fmla="*/ 555117 w 1495425"/>
                <a:gd name="connsiteY0" fmla="*/ 927259 h 933450"/>
                <a:gd name="connsiteX1" fmla="*/ 372046 w 1495425"/>
                <a:gd name="connsiteY1" fmla="*/ 927259 h 933450"/>
                <a:gd name="connsiteX2" fmla="*/ 7144 w 1495425"/>
                <a:gd name="connsiteY2" fmla="*/ 7144 h 933450"/>
                <a:gd name="connsiteX3" fmla="*/ 252508 w 1495425"/>
                <a:gd name="connsiteY3" fmla="*/ 7144 h 933450"/>
                <a:gd name="connsiteX4" fmla="*/ 452533 w 1495425"/>
                <a:gd name="connsiteY4" fmla="*/ 533019 h 933450"/>
                <a:gd name="connsiteX5" fmla="*/ 648748 w 1495425"/>
                <a:gd name="connsiteY5" fmla="*/ 7144 h 933450"/>
                <a:gd name="connsiteX6" fmla="*/ 853821 w 1495425"/>
                <a:gd name="connsiteY6" fmla="*/ 7144 h 933450"/>
                <a:gd name="connsiteX7" fmla="*/ 1048131 w 1495425"/>
                <a:gd name="connsiteY7" fmla="*/ 533019 h 933450"/>
                <a:gd name="connsiteX8" fmla="*/ 1249966 w 1495425"/>
                <a:gd name="connsiteY8" fmla="*/ 7144 h 933450"/>
                <a:gd name="connsiteX9" fmla="*/ 1495330 w 1495425"/>
                <a:gd name="connsiteY9" fmla="*/ 7144 h 933450"/>
                <a:gd name="connsiteX10" fmla="*/ 1130427 w 1495425"/>
                <a:gd name="connsiteY10" fmla="*/ 927259 h 933450"/>
                <a:gd name="connsiteX11" fmla="*/ 947452 w 1495425"/>
                <a:gd name="connsiteY11" fmla="*/ 927259 h 933450"/>
                <a:gd name="connsiteX12" fmla="*/ 751237 w 1495425"/>
                <a:gd name="connsiteY12" fmla="*/ 403384 h 933450"/>
                <a:gd name="connsiteX13" fmla="*/ 555117 w 1495425"/>
                <a:gd name="connsiteY13" fmla="*/ 927259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5425" h="933450">
                  <a:moveTo>
                    <a:pt x="555117" y="927259"/>
                  </a:moveTo>
                  <a:lnTo>
                    <a:pt x="372046" y="927259"/>
                  </a:lnTo>
                  <a:lnTo>
                    <a:pt x="7144" y="7144"/>
                  </a:lnTo>
                  <a:lnTo>
                    <a:pt x="252508" y="7144"/>
                  </a:lnTo>
                  <a:lnTo>
                    <a:pt x="452533" y="533019"/>
                  </a:lnTo>
                  <a:lnTo>
                    <a:pt x="648748" y="7144"/>
                  </a:lnTo>
                  <a:lnTo>
                    <a:pt x="853821" y="7144"/>
                  </a:lnTo>
                  <a:lnTo>
                    <a:pt x="1048131" y="533019"/>
                  </a:lnTo>
                  <a:lnTo>
                    <a:pt x="1249966" y="7144"/>
                  </a:lnTo>
                  <a:lnTo>
                    <a:pt x="1495330" y="7144"/>
                  </a:lnTo>
                  <a:lnTo>
                    <a:pt x="1130427" y="927259"/>
                  </a:lnTo>
                  <a:lnTo>
                    <a:pt x="947452" y="927259"/>
                  </a:lnTo>
                  <a:lnTo>
                    <a:pt x="751237" y="403384"/>
                  </a:lnTo>
                  <a:lnTo>
                    <a:pt x="555117" y="927259"/>
                  </a:lnTo>
                  <a:close/>
                </a:path>
              </a:pathLst>
            </a:custGeom>
            <a:solidFill>
              <a:schemeClr val="tx1"/>
            </a:solidFill>
            <a:ln w="9525" cap="flat">
              <a:noFill/>
              <a:prstDash val="solid"/>
              <a:miter/>
            </a:ln>
          </p:spPr>
          <p:txBody>
            <a:bodyPr rtlCol="0" anchor="ctr"/>
            <a:lstStyle/>
            <a:p>
              <a:endParaRPr lang="en-US"/>
            </a:p>
          </p:txBody>
        </p:sp>
        <p:sp>
          <p:nvSpPr>
            <p:cNvPr id="28" name="Freeform: Shape 101">
              <a:extLst>
                <a:ext uri="{FF2B5EF4-FFF2-40B4-BE49-F238E27FC236}">
                  <a16:creationId xmlns:a16="http://schemas.microsoft.com/office/drawing/2014/main" id="{0FF49081-52FA-A940-84E3-C4D438291886}"/>
                </a:ext>
              </a:extLst>
            </p:cNvPr>
            <p:cNvSpPr/>
            <p:nvPr/>
          </p:nvSpPr>
          <p:spPr bwMode="gray">
            <a:xfrm>
              <a:off x="8018502" y="4214089"/>
              <a:ext cx="95250" cy="123825"/>
            </a:xfrm>
            <a:custGeom>
              <a:avLst/>
              <a:gdLst>
                <a:gd name="connsiteX0" fmla="*/ 91535 w 95250"/>
                <a:gd name="connsiteY0" fmla="*/ 7144 h 123825"/>
                <a:gd name="connsiteX1" fmla="*/ 91535 w 95250"/>
                <a:gd name="connsiteY1" fmla="*/ 27242 h 123825"/>
                <a:gd name="connsiteX2" fmla="*/ 60674 w 95250"/>
                <a:gd name="connsiteY2" fmla="*/ 27242 h 123825"/>
                <a:gd name="connsiteX3" fmla="*/ 60674 w 95250"/>
                <a:gd name="connsiteY3" fmla="*/ 124016 h 123825"/>
                <a:gd name="connsiteX4" fmla="*/ 38100 w 95250"/>
                <a:gd name="connsiteY4" fmla="*/ 124016 h 123825"/>
                <a:gd name="connsiteX5" fmla="*/ 38100 w 95250"/>
                <a:gd name="connsiteY5" fmla="*/ 27242 h 123825"/>
                <a:gd name="connsiteX6" fmla="*/ 7144 w 95250"/>
                <a:gd name="connsiteY6" fmla="*/ 27242 h 123825"/>
                <a:gd name="connsiteX7" fmla="*/ 7144 w 95250"/>
                <a:gd name="connsiteY7" fmla="*/ 7144 h 123825"/>
                <a:gd name="connsiteX8" fmla="*/ 91535 w 95250"/>
                <a:gd name="connsiteY8" fmla="*/ 71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23825">
                  <a:moveTo>
                    <a:pt x="91535" y="7144"/>
                  </a:moveTo>
                  <a:lnTo>
                    <a:pt x="91535" y="27242"/>
                  </a:lnTo>
                  <a:lnTo>
                    <a:pt x="60674" y="27242"/>
                  </a:lnTo>
                  <a:lnTo>
                    <a:pt x="60674" y="124016"/>
                  </a:lnTo>
                  <a:lnTo>
                    <a:pt x="38100" y="124016"/>
                  </a:lnTo>
                  <a:lnTo>
                    <a:pt x="38100" y="27242"/>
                  </a:lnTo>
                  <a:lnTo>
                    <a:pt x="7144" y="27242"/>
                  </a:lnTo>
                  <a:lnTo>
                    <a:pt x="7144" y="7144"/>
                  </a:lnTo>
                  <a:lnTo>
                    <a:pt x="91535" y="7144"/>
                  </a:lnTo>
                  <a:close/>
                </a:path>
              </a:pathLst>
            </a:custGeom>
            <a:solidFill>
              <a:srgbClr val="293E40"/>
            </a:solidFill>
            <a:ln w="9525" cap="flat">
              <a:noFill/>
              <a:prstDash val="solid"/>
              <a:miter/>
            </a:ln>
          </p:spPr>
          <p:txBody>
            <a:bodyPr rtlCol="0" anchor="ctr"/>
            <a:lstStyle/>
            <a:p>
              <a:endParaRPr lang="en-US"/>
            </a:p>
          </p:txBody>
        </p:sp>
        <p:sp>
          <p:nvSpPr>
            <p:cNvPr id="29" name="Freeform: Shape 102">
              <a:extLst>
                <a:ext uri="{FF2B5EF4-FFF2-40B4-BE49-F238E27FC236}">
                  <a16:creationId xmlns:a16="http://schemas.microsoft.com/office/drawing/2014/main" id="{BE85380F-860D-E445-B22F-198CB29659CC}"/>
                </a:ext>
              </a:extLst>
            </p:cNvPr>
            <p:cNvSpPr/>
            <p:nvPr/>
          </p:nvSpPr>
          <p:spPr bwMode="gray">
            <a:xfrm>
              <a:off x="8120705" y="4214089"/>
              <a:ext cx="123825" cy="123825"/>
            </a:xfrm>
            <a:custGeom>
              <a:avLst/>
              <a:gdLst>
                <a:gd name="connsiteX0" fmla="*/ 65627 w 123825"/>
                <a:gd name="connsiteY0" fmla="*/ 77153 h 123825"/>
                <a:gd name="connsiteX1" fmla="*/ 108204 w 123825"/>
                <a:gd name="connsiteY1" fmla="*/ 7144 h 123825"/>
                <a:gd name="connsiteX2" fmla="*/ 124016 w 123825"/>
                <a:gd name="connsiteY2" fmla="*/ 7144 h 123825"/>
                <a:gd name="connsiteX3" fmla="*/ 124016 w 123825"/>
                <a:gd name="connsiteY3" fmla="*/ 124016 h 123825"/>
                <a:gd name="connsiteX4" fmla="*/ 101441 w 123825"/>
                <a:gd name="connsiteY4" fmla="*/ 124016 h 123825"/>
                <a:gd name="connsiteX5" fmla="*/ 101441 w 123825"/>
                <a:gd name="connsiteY5" fmla="*/ 58960 h 123825"/>
                <a:gd name="connsiteX6" fmla="*/ 73438 w 123825"/>
                <a:gd name="connsiteY6" fmla="*/ 104870 h 123825"/>
                <a:gd name="connsiteX7" fmla="*/ 57817 w 123825"/>
                <a:gd name="connsiteY7" fmla="*/ 104870 h 123825"/>
                <a:gd name="connsiteX8" fmla="*/ 29718 w 123825"/>
                <a:gd name="connsiteY8" fmla="*/ 58960 h 123825"/>
                <a:gd name="connsiteX9" fmla="*/ 29718 w 123825"/>
                <a:gd name="connsiteY9" fmla="*/ 124016 h 123825"/>
                <a:gd name="connsiteX10" fmla="*/ 7144 w 123825"/>
                <a:gd name="connsiteY10" fmla="*/ 124016 h 123825"/>
                <a:gd name="connsiteX11" fmla="*/ 7144 w 123825"/>
                <a:gd name="connsiteY11" fmla="*/ 7144 h 123825"/>
                <a:gd name="connsiteX12" fmla="*/ 23051 w 123825"/>
                <a:gd name="connsiteY12" fmla="*/ 7144 h 123825"/>
                <a:gd name="connsiteX13" fmla="*/ 65627 w 123825"/>
                <a:gd name="connsiteY13" fmla="*/ 7715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23825">
                  <a:moveTo>
                    <a:pt x="65627" y="77153"/>
                  </a:moveTo>
                  <a:lnTo>
                    <a:pt x="108204" y="7144"/>
                  </a:lnTo>
                  <a:lnTo>
                    <a:pt x="124016" y="7144"/>
                  </a:lnTo>
                  <a:lnTo>
                    <a:pt x="124016" y="124016"/>
                  </a:lnTo>
                  <a:lnTo>
                    <a:pt x="101441" y="124016"/>
                  </a:lnTo>
                  <a:lnTo>
                    <a:pt x="101441" y="58960"/>
                  </a:lnTo>
                  <a:lnTo>
                    <a:pt x="73438" y="104870"/>
                  </a:lnTo>
                  <a:lnTo>
                    <a:pt x="57817" y="104870"/>
                  </a:lnTo>
                  <a:lnTo>
                    <a:pt x="29718" y="58960"/>
                  </a:lnTo>
                  <a:lnTo>
                    <a:pt x="29718" y="124016"/>
                  </a:lnTo>
                  <a:lnTo>
                    <a:pt x="7144" y="124016"/>
                  </a:lnTo>
                  <a:lnTo>
                    <a:pt x="7144" y="7144"/>
                  </a:lnTo>
                  <a:lnTo>
                    <a:pt x="23051" y="7144"/>
                  </a:lnTo>
                  <a:lnTo>
                    <a:pt x="65627" y="77153"/>
                  </a:lnTo>
                  <a:close/>
                </a:path>
              </a:pathLst>
            </a:custGeom>
            <a:solidFill>
              <a:srgbClr val="293E4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0720340"/>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ection_Slide_2">
    <p:bg bwMode="gray">
      <p:bgPr>
        <a:solidFill>
          <a:schemeClr val="accent3"/>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FE7B3A53-EF0E-2E48-8113-9C033460F03A}"/>
              </a:ext>
            </a:extLst>
          </p:cNvPr>
          <p:cNvSpPr/>
          <p:nvPr userDrawn="1"/>
        </p:nvSpPr>
        <p:spPr>
          <a:xfrm>
            <a:off x="501650" y="6293026"/>
            <a:ext cx="657225" cy="2698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ctrTitle" hasCustomPrompt="1"/>
          </p:nvPr>
        </p:nvSpPr>
        <p:spPr bwMode="gray">
          <a:xfrm>
            <a:off x="424854" y="2005012"/>
            <a:ext cx="8179914" cy="1336386"/>
          </a:xfrm>
        </p:spPr>
        <p:txBody>
          <a:bodyPr/>
          <a:lstStyle>
            <a:lvl1pPr algn="l" defTabSz="457017" rtl="0" eaLnBrk="1" latinLnBrk="0" hangingPunct="1">
              <a:lnSpc>
                <a:spcPct val="90000"/>
              </a:lnSpc>
              <a:spcBef>
                <a:spcPts val="0"/>
              </a:spcBef>
              <a:buNone/>
              <a:defRPr lang="en-US" sz="3600" b="1" kern="1200" normalizeH="0" baseline="0" dirty="0">
                <a:solidFill>
                  <a:srgbClr val="F7F7F7"/>
                </a:solidFill>
                <a:latin typeface="+mj-lt"/>
                <a:ea typeface="Gilroy" panose="00000500000000000000" pitchFamily="50" charset="0"/>
                <a:cs typeface="Gilroy" panose="00000500000000000000" pitchFamily="50" charset="0"/>
              </a:defRPr>
            </a:lvl1pPr>
          </a:lstStyle>
          <a:p>
            <a:r>
              <a:rPr lang="en-US" dirty="0"/>
              <a:t>Click to edit slide title style</a:t>
            </a:r>
          </a:p>
        </p:txBody>
      </p:sp>
      <p:sp>
        <p:nvSpPr>
          <p:cNvPr id="8" name="Text Placeholder 2"/>
          <p:cNvSpPr>
            <a:spLocks noGrp="1"/>
          </p:cNvSpPr>
          <p:nvPr>
            <p:ph type="body" sz="quarter" idx="10" hasCustomPrompt="1"/>
          </p:nvPr>
        </p:nvSpPr>
        <p:spPr>
          <a:xfrm>
            <a:off x="439160" y="3434010"/>
            <a:ext cx="6152728" cy="789637"/>
          </a:xfrm>
        </p:spPr>
        <p:txBody>
          <a:bodyPr/>
          <a:lstStyle>
            <a:lvl1pPr marL="0" indent="0">
              <a:lnSpc>
                <a:spcPct val="90000"/>
              </a:lnSpc>
              <a:spcBef>
                <a:spcPts val="600"/>
              </a:spcBef>
              <a:buFont typeface="Arial" panose="020B0604020202020204" pitchFamily="34" charset="0"/>
              <a:buNone/>
              <a:defRPr sz="2000" b="0">
                <a:solidFill>
                  <a:srgbClr val="F7F7F7"/>
                </a:solidFill>
                <a:latin typeface="+mj-lt"/>
                <a:ea typeface="Gilroy" panose="00000500000000000000" pitchFamily="50" charset="0"/>
                <a:cs typeface="Gilroy" panose="00000500000000000000" pitchFamily="50" charset="0"/>
              </a:defRPr>
            </a:lvl1pPr>
            <a:lvl2pPr marL="231682" indent="0">
              <a:buNone/>
              <a:defRPr/>
            </a:lvl2pPr>
            <a:lvl3pPr marL="569685" indent="0">
              <a:buNone/>
              <a:defRPr/>
            </a:lvl3pPr>
            <a:lvl4pPr marL="853733" indent="0">
              <a:buNone/>
              <a:defRPr/>
            </a:lvl4pPr>
            <a:lvl5pPr marL="1145717" indent="0">
              <a:buNone/>
              <a:defRPr/>
            </a:lvl5pPr>
          </a:lstStyle>
          <a:p>
            <a:pPr lvl="0"/>
            <a:r>
              <a:rPr lang="en-US" dirty="0"/>
              <a:t>Click to edit subtitle master text styles</a:t>
            </a:r>
          </a:p>
        </p:txBody>
      </p:sp>
      <p:grpSp>
        <p:nvGrpSpPr>
          <p:cNvPr id="11" name="Graphic 28">
            <a:extLst>
              <a:ext uri="{FF2B5EF4-FFF2-40B4-BE49-F238E27FC236}">
                <a16:creationId xmlns:a16="http://schemas.microsoft.com/office/drawing/2014/main" id="{BC21E794-E835-4C2D-866F-681BCFC5A029}"/>
              </a:ext>
            </a:extLst>
          </p:cNvPr>
          <p:cNvGrpSpPr>
            <a:grpSpLocks noChangeAspect="1"/>
          </p:cNvGrpSpPr>
          <p:nvPr userDrawn="1"/>
        </p:nvGrpSpPr>
        <p:grpSpPr bwMode="gray">
          <a:xfrm>
            <a:off x="384048" y="6197601"/>
            <a:ext cx="874662" cy="464232"/>
            <a:chOff x="3834550" y="2440725"/>
            <a:chExt cx="5419725" cy="2876550"/>
          </a:xfrm>
        </p:grpSpPr>
        <p:sp>
          <p:nvSpPr>
            <p:cNvPr id="12" name="Freeform: Shape 98">
              <a:extLst>
                <a:ext uri="{FF2B5EF4-FFF2-40B4-BE49-F238E27FC236}">
                  <a16:creationId xmlns:a16="http://schemas.microsoft.com/office/drawing/2014/main" id="{4E183489-A8F8-4B47-8DA5-30C35CBB22F0}"/>
                </a:ext>
              </a:extLst>
            </p:cNvPr>
            <p:cNvSpPr/>
            <p:nvPr/>
          </p:nvSpPr>
          <p:spPr bwMode="gray">
            <a:xfrm>
              <a:off x="4738663" y="3391889"/>
              <a:ext cx="914400" cy="952500"/>
            </a:xfrm>
            <a:custGeom>
              <a:avLst/>
              <a:gdLst>
                <a:gd name="connsiteX0" fmla="*/ 7144 w 914400"/>
                <a:gd name="connsiteY0" fmla="*/ 946216 h 952500"/>
                <a:gd name="connsiteX1" fmla="*/ 7144 w 914400"/>
                <a:gd name="connsiteY1" fmla="*/ 26101 h 952500"/>
                <a:gd name="connsiteX2" fmla="*/ 243364 w 914400"/>
                <a:gd name="connsiteY2" fmla="*/ 26101 h 952500"/>
                <a:gd name="connsiteX3" fmla="*/ 243364 w 914400"/>
                <a:gd name="connsiteY3" fmla="*/ 100111 h 952500"/>
                <a:gd name="connsiteX4" fmla="*/ 502349 w 914400"/>
                <a:gd name="connsiteY4" fmla="*/ 7146 h 952500"/>
                <a:gd name="connsiteX5" fmla="*/ 819912 w 914400"/>
                <a:gd name="connsiteY5" fmla="*/ 155165 h 952500"/>
                <a:gd name="connsiteX6" fmla="*/ 914400 w 914400"/>
                <a:gd name="connsiteY6" fmla="*/ 477681 h 952500"/>
                <a:gd name="connsiteX7" fmla="*/ 914400 w 914400"/>
                <a:gd name="connsiteY7" fmla="*/ 946216 h 952500"/>
                <a:gd name="connsiteX8" fmla="*/ 668655 w 914400"/>
                <a:gd name="connsiteY8" fmla="*/ 946216 h 952500"/>
                <a:gd name="connsiteX9" fmla="*/ 668655 w 914400"/>
                <a:gd name="connsiteY9" fmla="*/ 458536 h 952500"/>
                <a:gd name="connsiteX10" fmla="*/ 613791 w 914400"/>
                <a:gd name="connsiteY10" fmla="*/ 285943 h 952500"/>
                <a:gd name="connsiteX11" fmla="*/ 475869 w 914400"/>
                <a:gd name="connsiteY11" fmla="*/ 234699 h 952500"/>
                <a:gd name="connsiteX12" fmla="*/ 252794 w 914400"/>
                <a:gd name="connsiteY12" fmla="*/ 348999 h 952500"/>
                <a:gd name="connsiteX13" fmla="*/ 252794 w 914400"/>
                <a:gd name="connsiteY13" fmla="*/ 946216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 h="952500">
                  <a:moveTo>
                    <a:pt x="7144" y="946216"/>
                  </a:moveTo>
                  <a:lnTo>
                    <a:pt x="7144" y="26101"/>
                  </a:lnTo>
                  <a:lnTo>
                    <a:pt x="243364" y="26101"/>
                  </a:lnTo>
                  <a:lnTo>
                    <a:pt x="243364" y="100111"/>
                  </a:lnTo>
                  <a:cubicBezTo>
                    <a:pt x="316116" y="39705"/>
                    <a:pt x="407788" y="6798"/>
                    <a:pt x="502349" y="7146"/>
                  </a:cubicBezTo>
                  <a:cubicBezTo>
                    <a:pt x="624950" y="6797"/>
                    <a:pt x="741342" y="61048"/>
                    <a:pt x="819912" y="155165"/>
                  </a:cubicBezTo>
                  <a:cubicBezTo>
                    <a:pt x="880396" y="227174"/>
                    <a:pt x="914400" y="320138"/>
                    <a:pt x="914400" y="477681"/>
                  </a:cubicBezTo>
                  <a:lnTo>
                    <a:pt x="914400" y="946216"/>
                  </a:lnTo>
                  <a:lnTo>
                    <a:pt x="668655" y="946216"/>
                  </a:lnTo>
                  <a:lnTo>
                    <a:pt x="668655" y="458536"/>
                  </a:lnTo>
                  <a:cubicBezTo>
                    <a:pt x="668655" y="367477"/>
                    <a:pt x="647795" y="320043"/>
                    <a:pt x="613791" y="285943"/>
                  </a:cubicBezTo>
                  <a:cubicBezTo>
                    <a:pt x="581692" y="253653"/>
                    <a:pt x="532543" y="234699"/>
                    <a:pt x="475869" y="234699"/>
                  </a:cubicBezTo>
                  <a:cubicBezTo>
                    <a:pt x="371856" y="234699"/>
                    <a:pt x="286893" y="301374"/>
                    <a:pt x="252794" y="348999"/>
                  </a:cubicBezTo>
                  <a:lnTo>
                    <a:pt x="252794" y="946216"/>
                  </a:lnTo>
                  <a:close/>
                </a:path>
              </a:pathLst>
            </a:custGeom>
            <a:solidFill>
              <a:schemeClr val="tx1"/>
            </a:solidFill>
            <a:ln w="9525" cap="flat">
              <a:noFill/>
              <a:prstDash val="solid"/>
              <a:miter/>
            </a:ln>
          </p:spPr>
          <p:txBody>
            <a:bodyPr rtlCol="0" anchor="ctr"/>
            <a:lstStyle/>
            <a:p>
              <a:endParaRPr lang="en-US"/>
            </a:p>
          </p:txBody>
        </p:sp>
        <p:sp>
          <p:nvSpPr>
            <p:cNvPr id="13" name="Freeform: Shape 99">
              <a:extLst>
                <a:ext uri="{FF2B5EF4-FFF2-40B4-BE49-F238E27FC236}">
                  <a16:creationId xmlns:a16="http://schemas.microsoft.com/office/drawing/2014/main" id="{665AF482-4D61-4428-BF91-BE1C44AEEF96}"/>
                </a:ext>
              </a:extLst>
            </p:cNvPr>
            <p:cNvSpPr/>
            <p:nvPr/>
          </p:nvSpPr>
          <p:spPr bwMode="gray">
            <a:xfrm>
              <a:off x="5739618" y="3391882"/>
              <a:ext cx="1076325" cy="971550"/>
            </a:xfrm>
            <a:custGeom>
              <a:avLst/>
              <a:gdLst>
                <a:gd name="connsiteX0" fmla="*/ 546000 w 1076325"/>
                <a:gd name="connsiteY0" fmla="*/ 7153 h 971550"/>
                <a:gd name="connsiteX1" fmla="*/ 7170 w 1076325"/>
                <a:gd name="connsiteY1" fmla="*/ 540553 h 971550"/>
                <a:gd name="connsiteX2" fmla="*/ 175477 w 1076325"/>
                <a:gd name="connsiteY2" fmla="*/ 936412 h 971550"/>
                <a:gd name="connsiteX3" fmla="*/ 313590 w 1076325"/>
                <a:gd name="connsiteY3" fmla="*/ 943746 h 971550"/>
                <a:gd name="connsiteX4" fmla="*/ 772218 w 1076325"/>
                <a:gd name="connsiteY4" fmla="*/ 943746 h 971550"/>
                <a:gd name="connsiteX5" fmla="*/ 911188 w 1076325"/>
                <a:gd name="connsiteY5" fmla="*/ 935650 h 971550"/>
                <a:gd name="connsiteX6" fmla="*/ 930705 w 1076325"/>
                <a:gd name="connsiteY6" fmla="*/ 174823 h 971550"/>
                <a:gd name="connsiteX7" fmla="*/ 546000 w 1076325"/>
                <a:gd name="connsiteY7" fmla="*/ 7343 h 971550"/>
                <a:gd name="connsiteX8" fmla="*/ 542857 w 1076325"/>
                <a:gd name="connsiteY8" fmla="*/ 813825 h 971550"/>
                <a:gd name="connsiteX9" fmla="*/ 275014 w 1076325"/>
                <a:gd name="connsiteY9" fmla="*/ 545982 h 971550"/>
                <a:gd name="connsiteX10" fmla="*/ 542857 w 1076325"/>
                <a:gd name="connsiteY10" fmla="*/ 276044 h 971550"/>
                <a:gd name="connsiteX11" fmla="*/ 810795 w 1076325"/>
                <a:gd name="connsiteY11" fmla="*/ 545982 h 971550"/>
                <a:gd name="connsiteX12" fmla="*/ 542857 w 1076325"/>
                <a:gd name="connsiteY12" fmla="*/ 813825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6325" h="971550">
                  <a:moveTo>
                    <a:pt x="546000" y="7153"/>
                  </a:moveTo>
                  <a:cubicBezTo>
                    <a:pt x="252439" y="5438"/>
                    <a:pt x="9647" y="245278"/>
                    <a:pt x="7170" y="540553"/>
                  </a:cubicBezTo>
                  <a:cubicBezTo>
                    <a:pt x="5678" y="690190"/>
                    <a:pt x="66680" y="833666"/>
                    <a:pt x="175477" y="936412"/>
                  </a:cubicBezTo>
                  <a:cubicBezTo>
                    <a:pt x="213396" y="972606"/>
                    <a:pt x="272051" y="975721"/>
                    <a:pt x="313590" y="943746"/>
                  </a:cubicBezTo>
                  <a:cubicBezTo>
                    <a:pt x="449674" y="842412"/>
                    <a:pt x="636135" y="842412"/>
                    <a:pt x="772218" y="943746"/>
                  </a:cubicBezTo>
                  <a:cubicBezTo>
                    <a:pt x="814151" y="975848"/>
                    <a:pt x="873267" y="972404"/>
                    <a:pt x="911188" y="935650"/>
                  </a:cubicBezTo>
                  <a:cubicBezTo>
                    <a:pt x="1126674" y="730943"/>
                    <a:pt x="1135412" y="390309"/>
                    <a:pt x="930705" y="174823"/>
                  </a:cubicBezTo>
                  <a:cubicBezTo>
                    <a:pt x="830411" y="69248"/>
                    <a:pt x="691613" y="8822"/>
                    <a:pt x="546000" y="7343"/>
                  </a:cubicBezTo>
                  <a:moveTo>
                    <a:pt x="542857" y="813825"/>
                  </a:moveTo>
                  <a:cubicBezTo>
                    <a:pt x="383884" y="813825"/>
                    <a:pt x="275014" y="694096"/>
                    <a:pt x="275014" y="545982"/>
                  </a:cubicBezTo>
                  <a:cubicBezTo>
                    <a:pt x="275014" y="397868"/>
                    <a:pt x="383884" y="276044"/>
                    <a:pt x="542857" y="276044"/>
                  </a:cubicBezTo>
                  <a:cubicBezTo>
                    <a:pt x="701829" y="276044"/>
                    <a:pt x="810795" y="397773"/>
                    <a:pt x="810795" y="545982"/>
                  </a:cubicBezTo>
                  <a:cubicBezTo>
                    <a:pt x="810795" y="694191"/>
                    <a:pt x="701924" y="813825"/>
                    <a:pt x="542857" y="813825"/>
                  </a:cubicBezTo>
                </a:path>
              </a:pathLst>
            </a:custGeom>
            <a:solidFill>
              <a:schemeClr val="bg1"/>
            </a:solidFill>
            <a:ln w="9525" cap="flat">
              <a:noFill/>
              <a:prstDash val="solid"/>
              <a:miter/>
            </a:ln>
          </p:spPr>
          <p:txBody>
            <a:bodyPr rtlCol="0" anchor="ctr"/>
            <a:lstStyle/>
            <a:p>
              <a:endParaRPr lang="en-US"/>
            </a:p>
          </p:txBody>
        </p:sp>
        <p:sp>
          <p:nvSpPr>
            <p:cNvPr id="14" name="Freeform: Shape 100">
              <a:extLst>
                <a:ext uri="{FF2B5EF4-FFF2-40B4-BE49-F238E27FC236}">
                  <a16:creationId xmlns:a16="http://schemas.microsoft.com/office/drawing/2014/main" id="{7F61A371-3C42-4517-B7EB-08C02435C1D5}"/>
                </a:ext>
              </a:extLst>
            </p:cNvPr>
            <p:cNvSpPr/>
            <p:nvPr/>
          </p:nvSpPr>
          <p:spPr bwMode="gray">
            <a:xfrm>
              <a:off x="6749390" y="3410846"/>
              <a:ext cx="1495425" cy="933450"/>
            </a:xfrm>
            <a:custGeom>
              <a:avLst/>
              <a:gdLst>
                <a:gd name="connsiteX0" fmla="*/ 555117 w 1495425"/>
                <a:gd name="connsiteY0" fmla="*/ 927259 h 933450"/>
                <a:gd name="connsiteX1" fmla="*/ 372046 w 1495425"/>
                <a:gd name="connsiteY1" fmla="*/ 927259 h 933450"/>
                <a:gd name="connsiteX2" fmla="*/ 7144 w 1495425"/>
                <a:gd name="connsiteY2" fmla="*/ 7144 h 933450"/>
                <a:gd name="connsiteX3" fmla="*/ 252508 w 1495425"/>
                <a:gd name="connsiteY3" fmla="*/ 7144 h 933450"/>
                <a:gd name="connsiteX4" fmla="*/ 452533 w 1495425"/>
                <a:gd name="connsiteY4" fmla="*/ 533019 h 933450"/>
                <a:gd name="connsiteX5" fmla="*/ 648748 w 1495425"/>
                <a:gd name="connsiteY5" fmla="*/ 7144 h 933450"/>
                <a:gd name="connsiteX6" fmla="*/ 853821 w 1495425"/>
                <a:gd name="connsiteY6" fmla="*/ 7144 h 933450"/>
                <a:gd name="connsiteX7" fmla="*/ 1048131 w 1495425"/>
                <a:gd name="connsiteY7" fmla="*/ 533019 h 933450"/>
                <a:gd name="connsiteX8" fmla="*/ 1249966 w 1495425"/>
                <a:gd name="connsiteY8" fmla="*/ 7144 h 933450"/>
                <a:gd name="connsiteX9" fmla="*/ 1495330 w 1495425"/>
                <a:gd name="connsiteY9" fmla="*/ 7144 h 933450"/>
                <a:gd name="connsiteX10" fmla="*/ 1130427 w 1495425"/>
                <a:gd name="connsiteY10" fmla="*/ 927259 h 933450"/>
                <a:gd name="connsiteX11" fmla="*/ 947452 w 1495425"/>
                <a:gd name="connsiteY11" fmla="*/ 927259 h 933450"/>
                <a:gd name="connsiteX12" fmla="*/ 751237 w 1495425"/>
                <a:gd name="connsiteY12" fmla="*/ 403384 h 933450"/>
                <a:gd name="connsiteX13" fmla="*/ 555117 w 1495425"/>
                <a:gd name="connsiteY13" fmla="*/ 927259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5425" h="933450">
                  <a:moveTo>
                    <a:pt x="555117" y="927259"/>
                  </a:moveTo>
                  <a:lnTo>
                    <a:pt x="372046" y="927259"/>
                  </a:lnTo>
                  <a:lnTo>
                    <a:pt x="7144" y="7144"/>
                  </a:lnTo>
                  <a:lnTo>
                    <a:pt x="252508" y="7144"/>
                  </a:lnTo>
                  <a:lnTo>
                    <a:pt x="452533" y="533019"/>
                  </a:lnTo>
                  <a:lnTo>
                    <a:pt x="648748" y="7144"/>
                  </a:lnTo>
                  <a:lnTo>
                    <a:pt x="853821" y="7144"/>
                  </a:lnTo>
                  <a:lnTo>
                    <a:pt x="1048131" y="533019"/>
                  </a:lnTo>
                  <a:lnTo>
                    <a:pt x="1249966" y="7144"/>
                  </a:lnTo>
                  <a:lnTo>
                    <a:pt x="1495330" y="7144"/>
                  </a:lnTo>
                  <a:lnTo>
                    <a:pt x="1130427" y="927259"/>
                  </a:lnTo>
                  <a:lnTo>
                    <a:pt x="947452" y="927259"/>
                  </a:lnTo>
                  <a:lnTo>
                    <a:pt x="751237" y="403384"/>
                  </a:lnTo>
                  <a:lnTo>
                    <a:pt x="555117" y="927259"/>
                  </a:lnTo>
                  <a:close/>
                </a:path>
              </a:pathLst>
            </a:custGeom>
            <a:solidFill>
              <a:schemeClr val="tx1"/>
            </a:solidFill>
            <a:ln w="9525" cap="flat">
              <a:noFill/>
              <a:prstDash val="solid"/>
              <a:miter/>
            </a:ln>
          </p:spPr>
          <p:txBody>
            <a:bodyPr rtlCol="0" anchor="ctr"/>
            <a:lstStyle/>
            <a:p>
              <a:endParaRPr lang="en-US"/>
            </a:p>
          </p:txBody>
        </p:sp>
        <p:sp>
          <p:nvSpPr>
            <p:cNvPr id="15" name="Freeform: Shape 101">
              <a:extLst>
                <a:ext uri="{FF2B5EF4-FFF2-40B4-BE49-F238E27FC236}">
                  <a16:creationId xmlns:a16="http://schemas.microsoft.com/office/drawing/2014/main" id="{CA83E9DE-FC2F-425F-870A-4FA849378C03}"/>
                </a:ext>
              </a:extLst>
            </p:cNvPr>
            <p:cNvSpPr/>
            <p:nvPr/>
          </p:nvSpPr>
          <p:spPr bwMode="gray">
            <a:xfrm>
              <a:off x="8018502" y="4214089"/>
              <a:ext cx="95250" cy="123825"/>
            </a:xfrm>
            <a:custGeom>
              <a:avLst/>
              <a:gdLst>
                <a:gd name="connsiteX0" fmla="*/ 91535 w 95250"/>
                <a:gd name="connsiteY0" fmla="*/ 7144 h 123825"/>
                <a:gd name="connsiteX1" fmla="*/ 91535 w 95250"/>
                <a:gd name="connsiteY1" fmla="*/ 27242 h 123825"/>
                <a:gd name="connsiteX2" fmla="*/ 60674 w 95250"/>
                <a:gd name="connsiteY2" fmla="*/ 27242 h 123825"/>
                <a:gd name="connsiteX3" fmla="*/ 60674 w 95250"/>
                <a:gd name="connsiteY3" fmla="*/ 124016 h 123825"/>
                <a:gd name="connsiteX4" fmla="*/ 38100 w 95250"/>
                <a:gd name="connsiteY4" fmla="*/ 124016 h 123825"/>
                <a:gd name="connsiteX5" fmla="*/ 38100 w 95250"/>
                <a:gd name="connsiteY5" fmla="*/ 27242 h 123825"/>
                <a:gd name="connsiteX6" fmla="*/ 7144 w 95250"/>
                <a:gd name="connsiteY6" fmla="*/ 27242 h 123825"/>
                <a:gd name="connsiteX7" fmla="*/ 7144 w 95250"/>
                <a:gd name="connsiteY7" fmla="*/ 7144 h 123825"/>
                <a:gd name="connsiteX8" fmla="*/ 91535 w 95250"/>
                <a:gd name="connsiteY8" fmla="*/ 71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23825">
                  <a:moveTo>
                    <a:pt x="91535" y="7144"/>
                  </a:moveTo>
                  <a:lnTo>
                    <a:pt x="91535" y="27242"/>
                  </a:lnTo>
                  <a:lnTo>
                    <a:pt x="60674" y="27242"/>
                  </a:lnTo>
                  <a:lnTo>
                    <a:pt x="60674" y="124016"/>
                  </a:lnTo>
                  <a:lnTo>
                    <a:pt x="38100" y="124016"/>
                  </a:lnTo>
                  <a:lnTo>
                    <a:pt x="38100" y="27242"/>
                  </a:lnTo>
                  <a:lnTo>
                    <a:pt x="7144" y="27242"/>
                  </a:lnTo>
                  <a:lnTo>
                    <a:pt x="7144" y="7144"/>
                  </a:lnTo>
                  <a:lnTo>
                    <a:pt x="91535" y="7144"/>
                  </a:lnTo>
                  <a:close/>
                </a:path>
              </a:pathLst>
            </a:custGeom>
            <a:solidFill>
              <a:srgbClr val="293E40"/>
            </a:solidFill>
            <a:ln w="9525" cap="flat">
              <a:noFill/>
              <a:prstDash val="solid"/>
              <a:miter/>
            </a:ln>
          </p:spPr>
          <p:txBody>
            <a:bodyPr rtlCol="0" anchor="ctr"/>
            <a:lstStyle/>
            <a:p>
              <a:endParaRPr lang="en-US"/>
            </a:p>
          </p:txBody>
        </p:sp>
        <p:sp>
          <p:nvSpPr>
            <p:cNvPr id="16" name="Freeform: Shape 102">
              <a:extLst>
                <a:ext uri="{FF2B5EF4-FFF2-40B4-BE49-F238E27FC236}">
                  <a16:creationId xmlns:a16="http://schemas.microsoft.com/office/drawing/2014/main" id="{0B7FE3B3-F6AE-4FB1-832A-55C47209E2E8}"/>
                </a:ext>
              </a:extLst>
            </p:cNvPr>
            <p:cNvSpPr/>
            <p:nvPr/>
          </p:nvSpPr>
          <p:spPr bwMode="gray">
            <a:xfrm>
              <a:off x="8120705" y="4214089"/>
              <a:ext cx="123825" cy="123825"/>
            </a:xfrm>
            <a:custGeom>
              <a:avLst/>
              <a:gdLst>
                <a:gd name="connsiteX0" fmla="*/ 65627 w 123825"/>
                <a:gd name="connsiteY0" fmla="*/ 77153 h 123825"/>
                <a:gd name="connsiteX1" fmla="*/ 108204 w 123825"/>
                <a:gd name="connsiteY1" fmla="*/ 7144 h 123825"/>
                <a:gd name="connsiteX2" fmla="*/ 124016 w 123825"/>
                <a:gd name="connsiteY2" fmla="*/ 7144 h 123825"/>
                <a:gd name="connsiteX3" fmla="*/ 124016 w 123825"/>
                <a:gd name="connsiteY3" fmla="*/ 124016 h 123825"/>
                <a:gd name="connsiteX4" fmla="*/ 101441 w 123825"/>
                <a:gd name="connsiteY4" fmla="*/ 124016 h 123825"/>
                <a:gd name="connsiteX5" fmla="*/ 101441 w 123825"/>
                <a:gd name="connsiteY5" fmla="*/ 58960 h 123825"/>
                <a:gd name="connsiteX6" fmla="*/ 73438 w 123825"/>
                <a:gd name="connsiteY6" fmla="*/ 104870 h 123825"/>
                <a:gd name="connsiteX7" fmla="*/ 57817 w 123825"/>
                <a:gd name="connsiteY7" fmla="*/ 104870 h 123825"/>
                <a:gd name="connsiteX8" fmla="*/ 29718 w 123825"/>
                <a:gd name="connsiteY8" fmla="*/ 58960 h 123825"/>
                <a:gd name="connsiteX9" fmla="*/ 29718 w 123825"/>
                <a:gd name="connsiteY9" fmla="*/ 124016 h 123825"/>
                <a:gd name="connsiteX10" fmla="*/ 7144 w 123825"/>
                <a:gd name="connsiteY10" fmla="*/ 124016 h 123825"/>
                <a:gd name="connsiteX11" fmla="*/ 7144 w 123825"/>
                <a:gd name="connsiteY11" fmla="*/ 7144 h 123825"/>
                <a:gd name="connsiteX12" fmla="*/ 23051 w 123825"/>
                <a:gd name="connsiteY12" fmla="*/ 7144 h 123825"/>
                <a:gd name="connsiteX13" fmla="*/ 65627 w 123825"/>
                <a:gd name="connsiteY13" fmla="*/ 7715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23825">
                  <a:moveTo>
                    <a:pt x="65627" y="77153"/>
                  </a:moveTo>
                  <a:lnTo>
                    <a:pt x="108204" y="7144"/>
                  </a:lnTo>
                  <a:lnTo>
                    <a:pt x="124016" y="7144"/>
                  </a:lnTo>
                  <a:lnTo>
                    <a:pt x="124016" y="124016"/>
                  </a:lnTo>
                  <a:lnTo>
                    <a:pt x="101441" y="124016"/>
                  </a:lnTo>
                  <a:lnTo>
                    <a:pt x="101441" y="58960"/>
                  </a:lnTo>
                  <a:lnTo>
                    <a:pt x="73438" y="104870"/>
                  </a:lnTo>
                  <a:lnTo>
                    <a:pt x="57817" y="104870"/>
                  </a:lnTo>
                  <a:lnTo>
                    <a:pt x="29718" y="58960"/>
                  </a:lnTo>
                  <a:lnTo>
                    <a:pt x="29718" y="124016"/>
                  </a:lnTo>
                  <a:lnTo>
                    <a:pt x="7144" y="124016"/>
                  </a:lnTo>
                  <a:lnTo>
                    <a:pt x="7144" y="7144"/>
                  </a:lnTo>
                  <a:lnTo>
                    <a:pt x="23051" y="7144"/>
                  </a:lnTo>
                  <a:lnTo>
                    <a:pt x="65627" y="77153"/>
                  </a:lnTo>
                  <a:close/>
                </a:path>
              </a:pathLst>
            </a:custGeom>
            <a:solidFill>
              <a:srgbClr val="293E4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157410944"/>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ection_Slide_3">
    <p:bg bwMode="gray">
      <p:bgPr>
        <a:solidFill>
          <a:schemeClr val="accent2"/>
        </a:solidFill>
        <a:effectLst/>
      </p:bgPr>
    </p:bg>
    <p:spTree>
      <p:nvGrpSpPr>
        <p:cNvPr id="1" name=""/>
        <p:cNvGrpSpPr/>
        <p:nvPr/>
      </p:nvGrpSpPr>
      <p:grpSpPr>
        <a:xfrm>
          <a:off x="0" y="0"/>
          <a:ext cx="0" cy="0"/>
          <a:chOff x="0" y="0"/>
          <a:chExt cx="0" cy="0"/>
        </a:xfrm>
      </p:grpSpPr>
      <p:sp>
        <p:nvSpPr>
          <p:cNvPr id="7" name="Title 1"/>
          <p:cNvSpPr>
            <a:spLocks noGrp="1"/>
          </p:cNvSpPr>
          <p:nvPr>
            <p:ph type="ctrTitle" hasCustomPrompt="1"/>
          </p:nvPr>
        </p:nvSpPr>
        <p:spPr bwMode="gray">
          <a:xfrm>
            <a:off x="424846" y="2005012"/>
            <a:ext cx="8179914" cy="1336386"/>
          </a:xfrm>
        </p:spPr>
        <p:txBody>
          <a:bodyPr/>
          <a:lstStyle>
            <a:lvl1pPr algn="l" defTabSz="457017" rtl="0" eaLnBrk="1" latinLnBrk="0" hangingPunct="1">
              <a:lnSpc>
                <a:spcPct val="90000"/>
              </a:lnSpc>
              <a:spcBef>
                <a:spcPts val="0"/>
              </a:spcBef>
              <a:buNone/>
              <a:defRPr lang="en-US" sz="3600" b="1" kern="1200" normalizeH="0" baseline="0" dirty="0">
                <a:solidFill>
                  <a:srgbClr val="F7F7F7"/>
                </a:solidFill>
                <a:latin typeface="+mj-lt"/>
                <a:ea typeface="Gilroy" panose="00000500000000000000" pitchFamily="50" charset="0"/>
                <a:cs typeface="Gilroy" panose="00000500000000000000" pitchFamily="50" charset="0"/>
              </a:defRPr>
            </a:lvl1pPr>
          </a:lstStyle>
          <a:p>
            <a:r>
              <a:rPr lang="en-US" dirty="0"/>
              <a:t>Click to edit slide title style</a:t>
            </a:r>
          </a:p>
        </p:txBody>
      </p:sp>
      <p:sp>
        <p:nvSpPr>
          <p:cNvPr id="8" name="Text Placeholder 2"/>
          <p:cNvSpPr>
            <a:spLocks noGrp="1"/>
          </p:cNvSpPr>
          <p:nvPr>
            <p:ph type="body" sz="quarter" idx="10" hasCustomPrompt="1"/>
          </p:nvPr>
        </p:nvSpPr>
        <p:spPr>
          <a:xfrm>
            <a:off x="439152" y="3434010"/>
            <a:ext cx="6152728" cy="789637"/>
          </a:xfrm>
        </p:spPr>
        <p:txBody>
          <a:bodyPr/>
          <a:lstStyle>
            <a:lvl1pPr marL="0" indent="0">
              <a:lnSpc>
                <a:spcPct val="90000"/>
              </a:lnSpc>
              <a:spcBef>
                <a:spcPts val="600"/>
              </a:spcBef>
              <a:buFont typeface="Arial" panose="020B0604020202020204" pitchFamily="34" charset="0"/>
              <a:buNone/>
              <a:defRPr sz="2000" b="0">
                <a:solidFill>
                  <a:srgbClr val="F7F7F7"/>
                </a:solidFill>
                <a:latin typeface="+mj-lt"/>
                <a:ea typeface="Gilroy" panose="00000500000000000000" pitchFamily="50" charset="0"/>
                <a:cs typeface="Gilroy" panose="00000500000000000000" pitchFamily="50" charset="0"/>
              </a:defRPr>
            </a:lvl1pPr>
            <a:lvl2pPr marL="231682" indent="0">
              <a:buNone/>
              <a:defRPr/>
            </a:lvl2pPr>
            <a:lvl3pPr marL="569685" indent="0">
              <a:buNone/>
              <a:defRPr/>
            </a:lvl3pPr>
            <a:lvl4pPr marL="853733" indent="0">
              <a:buNone/>
              <a:defRPr/>
            </a:lvl4pPr>
            <a:lvl5pPr marL="1145717" indent="0">
              <a:buNone/>
              <a:defRPr/>
            </a:lvl5pPr>
          </a:lstStyle>
          <a:p>
            <a:pPr lvl="0"/>
            <a:r>
              <a:rPr lang="en-US" dirty="0"/>
              <a:t>Click to edit subtitle master text styles</a:t>
            </a:r>
          </a:p>
        </p:txBody>
      </p:sp>
      <p:sp>
        <p:nvSpPr>
          <p:cNvPr id="11" name="Rectangle 10">
            <a:extLst>
              <a:ext uri="{FF2B5EF4-FFF2-40B4-BE49-F238E27FC236}">
                <a16:creationId xmlns:a16="http://schemas.microsoft.com/office/drawing/2014/main" id="{9495E09A-0B96-2049-8BC8-ED5A94A5EA22}"/>
              </a:ext>
            </a:extLst>
          </p:cNvPr>
          <p:cNvSpPr/>
          <p:nvPr userDrawn="1"/>
        </p:nvSpPr>
        <p:spPr bwMode="gray">
          <a:xfrm>
            <a:off x="488950" y="6296025"/>
            <a:ext cx="657225" cy="2698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aphic 28">
            <a:extLst>
              <a:ext uri="{FF2B5EF4-FFF2-40B4-BE49-F238E27FC236}">
                <a16:creationId xmlns:a16="http://schemas.microsoft.com/office/drawing/2014/main" id="{DC7AFBDB-9035-4DB5-9969-E2EA58F91401}"/>
              </a:ext>
            </a:extLst>
          </p:cNvPr>
          <p:cNvGrpSpPr>
            <a:grpSpLocks noChangeAspect="1"/>
          </p:cNvGrpSpPr>
          <p:nvPr userDrawn="1"/>
        </p:nvGrpSpPr>
        <p:grpSpPr bwMode="gray">
          <a:xfrm>
            <a:off x="384048" y="6197601"/>
            <a:ext cx="874662" cy="464232"/>
            <a:chOff x="3834550" y="2440725"/>
            <a:chExt cx="5419725" cy="2876550"/>
          </a:xfrm>
        </p:grpSpPr>
        <p:sp>
          <p:nvSpPr>
            <p:cNvPr id="13" name="Freeform: Shape 98">
              <a:extLst>
                <a:ext uri="{FF2B5EF4-FFF2-40B4-BE49-F238E27FC236}">
                  <a16:creationId xmlns:a16="http://schemas.microsoft.com/office/drawing/2014/main" id="{D732A15D-6EBC-4F7C-81BA-5BF5FF9F0DD2}"/>
                </a:ext>
              </a:extLst>
            </p:cNvPr>
            <p:cNvSpPr/>
            <p:nvPr/>
          </p:nvSpPr>
          <p:spPr bwMode="gray">
            <a:xfrm>
              <a:off x="4738663" y="3391889"/>
              <a:ext cx="914400" cy="952500"/>
            </a:xfrm>
            <a:custGeom>
              <a:avLst/>
              <a:gdLst>
                <a:gd name="connsiteX0" fmla="*/ 7144 w 914400"/>
                <a:gd name="connsiteY0" fmla="*/ 946216 h 952500"/>
                <a:gd name="connsiteX1" fmla="*/ 7144 w 914400"/>
                <a:gd name="connsiteY1" fmla="*/ 26101 h 952500"/>
                <a:gd name="connsiteX2" fmla="*/ 243364 w 914400"/>
                <a:gd name="connsiteY2" fmla="*/ 26101 h 952500"/>
                <a:gd name="connsiteX3" fmla="*/ 243364 w 914400"/>
                <a:gd name="connsiteY3" fmla="*/ 100111 h 952500"/>
                <a:gd name="connsiteX4" fmla="*/ 502349 w 914400"/>
                <a:gd name="connsiteY4" fmla="*/ 7146 h 952500"/>
                <a:gd name="connsiteX5" fmla="*/ 819912 w 914400"/>
                <a:gd name="connsiteY5" fmla="*/ 155165 h 952500"/>
                <a:gd name="connsiteX6" fmla="*/ 914400 w 914400"/>
                <a:gd name="connsiteY6" fmla="*/ 477681 h 952500"/>
                <a:gd name="connsiteX7" fmla="*/ 914400 w 914400"/>
                <a:gd name="connsiteY7" fmla="*/ 946216 h 952500"/>
                <a:gd name="connsiteX8" fmla="*/ 668655 w 914400"/>
                <a:gd name="connsiteY8" fmla="*/ 946216 h 952500"/>
                <a:gd name="connsiteX9" fmla="*/ 668655 w 914400"/>
                <a:gd name="connsiteY9" fmla="*/ 458536 h 952500"/>
                <a:gd name="connsiteX10" fmla="*/ 613791 w 914400"/>
                <a:gd name="connsiteY10" fmla="*/ 285943 h 952500"/>
                <a:gd name="connsiteX11" fmla="*/ 475869 w 914400"/>
                <a:gd name="connsiteY11" fmla="*/ 234699 h 952500"/>
                <a:gd name="connsiteX12" fmla="*/ 252794 w 914400"/>
                <a:gd name="connsiteY12" fmla="*/ 348999 h 952500"/>
                <a:gd name="connsiteX13" fmla="*/ 252794 w 914400"/>
                <a:gd name="connsiteY13" fmla="*/ 946216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 h="952500">
                  <a:moveTo>
                    <a:pt x="7144" y="946216"/>
                  </a:moveTo>
                  <a:lnTo>
                    <a:pt x="7144" y="26101"/>
                  </a:lnTo>
                  <a:lnTo>
                    <a:pt x="243364" y="26101"/>
                  </a:lnTo>
                  <a:lnTo>
                    <a:pt x="243364" y="100111"/>
                  </a:lnTo>
                  <a:cubicBezTo>
                    <a:pt x="316116" y="39705"/>
                    <a:pt x="407788" y="6798"/>
                    <a:pt x="502349" y="7146"/>
                  </a:cubicBezTo>
                  <a:cubicBezTo>
                    <a:pt x="624950" y="6797"/>
                    <a:pt x="741342" y="61048"/>
                    <a:pt x="819912" y="155165"/>
                  </a:cubicBezTo>
                  <a:cubicBezTo>
                    <a:pt x="880396" y="227174"/>
                    <a:pt x="914400" y="320138"/>
                    <a:pt x="914400" y="477681"/>
                  </a:cubicBezTo>
                  <a:lnTo>
                    <a:pt x="914400" y="946216"/>
                  </a:lnTo>
                  <a:lnTo>
                    <a:pt x="668655" y="946216"/>
                  </a:lnTo>
                  <a:lnTo>
                    <a:pt x="668655" y="458536"/>
                  </a:lnTo>
                  <a:cubicBezTo>
                    <a:pt x="668655" y="367477"/>
                    <a:pt x="647795" y="320043"/>
                    <a:pt x="613791" y="285943"/>
                  </a:cubicBezTo>
                  <a:cubicBezTo>
                    <a:pt x="581692" y="253653"/>
                    <a:pt x="532543" y="234699"/>
                    <a:pt x="475869" y="234699"/>
                  </a:cubicBezTo>
                  <a:cubicBezTo>
                    <a:pt x="371856" y="234699"/>
                    <a:pt x="286893" y="301374"/>
                    <a:pt x="252794" y="348999"/>
                  </a:cubicBezTo>
                  <a:lnTo>
                    <a:pt x="252794" y="946216"/>
                  </a:lnTo>
                  <a:close/>
                </a:path>
              </a:pathLst>
            </a:custGeom>
            <a:solidFill>
              <a:schemeClr val="tx1"/>
            </a:solidFill>
            <a:ln w="9525" cap="flat">
              <a:noFill/>
              <a:prstDash val="solid"/>
              <a:miter/>
            </a:ln>
          </p:spPr>
          <p:txBody>
            <a:bodyPr rtlCol="0" anchor="ctr"/>
            <a:lstStyle/>
            <a:p>
              <a:endParaRPr lang="en-US"/>
            </a:p>
          </p:txBody>
        </p:sp>
        <p:sp>
          <p:nvSpPr>
            <p:cNvPr id="14" name="Freeform: Shape 99">
              <a:extLst>
                <a:ext uri="{FF2B5EF4-FFF2-40B4-BE49-F238E27FC236}">
                  <a16:creationId xmlns:a16="http://schemas.microsoft.com/office/drawing/2014/main" id="{79D536FC-4EEC-46DA-8245-1B8A7CB0A7BD}"/>
                </a:ext>
              </a:extLst>
            </p:cNvPr>
            <p:cNvSpPr/>
            <p:nvPr/>
          </p:nvSpPr>
          <p:spPr bwMode="gray">
            <a:xfrm>
              <a:off x="5739618" y="3391882"/>
              <a:ext cx="1076325" cy="971550"/>
            </a:xfrm>
            <a:custGeom>
              <a:avLst/>
              <a:gdLst>
                <a:gd name="connsiteX0" fmla="*/ 546000 w 1076325"/>
                <a:gd name="connsiteY0" fmla="*/ 7153 h 971550"/>
                <a:gd name="connsiteX1" fmla="*/ 7170 w 1076325"/>
                <a:gd name="connsiteY1" fmla="*/ 540553 h 971550"/>
                <a:gd name="connsiteX2" fmla="*/ 175477 w 1076325"/>
                <a:gd name="connsiteY2" fmla="*/ 936412 h 971550"/>
                <a:gd name="connsiteX3" fmla="*/ 313590 w 1076325"/>
                <a:gd name="connsiteY3" fmla="*/ 943746 h 971550"/>
                <a:gd name="connsiteX4" fmla="*/ 772218 w 1076325"/>
                <a:gd name="connsiteY4" fmla="*/ 943746 h 971550"/>
                <a:gd name="connsiteX5" fmla="*/ 911188 w 1076325"/>
                <a:gd name="connsiteY5" fmla="*/ 935650 h 971550"/>
                <a:gd name="connsiteX6" fmla="*/ 930705 w 1076325"/>
                <a:gd name="connsiteY6" fmla="*/ 174823 h 971550"/>
                <a:gd name="connsiteX7" fmla="*/ 546000 w 1076325"/>
                <a:gd name="connsiteY7" fmla="*/ 7343 h 971550"/>
                <a:gd name="connsiteX8" fmla="*/ 542857 w 1076325"/>
                <a:gd name="connsiteY8" fmla="*/ 813825 h 971550"/>
                <a:gd name="connsiteX9" fmla="*/ 275014 w 1076325"/>
                <a:gd name="connsiteY9" fmla="*/ 545982 h 971550"/>
                <a:gd name="connsiteX10" fmla="*/ 542857 w 1076325"/>
                <a:gd name="connsiteY10" fmla="*/ 276044 h 971550"/>
                <a:gd name="connsiteX11" fmla="*/ 810795 w 1076325"/>
                <a:gd name="connsiteY11" fmla="*/ 545982 h 971550"/>
                <a:gd name="connsiteX12" fmla="*/ 542857 w 1076325"/>
                <a:gd name="connsiteY12" fmla="*/ 813825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6325" h="971550">
                  <a:moveTo>
                    <a:pt x="546000" y="7153"/>
                  </a:moveTo>
                  <a:cubicBezTo>
                    <a:pt x="252439" y="5438"/>
                    <a:pt x="9647" y="245278"/>
                    <a:pt x="7170" y="540553"/>
                  </a:cubicBezTo>
                  <a:cubicBezTo>
                    <a:pt x="5678" y="690190"/>
                    <a:pt x="66680" y="833666"/>
                    <a:pt x="175477" y="936412"/>
                  </a:cubicBezTo>
                  <a:cubicBezTo>
                    <a:pt x="213396" y="972606"/>
                    <a:pt x="272051" y="975721"/>
                    <a:pt x="313590" y="943746"/>
                  </a:cubicBezTo>
                  <a:cubicBezTo>
                    <a:pt x="449674" y="842412"/>
                    <a:pt x="636135" y="842412"/>
                    <a:pt x="772218" y="943746"/>
                  </a:cubicBezTo>
                  <a:cubicBezTo>
                    <a:pt x="814151" y="975848"/>
                    <a:pt x="873267" y="972404"/>
                    <a:pt x="911188" y="935650"/>
                  </a:cubicBezTo>
                  <a:cubicBezTo>
                    <a:pt x="1126674" y="730943"/>
                    <a:pt x="1135412" y="390309"/>
                    <a:pt x="930705" y="174823"/>
                  </a:cubicBezTo>
                  <a:cubicBezTo>
                    <a:pt x="830411" y="69248"/>
                    <a:pt x="691613" y="8822"/>
                    <a:pt x="546000" y="7343"/>
                  </a:cubicBezTo>
                  <a:moveTo>
                    <a:pt x="542857" y="813825"/>
                  </a:moveTo>
                  <a:cubicBezTo>
                    <a:pt x="383884" y="813825"/>
                    <a:pt x="275014" y="694096"/>
                    <a:pt x="275014" y="545982"/>
                  </a:cubicBezTo>
                  <a:cubicBezTo>
                    <a:pt x="275014" y="397868"/>
                    <a:pt x="383884" y="276044"/>
                    <a:pt x="542857" y="276044"/>
                  </a:cubicBezTo>
                  <a:cubicBezTo>
                    <a:pt x="701829" y="276044"/>
                    <a:pt x="810795" y="397773"/>
                    <a:pt x="810795" y="545982"/>
                  </a:cubicBezTo>
                  <a:cubicBezTo>
                    <a:pt x="810795" y="694191"/>
                    <a:pt x="701924" y="813825"/>
                    <a:pt x="542857" y="813825"/>
                  </a:cubicBezTo>
                </a:path>
              </a:pathLst>
            </a:custGeom>
            <a:solidFill>
              <a:schemeClr val="bg1"/>
            </a:solidFill>
            <a:ln w="9525" cap="flat">
              <a:noFill/>
              <a:prstDash val="solid"/>
              <a:miter/>
            </a:ln>
          </p:spPr>
          <p:txBody>
            <a:bodyPr rtlCol="0" anchor="ctr"/>
            <a:lstStyle/>
            <a:p>
              <a:endParaRPr lang="en-US"/>
            </a:p>
          </p:txBody>
        </p:sp>
        <p:sp>
          <p:nvSpPr>
            <p:cNvPr id="15" name="Freeform: Shape 100">
              <a:extLst>
                <a:ext uri="{FF2B5EF4-FFF2-40B4-BE49-F238E27FC236}">
                  <a16:creationId xmlns:a16="http://schemas.microsoft.com/office/drawing/2014/main" id="{8271E35E-25E5-4BBC-86C6-5FADCD9F6FEA}"/>
                </a:ext>
              </a:extLst>
            </p:cNvPr>
            <p:cNvSpPr/>
            <p:nvPr/>
          </p:nvSpPr>
          <p:spPr bwMode="gray">
            <a:xfrm>
              <a:off x="6749390" y="3410846"/>
              <a:ext cx="1495425" cy="933450"/>
            </a:xfrm>
            <a:custGeom>
              <a:avLst/>
              <a:gdLst>
                <a:gd name="connsiteX0" fmla="*/ 555117 w 1495425"/>
                <a:gd name="connsiteY0" fmla="*/ 927259 h 933450"/>
                <a:gd name="connsiteX1" fmla="*/ 372046 w 1495425"/>
                <a:gd name="connsiteY1" fmla="*/ 927259 h 933450"/>
                <a:gd name="connsiteX2" fmla="*/ 7144 w 1495425"/>
                <a:gd name="connsiteY2" fmla="*/ 7144 h 933450"/>
                <a:gd name="connsiteX3" fmla="*/ 252508 w 1495425"/>
                <a:gd name="connsiteY3" fmla="*/ 7144 h 933450"/>
                <a:gd name="connsiteX4" fmla="*/ 452533 w 1495425"/>
                <a:gd name="connsiteY4" fmla="*/ 533019 h 933450"/>
                <a:gd name="connsiteX5" fmla="*/ 648748 w 1495425"/>
                <a:gd name="connsiteY5" fmla="*/ 7144 h 933450"/>
                <a:gd name="connsiteX6" fmla="*/ 853821 w 1495425"/>
                <a:gd name="connsiteY6" fmla="*/ 7144 h 933450"/>
                <a:gd name="connsiteX7" fmla="*/ 1048131 w 1495425"/>
                <a:gd name="connsiteY7" fmla="*/ 533019 h 933450"/>
                <a:gd name="connsiteX8" fmla="*/ 1249966 w 1495425"/>
                <a:gd name="connsiteY8" fmla="*/ 7144 h 933450"/>
                <a:gd name="connsiteX9" fmla="*/ 1495330 w 1495425"/>
                <a:gd name="connsiteY9" fmla="*/ 7144 h 933450"/>
                <a:gd name="connsiteX10" fmla="*/ 1130427 w 1495425"/>
                <a:gd name="connsiteY10" fmla="*/ 927259 h 933450"/>
                <a:gd name="connsiteX11" fmla="*/ 947452 w 1495425"/>
                <a:gd name="connsiteY11" fmla="*/ 927259 h 933450"/>
                <a:gd name="connsiteX12" fmla="*/ 751237 w 1495425"/>
                <a:gd name="connsiteY12" fmla="*/ 403384 h 933450"/>
                <a:gd name="connsiteX13" fmla="*/ 555117 w 1495425"/>
                <a:gd name="connsiteY13" fmla="*/ 927259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5425" h="933450">
                  <a:moveTo>
                    <a:pt x="555117" y="927259"/>
                  </a:moveTo>
                  <a:lnTo>
                    <a:pt x="372046" y="927259"/>
                  </a:lnTo>
                  <a:lnTo>
                    <a:pt x="7144" y="7144"/>
                  </a:lnTo>
                  <a:lnTo>
                    <a:pt x="252508" y="7144"/>
                  </a:lnTo>
                  <a:lnTo>
                    <a:pt x="452533" y="533019"/>
                  </a:lnTo>
                  <a:lnTo>
                    <a:pt x="648748" y="7144"/>
                  </a:lnTo>
                  <a:lnTo>
                    <a:pt x="853821" y="7144"/>
                  </a:lnTo>
                  <a:lnTo>
                    <a:pt x="1048131" y="533019"/>
                  </a:lnTo>
                  <a:lnTo>
                    <a:pt x="1249966" y="7144"/>
                  </a:lnTo>
                  <a:lnTo>
                    <a:pt x="1495330" y="7144"/>
                  </a:lnTo>
                  <a:lnTo>
                    <a:pt x="1130427" y="927259"/>
                  </a:lnTo>
                  <a:lnTo>
                    <a:pt x="947452" y="927259"/>
                  </a:lnTo>
                  <a:lnTo>
                    <a:pt x="751237" y="403384"/>
                  </a:lnTo>
                  <a:lnTo>
                    <a:pt x="555117" y="927259"/>
                  </a:lnTo>
                  <a:close/>
                </a:path>
              </a:pathLst>
            </a:custGeom>
            <a:solidFill>
              <a:schemeClr val="tx1"/>
            </a:solidFill>
            <a:ln w="9525" cap="flat">
              <a:noFill/>
              <a:prstDash val="solid"/>
              <a:miter/>
            </a:ln>
          </p:spPr>
          <p:txBody>
            <a:bodyPr rtlCol="0" anchor="ctr"/>
            <a:lstStyle/>
            <a:p>
              <a:endParaRPr lang="en-US"/>
            </a:p>
          </p:txBody>
        </p:sp>
        <p:sp>
          <p:nvSpPr>
            <p:cNvPr id="16" name="Freeform: Shape 101">
              <a:extLst>
                <a:ext uri="{FF2B5EF4-FFF2-40B4-BE49-F238E27FC236}">
                  <a16:creationId xmlns:a16="http://schemas.microsoft.com/office/drawing/2014/main" id="{52BF3C1C-6D1A-4CEB-B3EA-EFAAE0BA116D}"/>
                </a:ext>
              </a:extLst>
            </p:cNvPr>
            <p:cNvSpPr/>
            <p:nvPr/>
          </p:nvSpPr>
          <p:spPr bwMode="gray">
            <a:xfrm>
              <a:off x="8018502" y="4214089"/>
              <a:ext cx="95250" cy="123825"/>
            </a:xfrm>
            <a:custGeom>
              <a:avLst/>
              <a:gdLst>
                <a:gd name="connsiteX0" fmla="*/ 91535 w 95250"/>
                <a:gd name="connsiteY0" fmla="*/ 7144 h 123825"/>
                <a:gd name="connsiteX1" fmla="*/ 91535 w 95250"/>
                <a:gd name="connsiteY1" fmla="*/ 27242 h 123825"/>
                <a:gd name="connsiteX2" fmla="*/ 60674 w 95250"/>
                <a:gd name="connsiteY2" fmla="*/ 27242 h 123825"/>
                <a:gd name="connsiteX3" fmla="*/ 60674 w 95250"/>
                <a:gd name="connsiteY3" fmla="*/ 124016 h 123825"/>
                <a:gd name="connsiteX4" fmla="*/ 38100 w 95250"/>
                <a:gd name="connsiteY4" fmla="*/ 124016 h 123825"/>
                <a:gd name="connsiteX5" fmla="*/ 38100 w 95250"/>
                <a:gd name="connsiteY5" fmla="*/ 27242 h 123825"/>
                <a:gd name="connsiteX6" fmla="*/ 7144 w 95250"/>
                <a:gd name="connsiteY6" fmla="*/ 27242 h 123825"/>
                <a:gd name="connsiteX7" fmla="*/ 7144 w 95250"/>
                <a:gd name="connsiteY7" fmla="*/ 7144 h 123825"/>
                <a:gd name="connsiteX8" fmla="*/ 91535 w 95250"/>
                <a:gd name="connsiteY8" fmla="*/ 71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23825">
                  <a:moveTo>
                    <a:pt x="91535" y="7144"/>
                  </a:moveTo>
                  <a:lnTo>
                    <a:pt x="91535" y="27242"/>
                  </a:lnTo>
                  <a:lnTo>
                    <a:pt x="60674" y="27242"/>
                  </a:lnTo>
                  <a:lnTo>
                    <a:pt x="60674" y="124016"/>
                  </a:lnTo>
                  <a:lnTo>
                    <a:pt x="38100" y="124016"/>
                  </a:lnTo>
                  <a:lnTo>
                    <a:pt x="38100" y="27242"/>
                  </a:lnTo>
                  <a:lnTo>
                    <a:pt x="7144" y="27242"/>
                  </a:lnTo>
                  <a:lnTo>
                    <a:pt x="7144" y="7144"/>
                  </a:lnTo>
                  <a:lnTo>
                    <a:pt x="91535" y="7144"/>
                  </a:lnTo>
                  <a:close/>
                </a:path>
              </a:pathLst>
            </a:custGeom>
            <a:solidFill>
              <a:srgbClr val="293E40"/>
            </a:solidFill>
            <a:ln w="9525" cap="flat">
              <a:noFill/>
              <a:prstDash val="solid"/>
              <a:miter/>
            </a:ln>
          </p:spPr>
          <p:txBody>
            <a:bodyPr rtlCol="0" anchor="ctr"/>
            <a:lstStyle/>
            <a:p>
              <a:endParaRPr lang="en-US"/>
            </a:p>
          </p:txBody>
        </p:sp>
        <p:sp>
          <p:nvSpPr>
            <p:cNvPr id="17" name="Freeform: Shape 102">
              <a:extLst>
                <a:ext uri="{FF2B5EF4-FFF2-40B4-BE49-F238E27FC236}">
                  <a16:creationId xmlns:a16="http://schemas.microsoft.com/office/drawing/2014/main" id="{21B7056B-E761-4747-A2C7-945DBFA5C856}"/>
                </a:ext>
              </a:extLst>
            </p:cNvPr>
            <p:cNvSpPr/>
            <p:nvPr/>
          </p:nvSpPr>
          <p:spPr bwMode="gray">
            <a:xfrm>
              <a:off x="8120705" y="4214089"/>
              <a:ext cx="123825" cy="123825"/>
            </a:xfrm>
            <a:custGeom>
              <a:avLst/>
              <a:gdLst>
                <a:gd name="connsiteX0" fmla="*/ 65627 w 123825"/>
                <a:gd name="connsiteY0" fmla="*/ 77153 h 123825"/>
                <a:gd name="connsiteX1" fmla="*/ 108204 w 123825"/>
                <a:gd name="connsiteY1" fmla="*/ 7144 h 123825"/>
                <a:gd name="connsiteX2" fmla="*/ 124016 w 123825"/>
                <a:gd name="connsiteY2" fmla="*/ 7144 h 123825"/>
                <a:gd name="connsiteX3" fmla="*/ 124016 w 123825"/>
                <a:gd name="connsiteY3" fmla="*/ 124016 h 123825"/>
                <a:gd name="connsiteX4" fmla="*/ 101441 w 123825"/>
                <a:gd name="connsiteY4" fmla="*/ 124016 h 123825"/>
                <a:gd name="connsiteX5" fmla="*/ 101441 w 123825"/>
                <a:gd name="connsiteY5" fmla="*/ 58960 h 123825"/>
                <a:gd name="connsiteX6" fmla="*/ 73438 w 123825"/>
                <a:gd name="connsiteY6" fmla="*/ 104870 h 123825"/>
                <a:gd name="connsiteX7" fmla="*/ 57817 w 123825"/>
                <a:gd name="connsiteY7" fmla="*/ 104870 h 123825"/>
                <a:gd name="connsiteX8" fmla="*/ 29718 w 123825"/>
                <a:gd name="connsiteY8" fmla="*/ 58960 h 123825"/>
                <a:gd name="connsiteX9" fmla="*/ 29718 w 123825"/>
                <a:gd name="connsiteY9" fmla="*/ 124016 h 123825"/>
                <a:gd name="connsiteX10" fmla="*/ 7144 w 123825"/>
                <a:gd name="connsiteY10" fmla="*/ 124016 h 123825"/>
                <a:gd name="connsiteX11" fmla="*/ 7144 w 123825"/>
                <a:gd name="connsiteY11" fmla="*/ 7144 h 123825"/>
                <a:gd name="connsiteX12" fmla="*/ 23051 w 123825"/>
                <a:gd name="connsiteY12" fmla="*/ 7144 h 123825"/>
                <a:gd name="connsiteX13" fmla="*/ 65627 w 123825"/>
                <a:gd name="connsiteY13" fmla="*/ 7715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23825">
                  <a:moveTo>
                    <a:pt x="65627" y="77153"/>
                  </a:moveTo>
                  <a:lnTo>
                    <a:pt x="108204" y="7144"/>
                  </a:lnTo>
                  <a:lnTo>
                    <a:pt x="124016" y="7144"/>
                  </a:lnTo>
                  <a:lnTo>
                    <a:pt x="124016" y="124016"/>
                  </a:lnTo>
                  <a:lnTo>
                    <a:pt x="101441" y="124016"/>
                  </a:lnTo>
                  <a:lnTo>
                    <a:pt x="101441" y="58960"/>
                  </a:lnTo>
                  <a:lnTo>
                    <a:pt x="73438" y="104870"/>
                  </a:lnTo>
                  <a:lnTo>
                    <a:pt x="57817" y="104870"/>
                  </a:lnTo>
                  <a:lnTo>
                    <a:pt x="29718" y="58960"/>
                  </a:lnTo>
                  <a:lnTo>
                    <a:pt x="29718" y="124016"/>
                  </a:lnTo>
                  <a:lnTo>
                    <a:pt x="7144" y="124016"/>
                  </a:lnTo>
                  <a:lnTo>
                    <a:pt x="7144" y="7144"/>
                  </a:lnTo>
                  <a:lnTo>
                    <a:pt x="23051" y="7144"/>
                  </a:lnTo>
                  <a:lnTo>
                    <a:pt x="65627" y="77153"/>
                  </a:lnTo>
                  <a:close/>
                </a:path>
              </a:pathLst>
            </a:custGeom>
            <a:solidFill>
              <a:srgbClr val="293E4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4272770874"/>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Section_Slide_dark_pattern">
    <p:bg bwMode="gray">
      <p:bgPr>
        <a:solidFill>
          <a:schemeClr val="tx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AA647448-08CF-D24A-BDF5-86B233D152D1}"/>
              </a:ext>
            </a:extLst>
          </p:cNvPr>
          <p:cNvSpPr/>
          <p:nvPr userDrawn="1"/>
        </p:nvSpPr>
        <p:spPr>
          <a:xfrm>
            <a:off x="10806691" y="4632344"/>
            <a:ext cx="419100" cy="2225656"/>
          </a:xfrm>
          <a:prstGeom prst="rect">
            <a:avLst/>
          </a:prstGeom>
          <a:solidFill>
            <a:srgbClr val="3B5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ctrTitle" hasCustomPrompt="1"/>
          </p:nvPr>
        </p:nvSpPr>
        <p:spPr bwMode="gray">
          <a:xfrm>
            <a:off x="424846" y="2005012"/>
            <a:ext cx="8179914" cy="1336386"/>
          </a:xfrm>
        </p:spPr>
        <p:txBody>
          <a:bodyPr/>
          <a:lstStyle>
            <a:lvl1pPr algn="l" defTabSz="457017" rtl="0" eaLnBrk="1" latinLnBrk="0" hangingPunct="1">
              <a:lnSpc>
                <a:spcPct val="90000"/>
              </a:lnSpc>
              <a:spcBef>
                <a:spcPts val="0"/>
              </a:spcBef>
              <a:buNone/>
              <a:defRPr lang="en-US" sz="3600" b="1" kern="1200" normalizeH="0" baseline="0" dirty="0">
                <a:solidFill>
                  <a:srgbClr val="F7F7F7"/>
                </a:solidFill>
                <a:latin typeface="+mj-lt"/>
                <a:ea typeface="Gilroy" panose="00000500000000000000" pitchFamily="50" charset="0"/>
                <a:cs typeface="Gilroy" panose="00000500000000000000" pitchFamily="50" charset="0"/>
              </a:defRPr>
            </a:lvl1pPr>
          </a:lstStyle>
          <a:p>
            <a:r>
              <a:rPr lang="en-US" dirty="0"/>
              <a:t>Click to edit slide title style</a:t>
            </a:r>
          </a:p>
        </p:txBody>
      </p:sp>
      <p:sp>
        <p:nvSpPr>
          <p:cNvPr id="8" name="Text Placeholder 2"/>
          <p:cNvSpPr>
            <a:spLocks noGrp="1"/>
          </p:cNvSpPr>
          <p:nvPr>
            <p:ph type="body" sz="quarter" idx="10" hasCustomPrompt="1"/>
          </p:nvPr>
        </p:nvSpPr>
        <p:spPr>
          <a:xfrm>
            <a:off x="439152" y="3434010"/>
            <a:ext cx="6152728" cy="789637"/>
          </a:xfrm>
        </p:spPr>
        <p:txBody>
          <a:bodyPr/>
          <a:lstStyle>
            <a:lvl1pPr marL="0" indent="0">
              <a:lnSpc>
                <a:spcPct val="90000"/>
              </a:lnSpc>
              <a:spcBef>
                <a:spcPts val="600"/>
              </a:spcBef>
              <a:buFont typeface="Arial" panose="020B0604020202020204" pitchFamily="34" charset="0"/>
              <a:buNone/>
              <a:defRPr sz="2000" b="0">
                <a:solidFill>
                  <a:srgbClr val="F7F7F7"/>
                </a:solidFill>
                <a:latin typeface="+mj-lt"/>
                <a:ea typeface="Gilroy" panose="00000500000000000000" pitchFamily="50" charset="0"/>
                <a:cs typeface="Gilroy" panose="00000500000000000000" pitchFamily="50" charset="0"/>
              </a:defRPr>
            </a:lvl1pPr>
            <a:lvl2pPr marL="231682" indent="0">
              <a:buNone/>
              <a:defRPr/>
            </a:lvl2pPr>
            <a:lvl3pPr marL="569685" indent="0">
              <a:buNone/>
              <a:defRPr/>
            </a:lvl3pPr>
            <a:lvl4pPr marL="853733" indent="0">
              <a:buNone/>
              <a:defRPr/>
            </a:lvl4pPr>
            <a:lvl5pPr marL="1145717" indent="0">
              <a:buNone/>
              <a:defRPr/>
            </a:lvl5pPr>
          </a:lstStyle>
          <a:p>
            <a:pPr lvl="0"/>
            <a:r>
              <a:rPr lang="en-US" dirty="0"/>
              <a:t>Click to edit subtitle master text styles</a:t>
            </a:r>
          </a:p>
        </p:txBody>
      </p:sp>
      <p:sp>
        <p:nvSpPr>
          <p:cNvPr id="28" name="Footer Placeholder 4">
            <a:extLst>
              <a:ext uri="{FF2B5EF4-FFF2-40B4-BE49-F238E27FC236}">
                <a16:creationId xmlns:a16="http://schemas.microsoft.com/office/drawing/2014/main" id="{6E11AD21-7AF9-3A48-B0CC-9938FAF08110}"/>
              </a:ext>
            </a:extLst>
          </p:cNvPr>
          <p:cNvSpPr txBox="1">
            <a:spLocks/>
          </p:cNvSpPr>
          <p:nvPr userDrawn="1"/>
        </p:nvSpPr>
        <p:spPr bwMode="gray">
          <a:xfrm>
            <a:off x="5861884" y="6365328"/>
            <a:ext cx="497712" cy="222250"/>
          </a:xfrm>
          <a:prstGeom prst="rect">
            <a:avLst/>
          </a:prstGeom>
        </p:spPr>
        <p:txBody>
          <a:bodyPr anchor="ctr" anchorCtr="0"/>
          <a:lstStyle>
            <a:defPPr>
              <a:defRPr lang="en-US"/>
            </a:defPPr>
            <a:lvl1pPr marL="0" algn="l" defTabSz="914400" rtl="0" eaLnBrk="1" latinLnBrk="0" hangingPunct="1">
              <a:defRPr lang="en-US" sz="800" kern="1200" smtClean="0">
                <a:solidFill>
                  <a:srgbClr val="182635"/>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FBDCBF2-BE2D-4B82-87DE-56AD2FCE3670}" type="slidenum">
              <a:rPr lang="en-US" sz="600" smtClean="0">
                <a:solidFill>
                  <a:schemeClr val="tx1">
                    <a:lumMod val="40000"/>
                    <a:lumOff val="60000"/>
                  </a:schemeClr>
                </a:solidFill>
                <a:latin typeface="+mn-lt"/>
                <a:ea typeface="Avenir Book" charset="0"/>
                <a:cs typeface="Arial" panose="020B0604020202020204" pitchFamily="34" charset="0"/>
              </a:rPr>
              <a:pPr algn="ctr"/>
              <a:t>‹#›</a:t>
            </a:fld>
            <a:endParaRPr lang="en-US" sz="600" dirty="0">
              <a:solidFill>
                <a:schemeClr val="tx1">
                  <a:lumMod val="40000"/>
                  <a:lumOff val="60000"/>
                </a:schemeClr>
              </a:solidFill>
              <a:latin typeface="+mn-lt"/>
              <a:ea typeface="Avenir Book" charset="0"/>
              <a:cs typeface="Arial" panose="020B0604020202020204" pitchFamily="34" charset="0"/>
            </a:endParaRPr>
          </a:p>
        </p:txBody>
      </p:sp>
      <p:grpSp>
        <p:nvGrpSpPr>
          <p:cNvPr id="12" name="Graphic 28">
            <a:extLst>
              <a:ext uri="{FF2B5EF4-FFF2-40B4-BE49-F238E27FC236}">
                <a16:creationId xmlns:a16="http://schemas.microsoft.com/office/drawing/2014/main" id="{52954413-E004-4534-AAEC-E872CBB01CB0}"/>
              </a:ext>
            </a:extLst>
          </p:cNvPr>
          <p:cNvGrpSpPr>
            <a:grpSpLocks noChangeAspect="1"/>
          </p:cNvGrpSpPr>
          <p:nvPr userDrawn="1"/>
        </p:nvGrpSpPr>
        <p:grpSpPr bwMode="gray">
          <a:xfrm>
            <a:off x="384048" y="6197601"/>
            <a:ext cx="874662" cy="464232"/>
            <a:chOff x="3834550" y="2440725"/>
            <a:chExt cx="5419725" cy="2876550"/>
          </a:xfrm>
          <a:solidFill>
            <a:schemeClr val="bg1"/>
          </a:solidFill>
        </p:grpSpPr>
        <p:sp>
          <p:nvSpPr>
            <p:cNvPr id="13" name="Freeform: Shape 98">
              <a:extLst>
                <a:ext uri="{FF2B5EF4-FFF2-40B4-BE49-F238E27FC236}">
                  <a16:creationId xmlns:a16="http://schemas.microsoft.com/office/drawing/2014/main" id="{1FD511A8-A946-4535-BB03-02848766B7DB}"/>
                </a:ext>
              </a:extLst>
            </p:cNvPr>
            <p:cNvSpPr/>
            <p:nvPr/>
          </p:nvSpPr>
          <p:spPr bwMode="gray">
            <a:xfrm>
              <a:off x="4738663" y="3391889"/>
              <a:ext cx="914400" cy="952500"/>
            </a:xfrm>
            <a:custGeom>
              <a:avLst/>
              <a:gdLst>
                <a:gd name="connsiteX0" fmla="*/ 7144 w 914400"/>
                <a:gd name="connsiteY0" fmla="*/ 946216 h 952500"/>
                <a:gd name="connsiteX1" fmla="*/ 7144 w 914400"/>
                <a:gd name="connsiteY1" fmla="*/ 26101 h 952500"/>
                <a:gd name="connsiteX2" fmla="*/ 243364 w 914400"/>
                <a:gd name="connsiteY2" fmla="*/ 26101 h 952500"/>
                <a:gd name="connsiteX3" fmla="*/ 243364 w 914400"/>
                <a:gd name="connsiteY3" fmla="*/ 100111 h 952500"/>
                <a:gd name="connsiteX4" fmla="*/ 502349 w 914400"/>
                <a:gd name="connsiteY4" fmla="*/ 7146 h 952500"/>
                <a:gd name="connsiteX5" fmla="*/ 819912 w 914400"/>
                <a:gd name="connsiteY5" fmla="*/ 155165 h 952500"/>
                <a:gd name="connsiteX6" fmla="*/ 914400 w 914400"/>
                <a:gd name="connsiteY6" fmla="*/ 477681 h 952500"/>
                <a:gd name="connsiteX7" fmla="*/ 914400 w 914400"/>
                <a:gd name="connsiteY7" fmla="*/ 946216 h 952500"/>
                <a:gd name="connsiteX8" fmla="*/ 668655 w 914400"/>
                <a:gd name="connsiteY8" fmla="*/ 946216 h 952500"/>
                <a:gd name="connsiteX9" fmla="*/ 668655 w 914400"/>
                <a:gd name="connsiteY9" fmla="*/ 458536 h 952500"/>
                <a:gd name="connsiteX10" fmla="*/ 613791 w 914400"/>
                <a:gd name="connsiteY10" fmla="*/ 285943 h 952500"/>
                <a:gd name="connsiteX11" fmla="*/ 475869 w 914400"/>
                <a:gd name="connsiteY11" fmla="*/ 234699 h 952500"/>
                <a:gd name="connsiteX12" fmla="*/ 252794 w 914400"/>
                <a:gd name="connsiteY12" fmla="*/ 348999 h 952500"/>
                <a:gd name="connsiteX13" fmla="*/ 252794 w 914400"/>
                <a:gd name="connsiteY13" fmla="*/ 946216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 h="952500">
                  <a:moveTo>
                    <a:pt x="7144" y="946216"/>
                  </a:moveTo>
                  <a:lnTo>
                    <a:pt x="7144" y="26101"/>
                  </a:lnTo>
                  <a:lnTo>
                    <a:pt x="243364" y="26101"/>
                  </a:lnTo>
                  <a:lnTo>
                    <a:pt x="243364" y="100111"/>
                  </a:lnTo>
                  <a:cubicBezTo>
                    <a:pt x="316116" y="39705"/>
                    <a:pt x="407788" y="6798"/>
                    <a:pt x="502349" y="7146"/>
                  </a:cubicBezTo>
                  <a:cubicBezTo>
                    <a:pt x="624950" y="6797"/>
                    <a:pt x="741342" y="61048"/>
                    <a:pt x="819912" y="155165"/>
                  </a:cubicBezTo>
                  <a:cubicBezTo>
                    <a:pt x="880396" y="227174"/>
                    <a:pt x="914400" y="320138"/>
                    <a:pt x="914400" y="477681"/>
                  </a:cubicBezTo>
                  <a:lnTo>
                    <a:pt x="914400" y="946216"/>
                  </a:lnTo>
                  <a:lnTo>
                    <a:pt x="668655" y="946216"/>
                  </a:lnTo>
                  <a:lnTo>
                    <a:pt x="668655" y="458536"/>
                  </a:lnTo>
                  <a:cubicBezTo>
                    <a:pt x="668655" y="367477"/>
                    <a:pt x="647795" y="320043"/>
                    <a:pt x="613791" y="285943"/>
                  </a:cubicBezTo>
                  <a:cubicBezTo>
                    <a:pt x="581692" y="253653"/>
                    <a:pt x="532543" y="234699"/>
                    <a:pt x="475869" y="234699"/>
                  </a:cubicBezTo>
                  <a:cubicBezTo>
                    <a:pt x="371856" y="234699"/>
                    <a:pt x="286893" y="301374"/>
                    <a:pt x="252794" y="348999"/>
                  </a:cubicBezTo>
                  <a:lnTo>
                    <a:pt x="252794" y="946216"/>
                  </a:lnTo>
                  <a:close/>
                </a:path>
              </a:pathLst>
            </a:custGeom>
            <a:grpFill/>
            <a:ln w="9525" cap="flat">
              <a:noFill/>
              <a:prstDash val="solid"/>
              <a:miter/>
            </a:ln>
          </p:spPr>
          <p:txBody>
            <a:bodyPr rtlCol="0" anchor="ctr"/>
            <a:lstStyle/>
            <a:p>
              <a:endParaRPr lang="en-US"/>
            </a:p>
          </p:txBody>
        </p:sp>
        <p:sp>
          <p:nvSpPr>
            <p:cNvPr id="14" name="Freeform: Shape 99">
              <a:extLst>
                <a:ext uri="{FF2B5EF4-FFF2-40B4-BE49-F238E27FC236}">
                  <a16:creationId xmlns:a16="http://schemas.microsoft.com/office/drawing/2014/main" id="{E14D7041-8B6A-4AD0-984A-5EE79F237B49}"/>
                </a:ext>
              </a:extLst>
            </p:cNvPr>
            <p:cNvSpPr/>
            <p:nvPr/>
          </p:nvSpPr>
          <p:spPr bwMode="gray">
            <a:xfrm>
              <a:off x="5739618" y="3391882"/>
              <a:ext cx="1076325" cy="971550"/>
            </a:xfrm>
            <a:custGeom>
              <a:avLst/>
              <a:gdLst>
                <a:gd name="connsiteX0" fmla="*/ 546000 w 1076325"/>
                <a:gd name="connsiteY0" fmla="*/ 7153 h 971550"/>
                <a:gd name="connsiteX1" fmla="*/ 7170 w 1076325"/>
                <a:gd name="connsiteY1" fmla="*/ 540553 h 971550"/>
                <a:gd name="connsiteX2" fmla="*/ 175477 w 1076325"/>
                <a:gd name="connsiteY2" fmla="*/ 936412 h 971550"/>
                <a:gd name="connsiteX3" fmla="*/ 313590 w 1076325"/>
                <a:gd name="connsiteY3" fmla="*/ 943746 h 971550"/>
                <a:gd name="connsiteX4" fmla="*/ 772218 w 1076325"/>
                <a:gd name="connsiteY4" fmla="*/ 943746 h 971550"/>
                <a:gd name="connsiteX5" fmla="*/ 911188 w 1076325"/>
                <a:gd name="connsiteY5" fmla="*/ 935650 h 971550"/>
                <a:gd name="connsiteX6" fmla="*/ 930705 w 1076325"/>
                <a:gd name="connsiteY6" fmla="*/ 174823 h 971550"/>
                <a:gd name="connsiteX7" fmla="*/ 546000 w 1076325"/>
                <a:gd name="connsiteY7" fmla="*/ 7343 h 971550"/>
                <a:gd name="connsiteX8" fmla="*/ 542857 w 1076325"/>
                <a:gd name="connsiteY8" fmla="*/ 813825 h 971550"/>
                <a:gd name="connsiteX9" fmla="*/ 275014 w 1076325"/>
                <a:gd name="connsiteY9" fmla="*/ 545982 h 971550"/>
                <a:gd name="connsiteX10" fmla="*/ 542857 w 1076325"/>
                <a:gd name="connsiteY10" fmla="*/ 276044 h 971550"/>
                <a:gd name="connsiteX11" fmla="*/ 810795 w 1076325"/>
                <a:gd name="connsiteY11" fmla="*/ 545982 h 971550"/>
                <a:gd name="connsiteX12" fmla="*/ 542857 w 1076325"/>
                <a:gd name="connsiteY12" fmla="*/ 813825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6325" h="971550">
                  <a:moveTo>
                    <a:pt x="546000" y="7153"/>
                  </a:moveTo>
                  <a:cubicBezTo>
                    <a:pt x="252439" y="5438"/>
                    <a:pt x="9647" y="245278"/>
                    <a:pt x="7170" y="540553"/>
                  </a:cubicBezTo>
                  <a:cubicBezTo>
                    <a:pt x="5678" y="690190"/>
                    <a:pt x="66680" y="833666"/>
                    <a:pt x="175477" y="936412"/>
                  </a:cubicBezTo>
                  <a:cubicBezTo>
                    <a:pt x="213396" y="972606"/>
                    <a:pt x="272051" y="975721"/>
                    <a:pt x="313590" y="943746"/>
                  </a:cubicBezTo>
                  <a:cubicBezTo>
                    <a:pt x="449674" y="842412"/>
                    <a:pt x="636135" y="842412"/>
                    <a:pt x="772218" y="943746"/>
                  </a:cubicBezTo>
                  <a:cubicBezTo>
                    <a:pt x="814151" y="975848"/>
                    <a:pt x="873267" y="972404"/>
                    <a:pt x="911188" y="935650"/>
                  </a:cubicBezTo>
                  <a:cubicBezTo>
                    <a:pt x="1126674" y="730943"/>
                    <a:pt x="1135412" y="390309"/>
                    <a:pt x="930705" y="174823"/>
                  </a:cubicBezTo>
                  <a:cubicBezTo>
                    <a:pt x="830411" y="69248"/>
                    <a:pt x="691613" y="8822"/>
                    <a:pt x="546000" y="7343"/>
                  </a:cubicBezTo>
                  <a:moveTo>
                    <a:pt x="542857" y="813825"/>
                  </a:moveTo>
                  <a:cubicBezTo>
                    <a:pt x="383884" y="813825"/>
                    <a:pt x="275014" y="694096"/>
                    <a:pt x="275014" y="545982"/>
                  </a:cubicBezTo>
                  <a:cubicBezTo>
                    <a:pt x="275014" y="397868"/>
                    <a:pt x="383884" y="276044"/>
                    <a:pt x="542857" y="276044"/>
                  </a:cubicBezTo>
                  <a:cubicBezTo>
                    <a:pt x="701829" y="276044"/>
                    <a:pt x="810795" y="397773"/>
                    <a:pt x="810795" y="545982"/>
                  </a:cubicBezTo>
                  <a:cubicBezTo>
                    <a:pt x="810795" y="694191"/>
                    <a:pt x="701924" y="813825"/>
                    <a:pt x="542857" y="813825"/>
                  </a:cubicBezTo>
                </a:path>
              </a:pathLst>
            </a:custGeom>
            <a:solidFill>
              <a:srgbClr val="81B5A0"/>
            </a:solidFill>
            <a:ln w="9525" cap="flat">
              <a:noFill/>
              <a:prstDash val="solid"/>
              <a:miter/>
            </a:ln>
          </p:spPr>
          <p:txBody>
            <a:bodyPr rtlCol="0" anchor="ctr"/>
            <a:lstStyle/>
            <a:p>
              <a:endParaRPr lang="en-US"/>
            </a:p>
          </p:txBody>
        </p:sp>
        <p:sp>
          <p:nvSpPr>
            <p:cNvPr id="15" name="Freeform: Shape 100">
              <a:extLst>
                <a:ext uri="{FF2B5EF4-FFF2-40B4-BE49-F238E27FC236}">
                  <a16:creationId xmlns:a16="http://schemas.microsoft.com/office/drawing/2014/main" id="{A4F3BE19-894B-499E-919E-A88F350B126D}"/>
                </a:ext>
              </a:extLst>
            </p:cNvPr>
            <p:cNvSpPr/>
            <p:nvPr/>
          </p:nvSpPr>
          <p:spPr bwMode="gray">
            <a:xfrm>
              <a:off x="6749390" y="3410846"/>
              <a:ext cx="1495425" cy="933450"/>
            </a:xfrm>
            <a:custGeom>
              <a:avLst/>
              <a:gdLst>
                <a:gd name="connsiteX0" fmla="*/ 555117 w 1495425"/>
                <a:gd name="connsiteY0" fmla="*/ 927259 h 933450"/>
                <a:gd name="connsiteX1" fmla="*/ 372046 w 1495425"/>
                <a:gd name="connsiteY1" fmla="*/ 927259 h 933450"/>
                <a:gd name="connsiteX2" fmla="*/ 7144 w 1495425"/>
                <a:gd name="connsiteY2" fmla="*/ 7144 h 933450"/>
                <a:gd name="connsiteX3" fmla="*/ 252508 w 1495425"/>
                <a:gd name="connsiteY3" fmla="*/ 7144 h 933450"/>
                <a:gd name="connsiteX4" fmla="*/ 452533 w 1495425"/>
                <a:gd name="connsiteY4" fmla="*/ 533019 h 933450"/>
                <a:gd name="connsiteX5" fmla="*/ 648748 w 1495425"/>
                <a:gd name="connsiteY5" fmla="*/ 7144 h 933450"/>
                <a:gd name="connsiteX6" fmla="*/ 853821 w 1495425"/>
                <a:gd name="connsiteY6" fmla="*/ 7144 h 933450"/>
                <a:gd name="connsiteX7" fmla="*/ 1048131 w 1495425"/>
                <a:gd name="connsiteY7" fmla="*/ 533019 h 933450"/>
                <a:gd name="connsiteX8" fmla="*/ 1249966 w 1495425"/>
                <a:gd name="connsiteY8" fmla="*/ 7144 h 933450"/>
                <a:gd name="connsiteX9" fmla="*/ 1495330 w 1495425"/>
                <a:gd name="connsiteY9" fmla="*/ 7144 h 933450"/>
                <a:gd name="connsiteX10" fmla="*/ 1130427 w 1495425"/>
                <a:gd name="connsiteY10" fmla="*/ 927259 h 933450"/>
                <a:gd name="connsiteX11" fmla="*/ 947452 w 1495425"/>
                <a:gd name="connsiteY11" fmla="*/ 927259 h 933450"/>
                <a:gd name="connsiteX12" fmla="*/ 751237 w 1495425"/>
                <a:gd name="connsiteY12" fmla="*/ 403384 h 933450"/>
                <a:gd name="connsiteX13" fmla="*/ 555117 w 1495425"/>
                <a:gd name="connsiteY13" fmla="*/ 927259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5425" h="933450">
                  <a:moveTo>
                    <a:pt x="555117" y="927259"/>
                  </a:moveTo>
                  <a:lnTo>
                    <a:pt x="372046" y="927259"/>
                  </a:lnTo>
                  <a:lnTo>
                    <a:pt x="7144" y="7144"/>
                  </a:lnTo>
                  <a:lnTo>
                    <a:pt x="252508" y="7144"/>
                  </a:lnTo>
                  <a:lnTo>
                    <a:pt x="452533" y="533019"/>
                  </a:lnTo>
                  <a:lnTo>
                    <a:pt x="648748" y="7144"/>
                  </a:lnTo>
                  <a:lnTo>
                    <a:pt x="853821" y="7144"/>
                  </a:lnTo>
                  <a:lnTo>
                    <a:pt x="1048131" y="533019"/>
                  </a:lnTo>
                  <a:lnTo>
                    <a:pt x="1249966" y="7144"/>
                  </a:lnTo>
                  <a:lnTo>
                    <a:pt x="1495330" y="7144"/>
                  </a:lnTo>
                  <a:lnTo>
                    <a:pt x="1130427" y="927259"/>
                  </a:lnTo>
                  <a:lnTo>
                    <a:pt x="947452" y="927259"/>
                  </a:lnTo>
                  <a:lnTo>
                    <a:pt x="751237" y="403384"/>
                  </a:lnTo>
                  <a:lnTo>
                    <a:pt x="555117" y="927259"/>
                  </a:lnTo>
                  <a:close/>
                </a:path>
              </a:pathLst>
            </a:custGeom>
            <a:grpFill/>
            <a:ln w="9525" cap="flat">
              <a:noFill/>
              <a:prstDash val="solid"/>
              <a:miter/>
            </a:ln>
          </p:spPr>
          <p:txBody>
            <a:bodyPr rtlCol="0" anchor="ctr"/>
            <a:lstStyle/>
            <a:p>
              <a:endParaRPr lang="en-US"/>
            </a:p>
          </p:txBody>
        </p:sp>
        <p:sp>
          <p:nvSpPr>
            <p:cNvPr id="16" name="Freeform: Shape 101">
              <a:extLst>
                <a:ext uri="{FF2B5EF4-FFF2-40B4-BE49-F238E27FC236}">
                  <a16:creationId xmlns:a16="http://schemas.microsoft.com/office/drawing/2014/main" id="{46EB6E6D-89E7-4083-963C-F5C603B2858A}"/>
                </a:ext>
              </a:extLst>
            </p:cNvPr>
            <p:cNvSpPr/>
            <p:nvPr/>
          </p:nvSpPr>
          <p:spPr bwMode="gray">
            <a:xfrm>
              <a:off x="8018502" y="4214089"/>
              <a:ext cx="95250" cy="123825"/>
            </a:xfrm>
            <a:custGeom>
              <a:avLst/>
              <a:gdLst>
                <a:gd name="connsiteX0" fmla="*/ 91535 w 95250"/>
                <a:gd name="connsiteY0" fmla="*/ 7144 h 123825"/>
                <a:gd name="connsiteX1" fmla="*/ 91535 w 95250"/>
                <a:gd name="connsiteY1" fmla="*/ 27242 h 123825"/>
                <a:gd name="connsiteX2" fmla="*/ 60674 w 95250"/>
                <a:gd name="connsiteY2" fmla="*/ 27242 h 123825"/>
                <a:gd name="connsiteX3" fmla="*/ 60674 w 95250"/>
                <a:gd name="connsiteY3" fmla="*/ 124016 h 123825"/>
                <a:gd name="connsiteX4" fmla="*/ 38100 w 95250"/>
                <a:gd name="connsiteY4" fmla="*/ 124016 h 123825"/>
                <a:gd name="connsiteX5" fmla="*/ 38100 w 95250"/>
                <a:gd name="connsiteY5" fmla="*/ 27242 h 123825"/>
                <a:gd name="connsiteX6" fmla="*/ 7144 w 95250"/>
                <a:gd name="connsiteY6" fmla="*/ 27242 h 123825"/>
                <a:gd name="connsiteX7" fmla="*/ 7144 w 95250"/>
                <a:gd name="connsiteY7" fmla="*/ 7144 h 123825"/>
                <a:gd name="connsiteX8" fmla="*/ 91535 w 95250"/>
                <a:gd name="connsiteY8" fmla="*/ 71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23825">
                  <a:moveTo>
                    <a:pt x="91535" y="7144"/>
                  </a:moveTo>
                  <a:lnTo>
                    <a:pt x="91535" y="27242"/>
                  </a:lnTo>
                  <a:lnTo>
                    <a:pt x="60674" y="27242"/>
                  </a:lnTo>
                  <a:lnTo>
                    <a:pt x="60674" y="124016"/>
                  </a:lnTo>
                  <a:lnTo>
                    <a:pt x="38100" y="124016"/>
                  </a:lnTo>
                  <a:lnTo>
                    <a:pt x="38100" y="27242"/>
                  </a:lnTo>
                  <a:lnTo>
                    <a:pt x="7144" y="27242"/>
                  </a:lnTo>
                  <a:lnTo>
                    <a:pt x="7144" y="7144"/>
                  </a:lnTo>
                  <a:lnTo>
                    <a:pt x="91535" y="7144"/>
                  </a:lnTo>
                  <a:close/>
                </a:path>
              </a:pathLst>
            </a:custGeom>
            <a:grpFill/>
            <a:ln w="9525" cap="flat">
              <a:noFill/>
              <a:prstDash val="solid"/>
              <a:miter/>
            </a:ln>
          </p:spPr>
          <p:txBody>
            <a:bodyPr rtlCol="0" anchor="ctr"/>
            <a:lstStyle/>
            <a:p>
              <a:endParaRPr lang="en-US"/>
            </a:p>
          </p:txBody>
        </p:sp>
        <p:sp>
          <p:nvSpPr>
            <p:cNvPr id="17" name="Freeform: Shape 102">
              <a:extLst>
                <a:ext uri="{FF2B5EF4-FFF2-40B4-BE49-F238E27FC236}">
                  <a16:creationId xmlns:a16="http://schemas.microsoft.com/office/drawing/2014/main" id="{CCC9185A-1E11-4E0B-BAA1-137EAD3A2A3A}"/>
                </a:ext>
              </a:extLst>
            </p:cNvPr>
            <p:cNvSpPr/>
            <p:nvPr/>
          </p:nvSpPr>
          <p:spPr bwMode="gray">
            <a:xfrm>
              <a:off x="8120705" y="4214089"/>
              <a:ext cx="123825" cy="123825"/>
            </a:xfrm>
            <a:custGeom>
              <a:avLst/>
              <a:gdLst>
                <a:gd name="connsiteX0" fmla="*/ 65627 w 123825"/>
                <a:gd name="connsiteY0" fmla="*/ 77153 h 123825"/>
                <a:gd name="connsiteX1" fmla="*/ 108204 w 123825"/>
                <a:gd name="connsiteY1" fmla="*/ 7144 h 123825"/>
                <a:gd name="connsiteX2" fmla="*/ 124016 w 123825"/>
                <a:gd name="connsiteY2" fmla="*/ 7144 h 123825"/>
                <a:gd name="connsiteX3" fmla="*/ 124016 w 123825"/>
                <a:gd name="connsiteY3" fmla="*/ 124016 h 123825"/>
                <a:gd name="connsiteX4" fmla="*/ 101441 w 123825"/>
                <a:gd name="connsiteY4" fmla="*/ 124016 h 123825"/>
                <a:gd name="connsiteX5" fmla="*/ 101441 w 123825"/>
                <a:gd name="connsiteY5" fmla="*/ 58960 h 123825"/>
                <a:gd name="connsiteX6" fmla="*/ 73438 w 123825"/>
                <a:gd name="connsiteY6" fmla="*/ 104870 h 123825"/>
                <a:gd name="connsiteX7" fmla="*/ 57817 w 123825"/>
                <a:gd name="connsiteY7" fmla="*/ 104870 h 123825"/>
                <a:gd name="connsiteX8" fmla="*/ 29718 w 123825"/>
                <a:gd name="connsiteY8" fmla="*/ 58960 h 123825"/>
                <a:gd name="connsiteX9" fmla="*/ 29718 w 123825"/>
                <a:gd name="connsiteY9" fmla="*/ 124016 h 123825"/>
                <a:gd name="connsiteX10" fmla="*/ 7144 w 123825"/>
                <a:gd name="connsiteY10" fmla="*/ 124016 h 123825"/>
                <a:gd name="connsiteX11" fmla="*/ 7144 w 123825"/>
                <a:gd name="connsiteY11" fmla="*/ 7144 h 123825"/>
                <a:gd name="connsiteX12" fmla="*/ 23051 w 123825"/>
                <a:gd name="connsiteY12" fmla="*/ 7144 h 123825"/>
                <a:gd name="connsiteX13" fmla="*/ 65627 w 123825"/>
                <a:gd name="connsiteY13" fmla="*/ 7715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23825">
                  <a:moveTo>
                    <a:pt x="65627" y="77153"/>
                  </a:moveTo>
                  <a:lnTo>
                    <a:pt x="108204" y="7144"/>
                  </a:lnTo>
                  <a:lnTo>
                    <a:pt x="124016" y="7144"/>
                  </a:lnTo>
                  <a:lnTo>
                    <a:pt x="124016" y="124016"/>
                  </a:lnTo>
                  <a:lnTo>
                    <a:pt x="101441" y="124016"/>
                  </a:lnTo>
                  <a:lnTo>
                    <a:pt x="101441" y="58960"/>
                  </a:lnTo>
                  <a:lnTo>
                    <a:pt x="73438" y="104870"/>
                  </a:lnTo>
                  <a:lnTo>
                    <a:pt x="57817" y="104870"/>
                  </a:lnTo>
                  <a:lnTo>
                    <a:pt x="29718" y="58960"/>
                  </a:lnTo>
                  <a:lnTo>
                    <a:pt x="29718" y="124016"/>
                  </a:lnTo>
                  <a:lnTo>
                    <a:pt x="7144" y="124016"/>
                  </a:lnTo>
                  <a:lnTo>
                    <a:pt x="7144" y="7144"/>
                  </a:lnTo>
                  <a:lnTo>
                    <a:pt x="23051" y="7144"/>
                  </a:lnTo>
                  <a:lnTo>
                    <a:pt x="65627" y="77153"/>
                  </a:lnTo>
                  <a:close/>
                </a:path>
              </a:pathLst>
            </a:custGeom>
            <a:grpFill/>
            <a:ln w="9525" cap="flat">
              <a:noFill/>
              <a:prstDash val="solid"/>
              <a:miter/>
            </a:ln>
          </p:spPr>
          <p:txBody>
            <a:bodyPr rtlCol="0" anchor="ctr"/>
            <a:lstStyle/>
            <a:p>
              <a:endParaRPr lang="en-US"/>
            </a:p>
          </p:txBody>
        </p:sp>
      </p:grpSp>
      <p:sp>
        <p:nvSpPr>
          <p:cNvPr id="22" name="Freeform 21">
            <a:extLst>
              <a:ext uri="{FF2B5EF4-FFF2-40B4-BE49-F238E27FC236}">
                <a16:creationId xmlns:a16="http://schemas.microsoft.com/office/drawing/2014/main" id="{039F2778-8584-2846-8F0D-EBFE97F4A4D7}"/>
              </a:ext>
            </a:extLst>
          </p:cNvPr>
          <p:cNvSpPr/>
          <p:nvPr userDrawn="1"/>
        </p:nvSpPr>
        <p:spPr>
          <a:xfrm>
            <a:off x="11479779" y="1299205"/>
            <a:ext cx="706294" cy="2370594"/>
          </a:xfrm>
          <a:custGeom>
            <a:avLst/>
            <a:gdLst>
              <a:gd name="connsiteX0" fmla="*/ 706294 w 706294"/>
              <a:gd name="connsiteY0" fmla="*/ 0 h 2370594"/>
              <a:gd name="connsiteX1" fmla="*/ 706294 w 706294"/>
              <a:gd name="connsiteY1" fmla="*/ 2370594 h 2370594"/>
              <a:gd name="connsiteX2" fmla="*/ 599355 w 706294"/>
              <a:gd name="connsiteY2" fmla="*/ 2312550 h 2370594"/>
              <a:gd name="connsiteX3" fmla="*/ 0 w 706294"/>
              <a:gd name="connsiteY3" fmla="*/ 1185297 h 2370594"/>
              <a:gd name="connsiteX4" fmla="*/ 599355 w 706294"/>
              <a:gd name="connsiteY4" fmla="*/ 58045 h 2370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294" h="2370594">
                <a:moveTo>
                  <a:pt x="706294" y="0"/>
                </a:moveTo>
                <a:lnTo>
                  <a:pt x="706294" y="2370594"/>
                </a:lnTo>
                <a:lnTo>
                  <a:pt x="599355" y="2312550"/>
                </a:lnTo>
                <a:cubicBezTo>
                  <a:pt x="237747" y="2068252"/>
                  <a:pt x="0" y="1654539"/>
                  <a:pt x="0" y="1185297"/>
                </a:cubicBezTo>
                <a:cubicBezTo>
                  <a:pt x="0" y="716055"/>
                  <a:pt x="237747" y="302342"/>
                  <a:pt x="599355" y="58045"/>
                </a:cubicBezTo>
                <a:close/>
              </a:path>
            </a:pathLst>
          </a:custGeom>
          <a:solidFill>
            <a:srgbClr val="3B5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FD25522B-6763-FF44-B5D2-5BA206A020C8}"/>
              </a:ext>
            </a:extLst>
          </p:cNvPr>
          <p:cNvSpPr/>
          <p:nvPr userDrawn="1"/>
        </p:nvSpPr>
        <p:spPr>
          <a:xfrm>
            <a:off x="11475069" y="5363342"/>
            <a:ext cx="711004" cy="1494659"/>
          </a:xfrm>
          <a:custGeom>
            <a:avLst/>
            <a:gdLst>
              <a:gd name="connsiteX0" fmla="*/ 711004 w 711004"/>
              <a:gd name="connsiteY0" fmla="*/ 0 h 1494659"/>
              <a:gd name="connsiteX1" fmla="*/ 711004 w 711004"/>
              <a:gd name="connsiteY1" fmla="*/ 1494659 h 1494659"/>
              <a:gd name="connsiteX2" fmla="*/ 36061 w 711004"/>
              <a:gd name="connsiteY2" fmla="*/ 1494659 h 1494659"/>
              <a:gd name="connsiteX3" fmla="*/ 27619 w 711004"/>
              <a:gd name="connsiteY3" fmla="*/ 1461824 h 1494659"/>
              <a:gd name="connsiteX4" fmla="*/ 0 w 711004"/>
              <a:gd name="connsiteY4" fmla="*/ 1187853 h 1494659"/>
              <a:gd name="connsiteX5" fmla="*/ 599355 w 711004"/>
              <a:gd name="connsiteY5" fmla="*/ 60601 h 1494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004" h="1494659">
                <a:moveTo>
                  <a:pt x="711004" y="0"/>
                </a:moveTo>
                <a:lnTo>
                  <a:pt x="711004" y="1494659"/>
                </a:lnTo>
                <a:lnTo>
                  <a:pt x="36061" y="1494659"/>
                </a:lnTo>
                <a:lnTo>
                  <a:pt x="27619" y="1461824"/>
                </a:lnTo>
                <a:cubicBezTo>
                  <a:pt x="9510" y="1373329"/>
                  <a:pt x="0" y="1281702"/>
                  <a:pt x="0" y="1187853"/>
                </a:cubicBezTo>
                <a:cubicBezTo>
                  <a:pt x="0" y="718611"/>
                  <a:pt x="237747" y="304898"/>
                  <a:pt x="599355" y="60601"/>
                </a:cubicBezTo>
                <a:close/>
              </a:path>
            </a:pathLst>
          </a:custGeom>
          <a:solidFill>
            <a:srgbClr val="3B5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162CB78-7412-5D45-840B-29AEA0E99664}"/>
              </a:ext>
            </a:extLst>
          </p:cNvPr>
          <p:cNvSpPr/>
          <p:nvPr userDrawn="1"/>
        </p:nvSpPr>
        <p:spPr>
          <a:xfrm>
            <a:off x="10806691" y="1"/>
            <a:ext cx="419100" cy="492124"/>
          </a:xfrm>
          <a:prstGeom prst="rect">
            <a:avLst/>
          </a:prstGeom>
          <a:solidFill>
            <a:srgbClr val="455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86D3E4D-57F8-7B44-AB19-854DE74FCB15}"/>
              </a:ext>
            </a:extLst>
          </p:cNvPr>
          <p:cNvSpPr/>
          <p:nvPr userDrawn="1"/>
        </p:nvSpPr>
        <p:spPr>
          <a:xfrm>
            <a:off x="10806691" y="492125"/>
            <a:ext cx="419100" cy="2247899"/>
          </a:xfrm>
          <a:prstGeom prst="rect">
            <a:avLst/>
          </a:prstGeom>
          <a:solidFill>
            <a:srgbClr val="3B5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849AAD2-BAC0-8746-AE09-03F4B5867805}"/>
              </a:ext>
            </a:extLst>
          </p:cNvPr>
          <p:cNvSpPr/>
          <p:nvPr userDrawn="1"/>
        </p:nvSpPr>
        <p:spPr>
          <a:xfrm>
            <a:off x="10806691" y="2740024"/>
            <a:ext cx="419100" cy="1892807"/>
          </a:xfrm>
          <a:prstGeom prst="rect">
            <a:avLst/>
          </a:prstGeom>
          <a:solidFill>
            <a:srgbClr val="455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6B8424D4-CF7E-D74F-89CA-5144D8CD2A1D}"/>
              </a:ext>
            </a:extLst>
          </p:cNvPr>
          <p:cNvSpPr/>
          <p:nvPr userDrawn="1"/>
        </p:nvSpPr>
        <p:spPr>
          <a:xfrm>
            <a:off x="9155546" y="4549282"/>
            <a:ext cx="1397157" cy="1397157"/>
          </a:xfrm>
          <a:prstGeom prst="ellipse">
            <a:avLst/>
          </a:prstGeom>
          <a:solidFill>
            <a:srgbClr val="3B565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30" name="Oval 29">
            <a:extLst>
              <a:ext uri="{FF2B5EF4-FFF2-40B4-BE49-F238E27FC236}">
                <a16:creationId xmlns:a16="http://schemas.microsoft.com/office/drawing/2014/main" id="{3997D515-5970-B742-B607-1AB93DAB6EC7}"/>
              </a:ext>
            </a:extLst>
          </p:cNvPr>
          <p:cNvSpPr/>
          <p:nvPr userDrawn="1"/>
        </p:nvSpPr>
        <p:spPr>
          <a:xfrm>
            <a:off x="9155546" y="424562"/>
            <a:ext cx="1397157" cy="1397157"/>
          </a:xfrm>
          <a:prstGeom prst="ellipse">
            <a:avLst/>
          </a:prstGeom>
          <a:solidFill>
            <a:srgbClr val="3B565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3" name="Pie 2">
            <a:extLst>
              <a:ext uri="{FF2B5EF4-FFF2-40B4-BE49-F238E27FC236}">
                <a16:creationId xmlns:a16="http://schemas.microsoft.com/office/drawing/2014/main" id="{8990CC3E-5CD1-D646-BB33-D8D653844577}"/>
              </a:ext>
            </a:extLst>
          </p:cNvPr>
          <p:cNvSpPr/>
          <p:nvPr userDrawn="1"/>
        </p:nvSpPr>
        <p:spPr>
          <a:xfrm>
            <a:off x="9166592" y="3032802"/>
            <a:ext cx="1375064" cy="688511"/>
          </a:xfrm>
          <a:custGeom>
            <a:avLst/>
            <a:gdLst>
              <a:gd name="connsiteX0" fmla="*/ 1375063 w 1375063"/>
              <a:gd name="connsiteY0" fmla="*/ 687532 h 1375063"/>
              <a:gd name="connsiteX1" fmla="*/ 1031014 w 1375063"/>
              <a:gd name="connsiteY1" fmla="*/ 1283115 h 1375063"/>
              <a:gd name="connsiteX2" fmla="*/ 343199 w 1375063"/>
              <a:gd name="connsiteY2" fmla="*/ 1282625 h 1375063"/>
              <a:gd name="connsiteX3" fmla="*/ -1 w 1375063"/>
              <a:gd name="connsiteY3" fmla="*/ 686552 h 1375063"/>
              <a:gd name="connsiteX4" fmla="*/ 687532 w 1375063"/>
              <a:gd name="connsiteY4" fmla="*/ 687532 h 1375063"/>
              <a:gd name="connsiteX5" fmla="*/ 1375063 w 1375063"/>
              <a:gd name="connsiteY5" fmla="*/ 687532 h 1375063"/>
              <a:gd name="connsiteX0" fmla="*/ 1375064 w 1375064"/>
              <a:gd name="connsiteY0" fmla="*/ 980 h 688511"/>
              <a:gd name="connsiteX1" fmla="*/ 1031015 w 1375064"/>
              <a:gd name="connsiteY1" fmla="*/ 596563 h 688511"/>
              <a:gd name="connsiteX2" fmla="*/ 343200 w 1375064"/>
              <a:gd name="connsiteY2" fmla="*/ 596073 h 688511"/>
              <a:gd name="connsiteX3" fmla="*/ 0 w 1375064"/>
              <a:gd name="connsiteY3" fmla="*/ 0 h 688511"/>
              <a:gd name="connsiteX4" fmla="*/ 1375064 w 1375064"/>
              <a:gd name="connsiteY4" fmla="*/ 980 h 688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5064" h="688511">
                <a:moveTo>
                  <a:pt x="1375064" y="980"/>
                </a:moveTo>
                <a:cubicBezTo>
                  <a:pt x="1375064" y="246728"/>
                  <a:pt x="1243898" y="473790"/>
                  <a:pt x="1031015" y="596563"/>
                </a:cubicBezTo>
                <a:cubicBezTo>
                  <a:pt x="818132" y="719336"/>
                  <a:pt x="555908" y="719149"/>
                  <a:pt x="343200" y="596073"/>
                </a:cubicBezTo>
                <a:cubicBezTo>
                  <a:pt x="130493" y="472997"/>
                  <a:pt x="-350" y="245748"/>
                  <a:pt x="0" y="0"/>
                </a:cubicBezTo>
                <a:lnTo>
                  <a:pt x="1375064" y="980"/>
                </a:lnTo>
                <a:close/>
              </a:path>
            </a:pathLst>
          </a:custGeom>
          <a:solidFill>
            <a:srgbClr val="3B565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Tree>
    <p:extLst>
      <p:ext uri="{BB962C8B-B14F-4D97-AF65-F5344CB8AC3E}">
        <p14:creationId xmlns:p14="http://schemas.microsoft.com/office/powerpoint/2010/main" val="1598851826"/>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ection_Slide_light_pattern">
    <p:bg bwMode="gray">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18DA81A-8A6E-7844-BA0A-56A4CC063B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3135"/>
          <a:stretch/>
        </p:blipFill>
        <p:spPr bwMode="gray">
          <a:xfrm>
            <a:off x="8914274" y="1786"/>
            <a:ext cx="3274551" cy="6856214"/>
          </a:xfrm>
          <a:prstGeom prst="rect">
            <a:avLst/>
          </a:prstGeom>
        </p:spPr>
      </p:pic>
      <p:sp>
        <p:nvSpPr>
          <p:cNvPr id="7" name="Title 1"/>
          <p:cNvSpPr>
            <a:spLocks noGrp="1"/>
          </p:cNvSpPr>
          <p:nvPr>
            <p:ph type="ctrTitle" hasCustomPrompt="1"/>
          </p:nvPr>
        </p:nvSpPr>
        <p:spPr bwMode="gray">
          <a:xfrm>
            <a:off x="424846" y="2005012"/>
            <a:ext cx="8179914" cy="1336386"/>
          </a:xfrm>
        </p:spPr>
        <p:txBody>
          <a:bodyPr/>
          <a:lstStyle>
            <a:lvl1pPr algn="l" defTabSz="457017" rtl="0" eaLnBrk="1" latinLnBrk="0" hangingPunct="1">
              <a:lnSpc>
                <a:spcPct val="90000"/>
              </a:lnSpc>
              <a:spcBef>
                <a:spcPts val="0"/>
              </a:spcBef>
              <a:buNone/>
              <a:defRPr lang="en-US" sz="3600" b="1" kern="1200" normalizeH="0" baseline="0" dirty="0">
                <a:solidFill>
                  <a:srgbClr val="F7F7F7"/>
                </a:solidFill>
                <a:latin typeface="+mj-lt"/>
                <a:ea typeface="Gilroy" panose="00000500000000000000" pitchFamily="50" charset="0"/>
                <a:cs typeface="Gilroy" panose="00000500000000000000" pitchFamily="50" charset="0"/>
              </a:defRPr>
            </a:lvl1pPr>
          </a:lstStyle>
          <a:p>
            <a:r>
              <a:rPr lang="en-US" dirty="0"/>
              <a:t>Click to edit slide title style</a:t>
            </a:r>
          </a:p>
        </p:txBody>
      </p:sp>
      <p:sp>
        <p:nvSpPr>
          <p:cNvPr id="8" name="Text Placeholder 2"/>
          <p:cNvSpPr>
            <a:spLocks noGrp="1"/>
          </p:cNvSpPr>
          <p:nvPr>
            <p:ph type="body" sz="quarter" idx="10" hasCustomPrompt="1"/>
          </p:nvPr>
        </p:nvSpPr>
        <p:spPr>
          <a:xfrm>
            <a:off x="439152" y="3434010"/>
            <a:ext cx="6152728" cy="789637"/>
          </a:xfrm>
        </p:spPr>
        <p:txBody>
          <a:bodyPr/>
          <a:lstStyle>
            <a:lvl1pPr marL="0" indent="0">
              <a:lnSpc>
                <a:spcPct val="90000"/>
              </a:lnSpc>
              <a:spcBef>
                <a:spcPts val="600"/>
              </a:spcBef>
              <a:buFont typeface="Arial" panose="020B0604020202020204" pitchFamily="34" charset="0"/>
              <a:buNone/>
              <a:defRPr sz="2000" b="0">
                <a:solidFill>
                  <a:srgbClr val="F7F7F7"/>
                </a:solidFill>
                <a:latin typeface="+mj-lt"/>
                <a:ea typeface="Gilroy" panose="00000500000000000000" pitchFamily="50" charset="0"/>
                <a:cs typeface="Gilroy" panose="00000500000000000000" pitchFamily="50" charset="0"/>
              </a:defRPr>
            </a:lvl1pPr>
            <a:lvl2pPr marL="231682" indent="0">
              <a:buNone/>
              <a:defRPr/>
            </a:lvl2pPr>
            <a:lvl3pPr marL="569685" indent="0">
              <a:buNone/>
              <a:defRPr/>
            </a:lvl3pPr>
            <a:lvl4pPr marL="853733" indent="0">
              <a:buNone/>
              <a:defRPr/>
            </a:lvl4pPr>
            <a:lvl5pPr marL="1145717" indent="0">
              <a:buNone/>
              <a:defRPr/>
            </a:lvl5pPr>
          </a:lstStyle>
          <a:p>
            <a:pPr lvl="0"/>
            <a:r>
              <a:rPr lang="en-US" dirty="0"/>
              <a:t>Click to edit subtitle master text styles</a:t>
            </a:r>
          </a:p>
        </p:txBody>
      </p:sp>
      <p:sp>
        <p:nvSpPr>
          <p:cNvPr id="39" name="Rectangle 38">
            <a:extLst>
              <a:ext uri="{FF2B5EF4-FFF2-40B4-BE49-F238E27FC236}">
                <a16:creationId xmlns:a16="http://schemas.microsoft.com/office/drawing/2014/main" id="{26302F20-8448-EE4E-BFA9-EA3C5E48791A}"/>
              </a:ext>
            </a:extLst>
          </p:cNvPr>
          <p:cNvSpPr/>
          <p:nvPr userDrawn="1"/>
        </p:nvSpPr>
        <p:spPr>
          <a:xfrm>
            <a:off x="334614" y="5947283"/>
            <a:ext cx="1036949" cy="8012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3FECC9C8-BA5C-1748-B5F5-5ADDE5D78D7E}"/>
              </a:ext>
            </a:extLst>
          </p:cNvPr>
          <p:cNvSpPr/>
          <p:nvPr userDrawn="1"/>
        </p:nvSpPr>
        <p:spPr bwMode="gray">
          <a:xfrm>
            <a:off x="488950" y="6296025"/>
            <a:ext cx="657225" cy="2698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aphic 28">
            <a:extLst>
              <a:ext uri="{FF2B5EF4-FFF2-40B4-BE49-F238E27FC236}">
                <a16:creationId xmlns:a16="http://schemas.microsoft.com/office/drawing/2014/main" id="{EC5A5249-023D-49A4-B6D4-A32E08DBC494}"/>
              </a:ext>
            </a:extLst>
          </p:cNvPr>
          <p:cNvGrpSpPr>
            <a:grpSpLocks noChangeAspect="1"/>
          </p:cNvGrpSpPr>
          <p:nvPr userDrawn="1"/>
        </p:nvGrpSpPr>
        <p:grpSpPr bwMode="gray">
          <a:xfrm>
            <a:off x="384048" y="6197601"/>
            <a:ext cx="874662" cy="464232"/>
            <a:chOff x="3834550" y="2440725"/>
            <a:chExt cx="5419725" cy="2876550"/>
          </a:xfrm>
        </p:grpSpPr>
        <p:sp>
          <p:nvSpPr>
            <p:cNvPr id="14" name="Freeform: Shape 98">
              <a:extLst>
                <a:ext uri="{FF2B5EF4-FFF2-40B4-BE49-F238E27FC236}">
                  <a16:creationId xmlns:a16="http://schemas.microsoft.com/office/drawing/2014/main" id="{45827B4E-A508-4BDF-929A-5B69D5239663}"/>
                </a:ext>
              </a:extLst>
            </p:cNvPr>
            <p:cNvSpPr/>
            <p:nvPr/>
          </p:nvSpPr>
          <p:spPr bwMode="gray">
            <a:xfrm>
              <a:off x="4738663" y="3391889"/>
              <a:ext cx="914400" cy="952500"/>
            </a:xfrm>
            <a:custGeom>
              <a:avLst/>
              <a:gdLst>
                <a:gd name="connsiteX0" fmla="*/ 7144 w 914400"/>
                <a:gd name="connsiteY0" fmla="*/ 946216 h 952500"/>
                <a:gd name="connsiteX1" fmla="*/ 7144 w 914400"/>
                <a:gd name="connsiteY1" fmla="*/ 26101 h 952500"/>
                <a:gd name="connsiteX2" fmla="*/ 243364 w 914400"/>
                <a:gd name="connsiteY2" fmla="*/ 26101 h 952500"/>
                <a:gd name="connsiteX3" fmla="*/ 243364 w 914400"/>
                <a:gd name="connsiteY3" fmla="*/ 100111 h 952500"/>
                <a:gd name="connsiteX4" fmla="*/ 502349 w 914400"/>
                <a:gd name="connsiteY4" fmla="*/ 7146 h 952500"/>
                <a:gd name="connsiteX5" fmla="*/ 819912 w 914400"/>
                <a:gd name="connsiteY5" fmla="*/ 155165 h 952500"/>
                <a:gd name="connsiteX6" fmla="*/ 914400 w 914400"/>
                <a:gd name="connsiteY6" fmla="*/ 477681 h 952500"/>
                <a:gd name="connsiteX7" fmla="*/ 914400 w 914400"/>
                <a:gd name="connsiteY7" fmla="*/ 946216 h 952500"/>
                <a:gd name="connsiteX8" fmla="*/ 668655 w 914400"/>
                <a:gd name="connsiteY8" fmla="*/ 946216 h 952500"/>
                <a:gd name="connsiteX9" fmla="*/ 668655 w 914400"/>
                <a:gd name="connsiteY9" fmla="*/ 458536 h 952500"/>
                <a:gd name="connsiteX10" fmla="*/ 613791 w 914400"/>
                <a:gd name="connsiteY10" fmla="*/ 285943 h 952500"/>
                <a:gd name="connsiteX11" fmla="*/ 475869 w 914400"/>
                <a:gd name="connsiteY11" fmla="*/ 234699 h 952500"/>
                <a:gd name="connsiteX12" fmla="*/ 252794 w 914400"/>
                <a:gd name="connsiteY12" fmla="*/ 348999 h 952500"/>
                <a:gd name="connsiteX13" fmla="*/ 252794 w 914400"/>
                <a:gd name="connsiteY13" fmla="*/ 946216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 h="952500">
                  <a:moveTo>
                    <a:pt x="7144" y="946216"/>
                  </a:moveTo>
                  <a:lnTo>
                    <a:pt x="7144" y="26101"/>
                  </a:lnTo>
                  <a:lnTo>
                    <a:pt x="243364" y="26101"/>
                  </a:lnTo>
                  <a:lnTo>
                    <a:pt x="243364" y="100111"/>
                  </a:lnTo>
                  <a:cubicBezTo>
                    <a:pt x="316116" y="39705"/>
                    <a:pt x="407788" y="6798"/>
                    <a:pt x="502349" y="7146"/>
                  </a:cubicBezTo>
                  <a:cubicBezTo>
                    <a:pt x="624950" y="6797"/>
                    <a:pt x="741342" y="61048"/>
                    <a:pt x="819912" y="155165"/>
                  </a:cubicBezTo>
                  <a:cubicBezTo>
                    <a:pt x="880396" y="227174"/>
                    <a:pt x="914400" y="320138"/>
                    <a:pt x="914400" y="477681"/>
                  </a:cubicBezTo>
                  <a:lnTo>
                    <a:pt x="914400" y="946216"/>
                  </a:lnTo>
                  <a:lnTo>
                    <a:pt x="668655" y="946216"/>
                  </a:lnTo>
                  <a:lnTo>
                    <a:pt x="668655" y="458536"/>
                  </a:lnTo>
                  <a:cubicBezTo>
                    <a:pt x="668655" y="367477"/>
                    <a:pt x="647795" y="320043"/>
                    <a:pt x="613791" y="285943"/>
                  </a:cubicBezTo>
                  <a:cubicBezTo>
                    <a:pt x="581692" y="253653"/>
                    <a:pt x="532543" y="234699"/>
                    <a:pt x="475869" y="234699"/>
                  </a:cubicBezTo>
                  <a:cubicBezTo>
                    <a:pt x="371856" y="234699"/>
                    <a:pt x="286893" y="301374"/>
                    <a:pt x="252794" y="348999"/>
                  </a:cubicBezTo>
                  <a:lnTo>
                    <a:pt x="252794" y="946216"/>
                  </a:lnTo>
                  <a:close/>
                </a:path>
              </a:pathLst>
            </a:custGeom>
            <a:solidFill>
              <a:schemeClr val="tx1"/>
            </a:solidFill>
            <a:ln w="9525" cap="flat">
              <a:noFill/>
              <a:prstDash val="solid"/>
              <a:miter/>
            </a:ln>
          </p:spPr>
          <p:txBody>
            <a:bodyPr rtlCol="0" anchor="ctr"/>
            <a:lstStyle/>
            <a:p>
              <a:endParaRPr lang="en-US"/>
            </a:p>
          </p:txBody>
        </p:sp>
        <p:sp>
          <p:nvSpPr>
            <p:cNvPr id="15" name="Freeform: Shape 99">
              <a:extLst>
                <a:ext uri="{FF2B5EF4-FFF2-40B4-BE49-F238E27FC236}">
                  <a16:creationId xmlns:a16="http://schemas.microsoft.com/office/drawing/2014/main" id="{FD3D3510-0FEE-4591-9517-3BAB9F7BDA92}"/>
                </a:ext>
              </a:extLst>
            </p:cNvPr>
            <p:cNvSpPr/>
            <p:nvPr/>
          </p:nvSpPr>
          <p:spPr bwMode="gray">
            <a:xfrm>
              <a:off x="5739618" y="3391882"/>
              <a:ext cx="1076325" cy="971550"/>
            </a:xfrm>
            <a:custGeom>
              <a:avLst/>
              <a:gdLst>
                <a:gd name="connsiteX0" fmla="*/ 546000 w 1076325"/>
                <a:gd name="connsiteY0" fmla="*/ 7153 h 971550"/>
                <a:gd name="connsiteX1" fmla="*/ 7170 w 1076325"/>
                <a:gd name="connsiteY1" fmla="*/ 540553 h 971550"/>
                <a:gd name="connsiteX2" fmla="*/ 175477 w 1076325"/>
                <a:gd name="connsiteY2" fmla="*/ 936412 h 971550"/>
                <a:gd name="connsiteX3" fmla="*/ 313590 w 1076325"/>
                <a:gd name="connsiteY3" fmla="*/ 943746 h 971550"/>
                <a:gd name="connsiteX4" fmla="*/ 772218 w 1076325"/>
                <a:gd name="connsiteY4" fmla="*/ 943746 h 971550"/>
                <a:gd name="connsiteX5" fmla="*/ 911188 w 1076325"/>
                <a:gd name="connsiteY5" fmla="*/ 935650 h 971550"/>
                <a:gd name="connsiteX6" fmla="*/ 930705 w 1076325"/>
                <a:gd name="connsiteY6" fmla="*/ 174823 h 971550"/>
                <a:gd name="connsiteX7" fmla="*/ 546000 w 1076325"/>
                <a:gd name="connsiteY7" fmla="*/ 7343 h 971550"/>
                <a:gd name="connsiteX8" fmla="*/ 542857 w 1076325"/>
                <a:gd name="connsiteY8" fmla="*/ 813825 h 971550"/>
                <a:gd name="connsiteX9" fmla="*/ 275014 w 1076325"/>
                <a:gd name="connsiteY9" fmla="*/ 545982 h 971550"/>
                <a:gd name="connsiteX10" fmla="*/ 542857 w 1076325"/>
                <a:gd name="connsiteY10" fmla="*/ 276044 h 971550"/>
                <a:gd name="connsiteX11" fmla="*/ 810795 w 1076325"/>
                <a:gd name="connsiteY11" fmla="*/ 545982 h 971550"/>
                <a:gd name="connsiteX12" fmla="*/ 542857 w 1076325"/>
                <a:gd name="connsiteY12" fmla="*/ 813825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6325" h="971550">
                  <a:moveTo>
                    <a:pt x="546000" y="7153"/>
                  </a:moveTo>
                  <a:cubicBezTo>
                    <a:pt x="252439" y="5438"/>
                    <a:pt x="9647" y="245278"/>
                    <a:pt x="7170" y="540553"/>
                  </a:cubicBezTo>
                  <a:cubicBezTo>
                    <a:pt x="5678" y="690190"/>
                    <a:pt x="66680" y="833666"/>
                    <a:pt x="175477" y="936412"/>
                  </a:cubicBezTo>
                  <a:cubicBezTo>
                    <a:pt x="213396" y="972606"/>
                    <a:pt x="272051" y="975721"/>
                    <a:pt x="313590" y="943746"/>
                  </a:cubicBezTo>
                  <a:cubicBezTo>
                    <a:pt x="449674" y="842412"/>
                    <a:pt x="636135" y="842412"/>
                    <a:pt x="772218" y="943746"/>
                  </a:cubicBezTo>
                  <a:cubicBezTo>
                    <a:pt x="814151" y="975848"/>
                    <a:pt x="873267" y="972404"/>
                    <a:pt x="911188" y="935650"/>
                  </a:cubicBezTo>
                  <a:cubicBezTo>
                    <a:pt x="1126674" y="730943"/>
                    <a:pt x="1135412" y="390309"/>
                    <a:pt x="930705" y="174823"/>
                  </a:cubicBezTo>
                  <a:cubicBezTo>
                    <a:pt x="830411" y="69248"/>
                    <a:pt x="691613" y="8822"/>
                    <a:pt x="546000" y="7343"/>
                  </a:cubicBezTo>
                  <a:moveTo>
                    <a:pt x="542857" y="813825"/>
                  </a:moveTo>
                  <a:cubicBezTo>
                    <a:pt x="383884" y="813825"/>
                    <a:pt x="275014" y="694096"/>
                    <a:pt x="275014" y="545982"/>
                  </a:cubicBezTo>
                  <a:cubicBezTo>
                    <a:pt x="275014" y="397868"/>
                    <a:pt x="383884" y="276044"/>
                    <a:pt x="542857" y="276044"/>
                  </a:cubicBezTo>
                  <a:cubicBezTo>
                    <a:pt x="701829" y="276044"/>
                    <a:pt x="810795" y="397773"/>
                    <a:pt x="810795" y="545982"/>
                  </a:cubicBezTo>
                  <a:cubicBezTo>
                    <a:pt x="810795" y="694191"/>
                    <a:pt x="701924" y="813825"/>
                    <a:pt x="542857" y="813825"/>
                  </a:cubicBezTo>
                </a:path>
              </a:pathLst>
            </a:custGeom>
            <a:solidFill>
              <a:schemeClr val="bg1"/>
            </a:solidFill>
            <a:ln w="9525" cap="flat">
              <a:noFill/>
              <a:prstDash val="solid"/>
              <a:miter/>
            </a:ln>
          </p:spPr>
          <p:txBody>
            <a:bodyPr rtlCol="0" anchor="ctr"/>
            <a:lstStyle/>
            <a:p>
              <a:endParaRPr lang="en-US"/>
            </a:p>
          </p:txBody>
        </p:sp>
        <p:sp>
          <p:nvSpPr>
            <p:cNvPr id="16" name="Freeform: Shape 100">
              <a:extLst>
                <a:ext uri="{FF2B5EF4-FFF2-40B4-BE49-F238E27FC236}">
                  <a16:creationId xmlns:a16="http://schemas.microsoft.com/office/drawing/2014/main" id="{F628895A-476B-4867-B40F-CE9B389F6B62}"/>
                </a:ext>
              </a:extLst>
            </p:cNvPr>
            <p:cNvSpPr/>
            <p:nvPr/>
          </p:nvSpPr>
          <p:spPr bwMode="gray">
            <a:xfrm>
              <a:off x="6749390" y="3410846"/>
              <a:ext cx="1495425" cy="933450"/>
            </a:xfrm>
            <a:custGeom>
              <a:avLst/>
              <a:gdLst>
                <a:gd name="connsiteX0" fmla="*/ 555117 w 1495425"/>
                <a:gd name="connsiteY0" fmla="*/ 927259 h 933450"/>
                <a:gd name="connsiteX1" fmla="*/ 372046 w 1495425"/>
                <a:gd name="connsiteY1" fmla="*/ 927259 h 933450"/>
                <a:gd name="connsiteX2" fmla="*/ 7144 w 1495425"/>
                <a:gd name="connsiteY2" fmla="*/ 7144 h 933450"/>
                <a:gd name="connsiteX3" fmla="*/ 252508 w 1495425"/>
                <a:gd name="connsiteY3" fmla="*/ 7144 h 933450"/>
                <a:gd name="connsiteX4" fmla="*/ 452533 w 1495425"/>
                <a:gd name="connsiteY4" fmla="*/ 533019 h 933450"/>
                <a:gd name="connsiteX5" fmla="*/ 648748 w 1495425"/>
                <a:gd name="connsiteY5" fmla="*/ 7144 h 933450"/>
                <a:gd name="connsiteX6" fmla="*/ 853821 w 1495425"/>
                <a:gd name="connsiteY6" fmla="*/ 7144 h 933450"/>
                <a:gd name="connsiteX7" fmla="*/ 1048131 w 1495425"/>
                <a:gd name="connsiteY7" fmla="*/ 533019 h 933450"/>
                <a:gd name="connsiteX8" fmla="*/ 1249966 w 1495425"/>
                <a:gd name="connsiteY8" fmla="*/ 7144 h 933450"/>
                <a:gd name="connsiteX9" fmla="*/ 1495330 w 1495425"/>
                <a:gd name="connsiteY9" fmla="*/ 7144 h 933450"/>
                <a:gd name="connsiteX10" fmla="*/ 1130427 w 1495425"/>
                <a:gd name="connsiteY10" fmla="*/ 927259 h 933450"/>
                <a:gd name="connsiteX11" fmla="*/ 947452 w 1495425"/>
                <a:gd name="connsiteY11" fmla="*/ 927259 h 933450"/>
                <a:gd name="connsiteX12" fmla="*/ 751237 w 1495425"/>
                <a:gd name="connsiteY12" fmla="*/ 403384 h 933450"/>
                <a:gd name="connsiteX13" fmla="*/ 555117 w 1495425"/>
                <a:gd name="connsiteY13" fmla="*/ 927259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5425" h="933450">
                  <a:moveTo>
                    <a:pt x="555117" y="927259"/>
                  </a:moveTo>
                  <a:lnTo>
                    <a:pt x="372046" y="927259"/>
                  </a:lnTo>
                  <a:lnTo>
                    <a:pt x="7144" y="7144"/>
                  </a:lnTo>
                  <a:lnTo>
                    <a:pt x="252508" y="7144"/>
                  </a:lnTo>
                  <a:lnTo>
                    <a:pt x="452533" y="533019"/>
                  </a:lnTo>
                  <a:lnTo>
                    <a:pt x="648748" y="7144"/>
                  </a:lnTo>
                  <a:lnTo>
                    <a:pt x="853821" y="7144"/>
                  </a:lnTo>
                  <a:lnTo>
                    <a:pt x="1048131" y="533019"/>
                  </a:lnTo>
                  <a:lnTo>
                    <a:pt x="1249966" y="7144"/>
                  </a:lnTo>
                  <a:lnTo>
                    <a:pt x="1495330" y="7144"/>
                  </a:lnTo>
                  <a:lnTo>
                    <a:pt x="1130427" y="927259"/>
                  </a:lnTo>
                  <a:lnTo>
                    <a:pt x="947452" y="927259"/>
                  </a:lnTo>
                  <a:lnTo>
                    <a:pt x="751237" y="403384"/>
                  </a:lnTo>
                  <a:lnTo>
                    <a:pt x="555117" y="927259"/>
                  </a:lnTo>
                  <a:close/>
                </a:path>
              </a:pathLst>
            </a:custGeom>
            <a:solidFill>
              <a:schemeClr val="tx1"/>
            </a:solidFill>
            <a:ln w="9525" cap="flat">
              <a:noFill/>
              <a:prstDash val="solid"/>
              <a:miter/>
            </a:ln>
          </p:spPr>
          <p:txBody>
            <a:bodyPr rtlCol="0" anchor="ctr"/>
            <a:lstStyle/>
            <a:p>
              <a:endParaRPr lang="en-US"/>
            </a:p>
          </p:txBody>
        </p:sp>
        <p:sp>
          <p:nvSpPr>
            <p:cNvPr id="17" name="Freeform: Shape 101">
              <a:extLst>
                <a:ext uri="{FF2B5EF4-FFF2-40B4-BE49-F238E27FC236}">
                  <a16:creationId xmlns:a16="http://schemas.microsoft.com/office/drawing/2014/main" id="{4EC2399A-49E9-495B-ABDB-E44C8DF3D19E}"/>
                </a:ext>
              </a:extLst>
            </p:cNvPr>
            <p:cNvSpPr/>
            <p:nvPr/>
          </p:nvSpPr>
          <p:spPr bwMode="gray">
            <a:xfrm>
              <a:off x="8018502" y="4214089"/>
              <a:ext cx="95250" cy="123825"/>
            </a:xfrm>
            <a:custGeom>
              <a:avLst/>
              <a:gdLst>
                <a:gd name="connsiteX0" fmla="*/ 91535 w 95250"/>
                <a:gd name="connsiteY0" fmla="*/ 7144 h 123825"/>
                <a:gd name="connsiteX1" fmla="*/ 91535 w 95250"/>
                <a:gd name="connsiteY1" fmla="*/ 27242 h 123825"/>
                <a:gd name="connsiteX2" fmla="*/ 60674 w 95250"/>
                <a:gd name="connsiteY2" fmla="*/ 27242 h 123825"/>
                <a:gd name="connsiteX3" fmla="*/ 60674 w 95250"/>
                <a:gd name="connsiteY3" fmla="*/ 124016 h 123825"/>
                <a:gd name="connsiteX4" fmla="*/ 38100 w 95250"/>
                <a:gd name="connsiteY4" fmla="*/ 124016 h 123825"/>
                <a:gd name="connsiteX5" fmla="*/ 38100 w 95250"/>
                <a:gd name="connsiteY5" fmla="*/ 27242 h 123825"/>
                <a:gd name="connsiteX6" fmla="*/ 7144 w 95250"/>
                <a:gd name="connsiteY6" fmla="*/ 27242 h 123825"/>
                <a:gd name="connsiteX7" fmla="*/ 7144 w 95250"/>
                <a:gd name="connsiteY7" fmla="*/ 7144 h 123825"/>
                <a:gd name="connsiteX8" fmla="*/ 91535 w 95250"/>
                <a:gd name="connsiteY8" fmla="*/ 71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23825">
                  <a:moveTo>
                    <a:pt x="91535" y="7144"/>
                  </a:moveTo>
                  <a:lnTo>
                    <a:pt x="91535" y="27242"/>
                  </a:lnTo>
                  <a:lnTo>
                    <a:pt x="60674" y="27242"/>
                  </a:lnTo>
                  <a:lnTo>
                    <a:pt x="60674" y="124016"/>
                  </a:lnTo>
                  <a:lnTo>
                    <a:pt x="38100" y="124016"/>
                  </a:lnTo>
                  <a:lnTo>
                    <a:pt x="38100" y="27242"/>
                  </a:lnTo>
                  <a:lnTo>
                    <a:pt x="7144" y="27242"/>
                  </a:lnTo>
                  <a:lnTo>
                    <a:pt x="7144" y="7144"/>
                  </a:lnTo>
                  <a:lnTo>
                    <a:pt x="91535" y="7144"/>
                  </a:lnTo>
                  <a:close/>
                </a:path>
              </a:pathLst>
            </a:custGeom>
            <a:solidFill>
              <a:srgbClr val="293E40"/>
            </a:solidFill>
            <a:ln w="9525" cap="flat">
              <a:noFill/>
              <a:prstDash val="solid"/>
              <a:miter/>
            </a:ln>
          </p:spPr>
          <p:txBody>
            <a:bodyPr rtlCol="0" anchor="ctr"/>
            <a:lstStyle/>
            <a:p>
              <a:endParaRPr lang="en-US"/>
            </a:p>
          </p:txBody>
        </p:sp>
        <p:sp>
          <p:nvSpPr>
            <p:cNvPr id="18" name="Freeform: Shape 102">
              <a:extLst>
                <a:ext uri="{FF2B5EF4-FFF2-40B4-BE49-F238E27FC236}">
                  <a16:creationId xmlns:a16="http://schemas.microsoft.com/office/drawing/2014/main" id="{593A0DFD-1BDD-4151-B173-A851C2079E81}"/>
                </a:ext>
              </a:extLst>
            </p:cNvPr>
            <p:cNvSpPr/>
            <p:nvPr/>
          </p:nvSpPr>
          <p:spPr bwMode="gray">
            <a:xfrm>
              <a:off x="8120705" y="4214089"/>
              <a:ext cx="123825" cy="123825"/>
            </a:xfrm>
            <a:custGeom>
              <a:avLst/>
              <a:gdLst>
                <a:gd name="connsiteX0" fmla="*/ 65627 w 123825"/>
                <a:gd name="connsiteY0" fmla="*/ 77153 h 123825"/>
                <a:gd name="connsiteX1" fmla="*/ 108204 w 123825"/>
                <a:gd name="connsiteY1" fmla="*/ 7144 h 123825"/>
                <a:gd name="connsiteX2" fmla="*/ 124016 w 123825"/>
                <a:gd name="connsiteY2" fmla="*/ 7144 h 123825"/>
                <a:gd name="connsiteX3" fmla="*/ 124016 w 123825"/>
                <a:gd name="connsiteY3" fmla="*/ 124016 h 123825"/>
                <a:gd name="connsiteX4" fmla="*/ 101441 w 123825"/>
                <a:gd name="connsiteY4" fmla="*/ 124016 h 123825"/>
                <a:gd name="connsiteX5" fmla="*/ 101441 w 123825"/>
                <a:gd name="connsiteY5" fmla="*/ 58960 h 123825"/>
                <a:gd name="connsiteX6" fmla="*/ 73438 w 123825"/>
                <a:gd name="connsiteY6" fmla="*/ 104870 h 123825"/>
                <a:gd name="connsiteX7" fmla="*/ 57817 w 123825"/>
                <a:gd name="connsiteY7" fmla="*/ 104870 h 123825"/>
                <a:gd name="connsiteX8" fmla="*/ 29718 w 123825"/>
                <a:gd name="connsiteY8" fmla="*/ 58960 h 123825"/>
                <a:gd name="connsiteX9" fmla="*/ 29718 w 123825"/>
                <a:gd name="connsiteY9" fmla="*/ 124016 h 123825"/>
                <a:gd name="connsiteX10" fmla="*/ 7144 w 123825"/>
                <a:gd name="connsiteY10" fmla="*/ 124016 h 123825"/>
                <a:gd name="connsiteX11" fmla="*/ 7144 w 123825"/>
                <a:gd name="connsiteY11" fmla="*/ 7144 h 123825"/>
                <a:gd name="connsiteX12" fmla="*/ 23051 w 123825"/>
                <a:gd name="connsiteY12" fmla="*/ 7144 h 123825"/>
                <a:gd name="connsiteX13" fmla="*/ 65627 w 123825"/>
                <a:gd name="connsiteY13" fmla="*/ 7715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23825">
                  <a:moveTo>
                    <a:pt x="65627" y="77153"/>
                  </a:moveTo>
                  <a:lnTo>
                    <a:pt x="108204" y="7144"/>
                  </a:lnTo>
                  <a:lnTo>
                    <a:pt x="124016" y="7144"/>
                  </a:lnTo>
                  <a:lnTo>
                    <a:pt x="124016" y="124016"/>
                  </a:lnTo>
                  <a:lnTo>
                    <a:pt x="101441" y="124016"/>
                  </a:lnTo>
                  <a:lnTo>
                    <a:pt x="101441" y="58960"/>
                  </a:lnTo>
                  <a:lnTo>
                    <a:pt x="73438" y="104870"/>
                  </a:lnTo>
                  <a:lnTo>
                    <a:pt x="57817" y="104870"/>
                  </a:lnTo>
                  <a:lnTo>
                    <a:pt x="29718" y="58960"/>
                  </a:lnTo>
                  <a:lnTo>
                    <a:pt x="29718" y="124016"/>
                  </a:lnTo>
                  <a:lnTo>
                    <a:pt x="7144" y="124016"/>
                  </a:lnTo>
                  <a:lnTo>
                    <a:pt x="7144" y="7144"/>
                  </a:lnTo>
                  <a:lnTo>
                    <a:pt x="23051" y="7144"/>
                  </a:lnTo>
                  <a:lnTo>
                    <a:pt x="65627" y="77153"/>
                  </a:lnTo>
                  <a:close/>
                </a:path>
              </a:pathLst>
            </a:custGeom>
            <a:solidFill>
              <a:srgbClr val="293E4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34143694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_Slide_3">
    <p:bg>
      <p:bgPr>
        <a:solidFill>
          <a:schemeClr val="accent2"/>
        </a:solidFill>
        <a:effectLst/>
      </p:bgPr>
    </p:bg>
    <p:spTree>
      <p:nvGrpSpPr>
        <p:cNvPr id="1" name=""/>
        <p:cNvGrpSpPr/>
        <p:nvPr/>
      </p:nvGrpSpPr>
      <p:grpSpPr>
        <a:xfrm>
          <a:off x="0" y="0"/>
          <a:ext cx="0" cy="0"/>
          <a:chOff x="0" y="0"/>
          <a:chExt cx="0" cy="0"/>
        </a:xfrm>
      </p:grpSpPr>
      <p:sp>
        <p:nvSpPr>
          <p:cNvPr id="7" name="Title 1"/>
          <p:cNvSpPr>
            <a:spLocks noGrp="1"/>
          </p:cNvSpPr>
          <p:nvPr>
            <p:ph type="ctrTitle" hasCustomPrompt="1"/>
          </p:nvPr>
        </p:nvSpPr>
        <p:spPr bwMode="gray">
          <a:xfrm>
            <a:off x="614766" y="2005012"/>
            <a:ext cx="8179914" cy="1336386"/>
          </a:xfrm>
        </p:spPr>
        <p:txBody>
          <a:bodyPr/>
          <a:lstStyle>
            <a:lvl1pPr algn="l" defTabSz="457017" rtl="0" eaLnBrk="1" latinLnBrk="0" hangingPunct="1">
              <a:lnSpc>
                <a:spcPct val="85000"/>
              </a:lnSpc>
              <a:spcBef>
                <a:spcPts val="0"/>
              </a:spcBef>
              <a:buNone/>
              <a:defRPr lang="en-US" sz="3600" b="1" kern="1200" normalizeH="0" baseline="0" dirty="0">
                <a:solidFill>
                  <a:srgbClr val="F7F7F7"/>
                </a:solidFill>
                <a:latin typeface="+mj-lt"/>
                <a:ea typeface="Gilroy" panose="00000500000000000000" pitchFamily="50" charset="0"/>
                <a:cs typeface="Gilroy" panose="00000500000000000000" pitchFamily="50" charset="0"/>
              </a:defRPr>
            </a:lvl1pPr>
          </a:lstStyle>
          <a:p>
            <a:r>
              <a:rPr lang="en-US" dirty="0"/>
              <a:t>Click to edit Slide title style</a:t>
            </a:r>
          </a:p>
        </p:txBody>
      </p:sp>
      <p:sp>
        <p:nvSpPr>
          <p:cNvPr id="8" name="Text Placeholder 2"/>
          <p:cNvSpPr>
            <a:spLocks noGrp="1"/>
          </p:cNvSpPr>
          <p:nvPr>
            <p:ph type="body" sz="quarter" idx="10" hasCustomPrompt="1"/>
          </p:nvPr>
        </p:nvSpPr>
        <p:spPr>
          <a:xfrm>
            <a:off x="629072" y="3360858"/>
            <a:ext cx="6152728" cy="789637"/>
          </a:xfrm>
        </p:spPr>
        <p:txBody>
          <a:bodyPr/>
          <a:lstStyle>
            <a:lvl1pPr marL="0" indent="0">
              <a:lnSpc>
                <a:spcPct val="80000"/>
              </a:lnSpc>
              <a:spcBef>
                <a:spcPts val="0"/>
              </a:spcBef>
              <a:buFont typeface="Arial" panose="020B0604020202020204" pitchFamily="34" charset="0"/>
              <a:buNone/>
              <a:defRPr sz="1900" b="0">
                <a:solidFill>
                  <a:srgbClr val="F7F7F7"/>
                </a:solidFill>
                <a:latin typeface="+mj-lt"/>
                <a:ea typeface="Gilroy" panose="00000500000000000000" pitchFamily="50" charset="0"/>
                <a:cs typeface="Gilroy" panose="00000500000000000000" pitchFamily="50" charset="0"/>
              </a:defRPr>
            </a:lvl1pPr>
            <a:lvl2pPr marL="231682" indent="0">
              <a:buNone/>
              <a:defRPr/>
            </a:lvl2pPr>
            <a:lvl3pPr marL="569685" indent="0">
              <a:buNone/>
              <a:defRPr/>
            </a:lvl3pPr>
            <a:lvl4pPr marL="853733" indent="0">
              <a:buNone/>
              <a:defRPr/>
            </a:lvl4pPr>
            <a:lvl5pPr marL="1145717" indent="0">
              <a:buNone/>
              <a:defRPr/>
            </a:lvl5pPr>
          </a:lstStyle>
          <a:p>
            <a:pPr lvl="0"/>
            <a:r>
              <a:rPr lang="en-US" dirty="0"/>
              <a:t>Click to edit Subtitle Master text styles</a:t>
            </a:r>
          </a:p>
        </p:txBody>
      </p:sp>
      <p:grpSp>
        <p:nvGrpSpPr>
          <p:cNvPr id="74" name="Group 73">
            <a:extLst>
              <a:ext uri="{FF2B5EF4-FFF2-40B4-BE49-F238E27FC236}">
                <a16:creationId xmlns:a16="http://schemas.microsoft.com/office/drawing/2014/main" id="{8FE83250-2C3E-46C9-A6BB-30BE9F63612B}"/>
              </a:ext>
            </a:extLst>
          </p:cNvPr>
          <p:cNvGrpSpPr/>
          <p:nvPr userDrawn="1"/>
        </p:nvGrpSpPr>
        <p:grpSpPr bwMode="gray">
          <a:xfrm>
            <a:off x="540351" y="6347923"/>
            <a:ext cx="559991" cy="161925"/>
            <a:chOff x="4436128" y="1677988"/>
            <a:chExt cx="559991" cy="161925"/>
          </a:xfrm>
        </p:grpSpPr>
        <p:sp>
          <p:nvSpPr>
            <p:cNvPr id="76" name="Freeform 5">
              <a:extLst>
                <a:ext uri="{FF2B5EF4-FFF2-40B4-BE49-F238E27FC236}">
                  <a16:creationId xmlns:a16="http://schemas.microsoft.com/office/drawing/2014/main" id="{CB7AD1AF-6293-4CA2-9BE8-9A19D9E1CBF2}"/>
                </a:ext>
              </a:extLst>
            </p:cNvPr>
            <p:cNvSpPr>
              <a:spLocks/>
            </p:cNvSpPr>
            <p:nvPr/>
          </p:nvSpPr>
          <p:spPr bwMode="gray">
            <a:xfrm>
              <a:off x="4748866" y="1681163"/>
              <a:ext cx="238125" cy="153988"/>
            </a:xfrm>
            <a:custGeom>
              <a:avLst/>
              <a:gdLst>
                <a:gd name="T0" fmla="*/ 55 w 150"/>
                <a:gd name="T1" fmla="*/ 97 h 97"/>
                <a:gd name="T2" fmla="*/ 38 w 150"/>
                <a:gd name="T3" fmla="*/ 97 h 97"/>
                <a:gd name="T4" fmla="*/ 0 w 150"/>
                <a:gd name="T5" fmla="*/ 0 h 97"/>
                <a:gd name="T6" fmla="*/ 25 w 150"/>
                <a:gd name="T7" fmla="*/ 0 h 97"/>
                <a:gd name="T8" fmla="*/ 46 w 150"/>
                <a:gd name="T9" fmla="*/ 55 h 97"/>
                <a:gd name="T10" fmla="*/ 65 w 150"/>
                <a:gd name="T11" fmla="*/ 0 h 97"/>
                <a:gd name="T12" fmla="*/ 86 w 150"/>
                <a:gd name="T13" fmla="*/ 0 h 97"/>
                <a:gd name="T14" fmla="*/ 105 w 150"/>
                <a:gd name="T15" fmla="*/ 55 h 97"/>
                <a:gd name="T16" fmla="*/ 125 w 150"/>
                <a:gd name="T17" fmla="*/ 0 h 97"/>
                <a:gd name="T18" fmla="*/ 150 w 150"/>
                <a:gd name="T19" fmla="*/ 0 h 97"/>
                <a:gd name="T20" fmla="*/ 114 w 150"/>
                <a:gd name="T21" fmla="*/ 97 h 97"/>
                <a:gd name="T22" fmla="*/ 95 w 150"/>
                <a:gd name="T23" fmla="*/ 97 h 97"/>
                <a:gd name="T24" fmla="*/ 75 w 150"/>
                <a:gd name="T25" fmla="*/ 42 h 97"/>
                <a:gd name="T26" fmla="*/ 55 w 150"/>
                <a:gd name="T2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97">
                  <a:moveTo>
                    <a:pt x="55" y="97"/>
                  </a:moveTo>
                  <a:lnTo>
                    <a:pt x="38" y="97"/>
                  </a:lnTo>
                  <a:lnTo>
                    <a:pt x="0" y="0"/>
                  </a:lnTo>
                  <a:lnTo>
                    <a:pt x="25" y="0"/>
                  </a:lnTo>
                  <a:lnTo>
                    <a:pt x="46" y="55"/>
                  </a:lnTo>
                  <a:lnTo>
                    <a:pt x="65" y="0"/>
                  </a:lnTo>
                  <a:lnTo>
                    <a:pt x="86" y="0"/>
                  </a:lnTo>
                  <a:lnTo>
                    <a:pt x="105" y="55"/>
                  </a:lnTo>
                  <a:lnTo>
                    <a:pt x="125" y="0"/>
                  </a:lnTo>
                  <a:lnTo>
                    <a:pt x="150" y="0"/>
                  </a:lnTo>
                  <a:lnTo>
                    <a:pt x="114" y="97"/>
                  </a:lnTo>
                  <a:lnTo>
                    <a:pt x="95" y="97"/>
                  </a:lnTo>
                  <a:lnTo>
                    <a:pt x="75" y="42"/>
                  </a:lnTo>
                  <a:lnTo>
                    <a:pt x="55" y="9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6">
              <a:extLst>
                <a:ext uri="{FF2B5EF4-FFF2-40B4-BE49-F238E27FC236}">
                  <a16:creationId xmlns:a16="http://schemas.microsoft.com/office/drawing/2014/main" id="{9D068BFD-D10D-4BD2-AF26-04411604A6AC}"/>
                </a:ext>
              </a:extLst>
            </p:cNvPr>
            <p:cNvSpPr>
              <a:spLocks/>
            </p:cNvSpPr>
            <p:nvPr/>
          </p:nvSpPr>
          <p:spPr bwMode="gray">
            <a:xfrm>
              <a:off x="4436128" y="1677988"/>
              <a:ext cx="144463" cy="157163"/>
            </a:xfrm>
            <a:custGeom>
              <a:avLst/>
              <a:gdLst>
                <a:gd name="T0" fmla="*/ 0 w 92"/>
                <a:gd name="T1" fmla="*/ 95 h 95"/>
                <a:gd name="T2" fmla="*/ 0 w 92"/>
                <a:gd name="T3" fmla="*/ 2 h 95"/>
                <a:gd name="T4" fmla="*/ 24 w 92"/>
                <a:gd name="T5" fmla="*/ 2 h 95"/>
                <a:gd name="T6" fmla="*/ 24 w 92"/>
                <a:gd name="T7" fmla="*/ 9 h 95"/>
                <a:gd name="T8" fmla="*/ 50 w 92"/>
                <a:gd name="T9" fmla="*/ 0 h 95"/>
                <a:gd name="T10" fmla="*/ 82 w 92"/>
                <a:gd name="T11" fmla="*/ 15 h 95"/>
                <a:gd name="T12" fmla="*/ 92 w 92"/>
                <a:gd name="T13" fmla="*/ 48 h 95"/>
                <a:gd name="T14" fmla="*/ 92 w 92"/>
                <a:gd name="T15" fmla="*/ 95 h 95"/>
                <a:gd name="T16" fmla="*/ 67 w 92"/>
                <a:gd name="T17" fmla="*/ 95 h 95"/>
                <a:gd name="T18" fmla="*/ 67 w 92"/>
                <a:gd name="T19" fmla="*/ 46 h 95"/>
                <a:gd name="T20" fmla="*/ 61 w 92"/>
                <a:gd name="T21" fmla="*/ 28 h 95"/>
                <a:gd name="T22" fmla="*/ 47 w 92"/>
                <a:gd name="T23" fmla="*/ 23 h 95"/>
                <a:gd name="T24" fmla="*/ 25 w 92"/>
                <a:gd name="T25" fmla="*/ 35 h 95"/>
                <a:gd name="T26" fmla="*/ 25 w 92"/>
                <a:gd name="T27" fmla="*/ 95 h 95"/>
                <a:gd name="T28" fmla="*/ 0 w 92"/>
                <a:gd name="T29"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2" h="95">
                  <a:moveTo>
                    <a:pt x="0" y="95"/>
                  </a:moveTo>
                  <a:cubicBezTo>
                    <a:pt x="0" y="2"/>
                    <a:pt x="0" y="2"/>
                    <a:pt x="0" y="2"/>
                  </a:cubicBezTo>
                  <a:cubicBezTo>
                    <a:pt x="24" y="2"/>
                    <a:pt x="24" y="2"/>
                    <a:pt x="24" y="2"/>
                  </a:cubicBezTo>
                  <a:cubicBezTo>
                    <a:pt x="24" y="9"/>
                    <a:pt x="24" y="9"/>
                    <a:pt x="24" y="9"/>
                  </a:cubicBezTo>
                  <a:cubicBezTo>
                    <a:pt x="31" y="4"/>
                    <a:pt x="40" y="0"/>
                    <a:pt x="50" y="0"/>
                  </a:cubicBezTo>
                  <a:cubicBezTo>
                    <a:pt x="63" y="0"/>
                    <a:pt x="75" y="6"/>
                    <a:pt x="82" y="15"/>
                  </a:cubicBezTo>
                  <a:cubicBezTo>
                    <a:pt x="89" y="22"/>
                    <a:pt x="92" y="32"/>
                    <a:pt x="92" y="48"/>
                  </a:cubicBezTo>
                  <a:cubicBezTo>
                    <a:pt x="92" y="95"/>
                    <a:pt x="92" y="95"/>
                    <a:pt x="92" y="95"/>
                  </a:cubicBezTo>
                  <a:cubicBezTo>
                    <a:pt x="67" y="95"/>
                    <a:pt x="67" y="95"/>
                    <a:pt x="67" y="95"/>
                  </a:cubicBezTo>
                  <a:cubicBezTo>
                    <a:pt x="67" y="46"/>
                    <a:pt x="67" y="46"/>
                    <a:pt x="67" y="46"/>
                  </a:cubicBezTo>
                  <a:cubicBezTo>
                    <a:pt x="67" y="37"/>
                    <a:pt x="65" y="32"/>
                    <a:pt x="61" y="28"/>
                  </a:cubicBezTo>
                  <a:cubicBezTo>
                    <a:pt x="58" y="25"/>
                    <a:pt x="53" y="23"/>
                    <a:pt x="47" y="23"/>
                  </a:cubicBezTo>
                  <a:cubicBezTo>
                    <a:pt x="37" y="23"/>
                    <a:pt x="28" y="30"/>
                    <a:pt x="25" y="35"/>
                  </a:cubicBezTo>
                  <a:cubicBezTo>
                    <a:pt x="25" y="95"/>
                    <a:pt x="25" y="95"/>
                    <a:pt x="25" y="95"/>
                  </a:cubicBezTo>
                  <a:lnTo>
                    <a:pt x="0" y="9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7">
              <a:extLst>
                <a:ext uri="{FF2B5EF4-FFF2-40B4-BE49-F238E27FC236}">
                  <a16:creationId xmlns:a16="http://schemas.microsoft.com/office/drawing/2014/main" id="{91AD43DF-EAEC-455C-8658-029E094B9172}"/>
                </a:ext>
              </a:extLst>
            </p:cNvPr>
            <p:cNvSpPr>
              <a:spLocks noEditPoints="1"/>
            </p:cNvSpPr>
            <p:nvPr/>
          </p:nvSpPr>
          <p:spPr bwMode="gray">
            <a:xfrm>
              <a:off x="4594878" y="1681163"/>
              <a:ext cx="165100" cy="158750"/>
            </a:xfrm>
            <a:custGeom>
              <a:avLst/>
              <a:gdLst>
                <a:gd name="T0" fmla="*/ 53 w 106"/>
                <a:gd name="T1" fmla="*/ 0 h 96"/>
                <a:gd name="T2" fmla="*/ 0 w 106"/>
                <a:gd name="T3" fmla="*/ 53 h 96"/>
                <a:gd name="T4" fmla="*/ 16 w 106"/>
                <a:gd name="T5" fmla="*/ 92 h 96"/>
                <a:gd name="T6" fmla="*/ 30 w 106"/>
                <a:gd name="T7" fmla="*/ 93 h 96"/>
                <a:gd name="T8" fmla="*/ 53 w 106"/>
                <a:gd name="T9" fmla="*/ 86 h 96"/>
                <a:gd name="T10" fmla="*/ 76 w 106"/>
                <a:gd name="T11" fmla="*/ 93 h 96"/>
                <a:gd name="T12" fmla="*/ 90 w 106"/>
                <a:gd name="T13" fmla="*/ 92 h 96"/>
                <a:gd name="T14" fmla="*/ 106 w 106"/>
                <a:gd name="T15" fmla="*/ 53 h 96"/>
                <a:gd name="T16" fmla="*/ 53 w 106"/>
                <a:gd name="T17" fmla="*/ 0 h 96"/>
                <a:gd name="T18" fmla="*/ 53 w 106"/>
                <a:gd name="T19" fmla="*/ 80 h 96"/>
                <a:gd name="T20" fmla="*/ 26 w 106"/>
                <a:gd name="T21" fmla="*/ 53 h 96"/>
                <a:gd name="T22" fmla="*/ 53 w 106"/>
                <a:gd name="T23" fmla="*/ 27 h 96"/>
                <a:gd name="T24" fmla="*/ 80 w 106"/>
                <a:gd name="T25" fmla="*/ 53 h 96"/>
                <a:gd name="T26" fmla="*/ 53 w 106"/>
                <a:gd name="T27" fmla="*/ 8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6" h="96">
                  <a:moveTo>
                    <a:pt x="53" y="0"/>
                  </a:moveTo>
                  <a:cubicBezTo>
                    <a:pt x="24" y="0"/>
                    <a:pt x="0" y="24"/>
                    <a:pt x="0" y="53"/>
                  </a:cubicBezTo>
                  <a:cubicBezTo>
                    <a:pt x="0" y="68"/>
                    <a:pt x="6" y="83"/>
                    <a:pt x="16" y="92"/>
                  </a:cubicBezTo>
                  <a:cubicBezTo>
                    <a:pt x="20" y="96"/>
                    <a:pt x="26" y="96"/>
                    <a:pt x="30" y="93"/>
                  </a:cubicBezTo>
                  <a:cubicBezTo>
                    <a:pt x="36" y="88"/>
                    <a:pt x="44" y="86"/>
                    <a:pt x="53" y="86"/>
                  </a:cubicBezTo>
                  <a:cubicBezTo>
                    <a:pt x="62" y="86"/>
                    <a:pt x="70" y="88"/>
                    <a:pt x="76" y="93"/>
                  </a:cubicBezTo>
                  <a:cubicBezTo>
                    <a:pt x="80" y="96"/>
                    <a:pt x="86" y="96"/>
                    <a:pt x="90" y="92"/>
                  </a:cubicBezTo>
                  <a:cubicBezTo>
                    <a:pt x="100" y="83"/>
                    <a:pt x="106" y="69"/>
                    <a:pt x="106" y="53"/>
                  </a:cubicBezTo>
                  <a:cubicBezTo>
                    <a:pt x="106" y="24"/>
                    <a:pt x="83" y="0"/>
                    <a:pt x="53" y="0"/>
                  </a:cubicBezTo>
                  <a:moveTo>
                    <a:pt x="53" y="80"/>
                  </a:moveTo>
                  <a:cubicBezTo>
                    <a:pt x="37" y="80"/>
                    <a:pt x="26" y="68"/>
                    <a:pt x="26" y="53"/>
                  </a:cubicBezTo>
                  <a:cubicBezTo>
                    <a:pt x="26" y="39"/>
                    <a:pt x="37" y="27"/>
                    <a:pt x="53" y="27"/>
                  </a:cubicBezTo>
                  <a:cubicBezTo>
                    <a:pt x="69" y="27"/>
                    <a:pt x="80" y="39"/>
                    <a:pt x="80" y="53"/>
                  </a:cubicBezTo>
                  <a:cubicBezTo>
                    <a:pt x="80" y="68"/>
                    <a:pt x="69" y="80"/>
                    <a:pt x="53" y="8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84" name="Group 83">
              <a:extLst>
                <a:ext uri="{FF2B5EF4-FFF2-40B4-BE49-F238E27FC236}">
                  <a16:creationId xmlns:a16="http://schemas.microsoft.com/office/drawing/2014/main" id="{4CFDCFE2-5180-4617-9752-B0D14E0B72CB}"/>
                </a:ext>
              </a:extLst>
            </p:cNvPr>
            <p:cNvGrpSpPr>
              <a:grpSpLocks noChangeAspect="1"/>
            </p:cNvGrpSpPr>
            <p:nvPr/>
          </p:nvGrpSpPr>
          <p:grpSpPr bwMode="gray">
            <a:xfrm>
              <a:off x="4956831" y="1814196"/>
              <a:ext cx="39288" cy="20954"/>
              <a:chOff x="2687241" y="1822450"/>
              <a:chExt cx="23813" cy="12700"/>
            </a:xfrm>
          </p:grpSpPr>
          <p:sp>
            <p:nvSpPr>
              <p:cNvPr id="85" name="Freeform 8">
                <a:extLst>
                  <a:ext uri="{FF2B5EF4-FFF2-40B4-BE49-F238E27FC236}">
                    <a16:creationId xmlns:a16="http://schemas.microsoft.com/office/drawing/2014/main" id="{C5A9C5EB-33BE-45B9-9DCF-3AD47D493547}"/>
                  </a:ext>
                </a:extLst>
              </p:cNvPr>
              <p:cNvSpPr>
                <a:spLocks/>
              </p:cNvSpPr>
              <p:nvPr/>
            </p:nvSpPr>
            <p:spPr bwMode="gray">
              <a:xfrm>
                <a:off x="2687241" y="1822450"/>
                <a:ext cx="9525" cy="12700"/>
              </a:xfrm>
              <a:custGeom>
                <a:avLst/>
                <a:gdLst>
                  <a:gd name="T0" fmla="*/ 6 w 6"/>
                  <a:gd name="T1" fmla="*/ 1 h 8"/>
                  <a:gd name="T2" fmla="*/ 3 w 6"/>
                  <a:gd name="T3" fmla="*/ 1 h 8"/>
                  <a:gd name="T4" fmla="*/ 3 w 6"/>
                  <a:gd name="T5" fmla="*/ 8 h 8"/>
                  <a:gd name="T6" fmla="*/ 2 w 6"/>
                  <a:gd name="T7" fmla="*/ 8 h 8"/>
                  <a:gd name="T8" fmla="*/ 2 w 6"/>
                  <a:gd name="T9" fmla="*/ 1 h 8"/>
                  <a:gd name="T10" fmla="*/ 0 w 6"/>
                  <a:gd name="T11" fmla="*/ 1 h 8"/>
                  <a:gd name="T12" fmla="*/ 0 w 6"/>
                  <a:gd name="T13" fmla="*/ 0 h 8"/>
                  <a:gd name="T14" fmla="*/ 6 w 6"/>
                  <a:gd name="T15" fmla="*/ 0 h 8"/>
                  <a:gd name="T16" fmla="*/ 6 w 6"/>
                  <a:gd name="T17"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6" y="1"/>
                    </a:moveTo>
                    <a:lnTo>
                      <a:pt x="3" y="1"/>
                    </a:lnTo>
                    <a:lnTo>
                      <a:pt x="3" y="8"/>
                    </a:lnTo>
                    <a:lnTo>
                      <a:pt x="2" y="8"/>
                    </a:lnTo>
                    <a:lnTo>
                      <a:pt x="2" y="1"/>
                    </a:lnTo>
                    <a:lnTo>
                      <a:pt x="0" y="1"/>
                    </a:lnTo>
                    <a:lnTo>
                      <a:pt x="0" y="0"/>
                    </a:lnTo>
                    <a:lnTo>
                      <a:pt x="6" y="0"/>
                    </a:lnTo>
                    <a:lnTo>
                      <a:pt x="6" y="1"/>
                    </a:lnTo>
                    <a:close/>
                  </a:path>
                </a:pathLst>
              </a:custGeom>
              <a:solidFill>
                <a:schemeClr val="tx1"/>
              </a:solidFill>
              <a:ln w="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Freeform 9">
                <a:extLst>
                  <a:ext uri="{FF2B5EF4-FFF2-40B4-BE49-F238E27FC236}">
                    <a16:creationId xmlns:a16="http://schemas.microsoft.com/office/drawing/2014/main" id="{44563C9E-E5E7-47E0-95A4-723EB8C22FE9}"/>
                  </a:ext>
                </a:extLst>
              </p:cNvPr>
              <p:cNvSpPr>
                <a:spLocks/>
              </p:cNvSpPr>
              <p:nvPr/>
            </p:nvSpPr>
            <p:spPr bwMode="gray">
              <a:xfrm>
                <a:off x="2698354" y="1822450"/>
                <a:ext cx="12700" cy="12700"/>
              </a:xfrm>
              <a:custGeom>
                <a:avLst/>
                <a:gdLst>
                  <a:gd name="T0" fmla="*/ 8 w 8"/>
                  <a:gd name="T1" fmla="*/ 8 h 8"/>
                  <a:gd name="T2" fmla="*/ 7 w 8"/>
                  <a:gd name="T3" fmla="*/ 8 h 8"/>
                  <a:gd name="T4" fmla="*/ 7 w 8"/>
                  <a:gd name="T5" fmla="*/ 1 h 8"/>
                  <a:gd name="T6" fmla="*/ 4 w 8"/>
                  <a:gd name="T7" fmla="*/ 6 h 8"/>
                  <a:gd name="T8" fmla="*/ 4 w 8"/>
                  <a:gd name="T9" fmla="*/ 6 h 8"/>
                  <a:gd name="T10" fmla="*/ 1 w 8"/>
                  <a:gd name="T11" fmla="*/ 1 h 8"/>
                  <a:gd name="T12" fmla="*/ 1 w 8"/>
                  <a:gd name="T13" fmla="*/ 8 h 8"/>
                  <a:gd name="T14" fmla="*/ 0 w 8"/>
                  <a:gd name="T15" fmla="*/ 8 h 8"/>
                  <a:gd name="T16" fmla="*/ 0 w 8"/>
                  <a:gd name="T17" fmla="*/ 0 h 8"/>
                  <a:gd name="T18" fmla="*/ 1 w 8"/>
                  <a:gd name="T19" fmla="*/ 0 h 8"/>
                  <a:gd name="T20" fmla="*/ 4 w 8"/>
                  <a:gd name="T21" fmla="*/ 5 h 8"/>
                  <a:gd name="T22" fmla="*/ 7 w 8"/>
                  <a:gd name="T23" fmla="*/ 0 h 8"/>
                  <a:gd name="T24" fmla="*/ 8 w 8"/>
                  <a:gd name="T25" fmla="*/ 0 h 8"/>
                  <a:gd name="T26" fmla="*/ 8 w 8"/>
                  <a:gd name="T2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8">
                    <a:moveTo>
                      <a:pt x="8" y="8"/>
                    </a:moveTo>
                    <a:lnTo>
                      <a:pt x="7" y="8"/>
                    </a:lnTo>
                    <a:lnTo>
                      <a:pt x="7" y="1"/>
                    </a:lnTo>
                    <a:lnTo>
                      <a:pt x="4" y="6"/>
                    </a:lnTo>
                    <a:lnTo>
                      <a:pt x="4" y="6"/>
                    </a:lnTo>
                    <a:lnTo>
                      <a:pt x="1" y="1"/>
                    </a:lnTo>
                    <a:lnTo>
                      <a:pt x="1" y="8"/>
                    </a:lnTo>
                    <a:lnTo>
                      <a:pt x="0" y="8"/>
                    </a:lnTo>
                    <a:lnTo>
                      <a:pt x="0" y="0"/>
                    </a:lnTo>
                    <a:lnTo>
                      <a:pt x="1" y="0"/>
                    </a:lnTo>
                    <a:lnTo>
                      <a:pt x="4" y="5"/>
                    </a:lnTo>
                    <a:lnTo>
                      <a:pt x="7" y="0"/>
                    </a:lnTo>
                    <a:lnTo>
                      <a:pt x="8" y="0"/>
                    </a:lnTo>
                    <a:lnTo>
                      <a:pt x="8" y="8"/>
                    </a:lnTo>
                    <a:close/>
                  </a:path>
                </a:pathLst>
              </a:custGeom>
              <a:solidFill>
                <a:schemeClr val="tx1"/>
              </a:solidFill>
              <a:ln w="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364409852"/>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a:t>Click to edit master title style</a:t>
            </a:r>
          </a:p>
        </p:txBody>
      </p:sp>
    </p:spTree>
    <p:extLst>
      <p:ext uri="{BB962C8B-B14F-4D97-AF65-F5344CB8AC3E}">
        <p14:creationId xmlns:p14="http://schemas.microsoft.com/office/powerpoint/2010/main" val="2014408745"/>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p:txBody>
          <a:bodyPr vert="horz" lIns="91440" tIns="0" rIns="91440" bIns="0" rtlCol="0" anchor="b" anchorCtr="0">
            <a:noAutofit/>
          </a:bodyPr>
          <a:lstStyle>
            <a:lvl1pPr>
              <a:defRPr lang="en-US" dirty="0"/>
            </a:lvl1pPr>
          </a:lstStyle>
          <a:p>
            <a:pPr lvl="0"/>
            <a:r>
              <a:rPr lang="en-US" dirty="0"/>
              <a:t>Click to edit master title style</a:t>
            </a:r>
          </a:p>
        </p:txBody>
      </p:sp>
      <p:sp>
        <p:nvSpPr>
          <p:cNvPr id="3" name="Content Placeholder 2"/>
          <p:cNvSpPr>
            <a:spLocks noGrp="1"/>
          </p:cNvSpPr>
          <p:nvPr>
            <p:ph idx="1" hasCustomPrompt="1"/>
          </p:nvPr>
        </p:nvSpPr>
        <p:spPr bwMode="gray">
          <a:xfrm>
            <a:off x="427856" y="1636776"/>
            <a:ext cx="11210544" cy="4535424"/>
          </a:xfrm>
        </p:spPr>
        <p:txBody>
          <a:bodyPr vert="horz" lIns="91440" tIns="45720" rIns="91440" bIns="45720" rtlCol="0">
            <a:noAutofit/>
          </a:bodyPr>
          <a:lstStyle>
            <a:lvl1pPr>
              <a:defRPr lang="en-US" smtClean="0"/>
            </a:lvl1pPr>
            <a:lvl2pPr>
              <a:defRPr lang="en-US" sz="1600" smtClean="0"/>
            </a:lvl2pPr>
            <a:lvl3pPr>
              <a:defRPr lang="en-US" smtClean="0"/>
            </a:lvl3pPr>
            <a:lvl4pPr>
              <a:defRPr lang="en-US" smtClean="0"/>
            </a:lvl4pPr>
            <a:lvl5pPr>
              <a:defRPr lang="en-US" dirty="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121277628"/>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with Subtit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27857" y="1636594"/>
            <a:ext cx="11210544" cy="4535424"/>
          </a:xfrm>
        </p:spPr>
        <p:txBody>
          <a:bodyPr vert="horz" lIns="91440" tIns="45720" rIns="91440" bIns="45720" rtlCol="0">
            <a:noAutofit/>
          </a:bodyPr>
          <a:lstStyle>
            <a:lvl1pPr>
              <a:defRPr lang="en-US" smtClean="0"/>
            </a:lvl1pPr>
            <a:lvl2pPr>
              <a:defRPr lang="en-US" sz="1600" smtClean="0"/>
            </a:lvl2pPr>
            <a:lvl3pPr>
              <a:defRPr lang="en-US" smtClean="0"/>
            </a:lvl3pPr>
            <a:lvl4pPr>
              <a:defRPr lang="en-US" smtClean="0"/>
            </a:lvl4pPr>
            <a:lvl5pPr>
              <a:defRPr lang="en-US" dirty="0"/>
            </a:lvl5pPr>
          </a:lstStyle>
          <a:p>
            <a:pPr lvl="0"/>
            <a:r>
              <a:rPr lang="en-US" dirty="0"/>
              <a:t>Click to edit master text styles</a:t>
            </a:r>
          </a:p>
          <a:p>
            <a:pPr lvl="1"/>
            <a:r>
              <a:rPr lang="en-US" dirty="0"/>
              <a:t>Second level</a:t>
            </a:r>
          </a:p>
        </p:txBody>
      </p:sp>
      <p:sp>
        <p:nvSpPr>
          <p:cNvPr id="7" name="Text Placeholder 8"/>
          <p:cNvSpPr>
            <a:spLocks noGrp="1"/>
          </p:cNvSpPr>
          <p:nvPr>
            <p:ph type="body" sz="quarter" idx="13" hasCustomPrompt="1"/>
          </p:nvPr>
        </p:nvSpPr>
        <p:spPr>
          <a:xfrm>
            <a:off x="441231" y="1033331"/>
            <a:ext cx="11207241" cy="446087"/>
          </a:xfrm>
        </p:spPr>
        <p:txBody>
          <a:bodyPr>
            <a:noAutofit/>
          </a:bodyPr>
          <a:lstStyle>
            <a:lvl1pPr marL="0" indent="0">
              <a:buNone/>
              <a:defRPr sz="2000" b="0">
                <a:solidFill>
                  <a:schemeClr val="bg2"/>
                </a:solidFill>
              </a:defRPr>
            </a:lvl1pPr>
            <a:lvl2pPr>
              <a:buNone/>
              <a:defRPr/>
            </a:lvl2pPr>
            <a:lvl3pPr>
              <a:buNone/>
              <a:defRPr/>
            </a:lvl3pPr>
            <a:lvl4pPr>
              <a:buNone/>
              <a:defRPr/>
            </a:lvl4pPr>
            <a:lvl5pPr>
              <a:buNone/>
              <a:defRPr/>
            </a:lvl5pPr>
          </a:lstStyle>
          <a:p>
            <a:pPr lvl="0"/>
            <a:r>
              <a:rPr lang="en-US" dirty="0"/>
              <a:t>Click to edit master text styles</a:t>
            </a:r>
          </a:p>
        </p:txBody>
      </p:sp>
      <p:sp>
        <p:nvSpPr>
          <p:cNvPr id="4" name="Title 3"/>
          <p:cNvSpPr>
            <a:spLocks noGrp="1"/>
          </p:cNvSpPr>
          <p:nvPr>
            <p:ph type="title" hasCustomPrompt="1"/>
          </p:nvPr>
        </p:nvSpPr>
        <p:spPr/>
        <p:txBody>
          <a:bodyPr/>
          <a:lstStyle>
            <a:lvl1pPr>
              <a:defRPr/>
            </a:lvl1pPr>
          </a:lstStyle>
          <a:p>
            <a:r>
              <a:rPr lang="en-US" dirty="0"/>
              <a:t>Click to edit master title style</a:t>
            </a:r>
          </a:p>
        </p:txBody>
      </p:sp>
    </p:spTree>
    <p:extLst>
      <p:ext uri="{BB962C8B-B14F-4D97-AF65-F5344CB8AC3E}">
        <p14:creationId xmlns:p14="http://schemas.microsoft.com/office/powerpoint/2010/main" val="244292194"/>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with Subtitle/Header">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p:txBody>
          <a:bodyPr/>
          <a:lstStyle>
            <a:lvl1pPr>
              <a:defRPr/>
            </a:lvl1pPr>
          </a:lstStyle>
          <a:p>
            <a:r>
              <a:rPr lang="en-US" dirty="0"/>
              <a:t>Click to edit master title style</a:t>
            </a:r>
          </a:p>
        </p:txBody>
      </p:sp>
      <p:sp>
        <p:nvSpPr>
          <p:cNvPr id="6" name="Content Placeholder 5"/>
          <p:cNvSpPr>
            <a:spLocks noGrp="1"/>
          </p:cNvSpPr>
          <p:nvPr>
            <p:ph sz="quarter" idx="10" hasCustomPrompt="1"/>
          </p:nvPr>
        </p:nvSpPr>
        <p:spPr>
          <a:xfrm>
            <a:off x="427858" y="1636776"/>
            <a:ext cx="11210544" cy="4535424"/>
          </a:xfrm>
        </p:spPr>
        <p:txBody>
          <a:bodyPr/>
          <a:lstStyle>
            <a:lvl1pPr marL="0" indent="0">
              <a:buNone/>
              <a:defRPr b="1">
                <a:latin typeface="+mj-lt"/>
              </a:defRPr>
            </a:lvl1pPr>
            <a:lvl2pPr marL="228600" indent="-228600">
              <a:spcBef>
                <a:spcPts val="1200"/>
              </a:spcBef>
              <a:buFont typeface="Arial" panose="020B0604020202020204" pitchFamily="34" charset="0"/>
              <a:buChar char="•"/>
              <a:defRPr sz="2000">
                <a:latin typeface="+mn-lt"/>
              </a:defRPr>
            </a:lvl2pPr>
            <a:lvl3pPr marL="400050" indent="-171450">
              <a:buClr>
                <a:schemeClr val="bg2"/>
              </a:buClr>
              <a:buFont typeface="Avenir Book" panose="02000503020000020003" pitchFamily="2" charset="0"/>
              <a:buChar char="–"/>
              <a:defRPr sz="1600">
                <a:latin typeface="+mn-lt"/>
              </a:defRPr>
            </a:lvl3pPr>
            <a:lvl4pPr>
              <a:defRPr>
                <a:latin typeface="+mn-lt"/>
              </a:defRPr>
            </a:lvl4pPr>
            <a:lvl5pPr marL="1145716" indent="0">
              <a:buNone/>
              <a:defRPr/>
            </a:lvl5pPr>
          </a:lstStyle>
          <a:p>
            <a:pPr lvl="0"/>
            <a:r>
              <a:rPr lang="en-US" dirty="0"/>
              <a:t>Click to edit master text styles</a:t>
            </a:r>
          </a:p>
          <a:p>
            <a:pPr lvl="1"/>
            <a:r>
              <a:rPr lang="en-US" dirty="0"/>
              <a:t>First level</a:t>
            </a:r>
          </a:p>
          <a:p>
            <a:pPr lvl="2"/>
            <a:r>
              <a:rPr lang="en-US" dirty="0"/>
              <a:t>Second level</a:t>
            </a:r>
          </a:p>
        </p:txBody>
      </p:sp>
      <p:sp>
        <p:nvSpPr>
          <p:cNvPr id="8" name="Text Placeholder 7">
            <a:extLst>
              <a:ext uri="{FF2B5EF4-FFF2-40B4-BE49-F238E27FC236}">
                <a16:creationId xmlns:a16="http://schemas.microsoft.com/office/drawing/2014/main" id="{0378BF09-839B-46FB-BC79-5B2AA0BC5EAB}"/>
              </a:ext>
            </a:extLst>
          </p:cNvPr>
          <p:cNvSpPr>
            <a:spLocks noGrp="1"/>
          </p:cNvSpPr>
          <p:nvPr>
            <p:ph type="body" sz="quarter" idx="12" hasCustomPrompt="1"/>
          </p:nvPr>
        </p:nvSpPr>
        <p:spPr>
          <a:xfrm>
            <a:off x="438911" y="1033272"/>
            <a:ext cx="11209561" cy="448056"/>
          </a:xfrm>
        </p:spPr>
        <p:txBody>
          <a:bodyPr/>
          <a:lstStyle>
            <a:lvl1pPr marL="0" indent="0">
              <a:buNone/>
              <a:defRPr lang="en-US" sz="2000" b="0" kern="1200" dirty="0">
                <a:solidFill>
                  <a:schemeClr val="bg2"/>
                </a:solidFill>
                <a:latin typeface="+mn-lt"/>
                <a:ea typeface="Gilroy" panose="00000500000000000000" pitchFamily="50" charset="0"/>
                <a:cs typeface="Gilroy" panose="00000500000000000000" pitchFamily="50" charset="0"/>
              </a:defRPr>
            </a:lvl1pPr>
          </a:lstStyle>
          <a:p>
            <a:pPr marL="0" lvl="0" indent="0" algn="l" defTabSz="457017" rtl="0" eaLnBrk="1" latinLnBrk="0" hangingPunct="1">
              <a:lnSpc>
                <a:spcPct val="90000"/>
              </a:lnSpc>
              <a:spcBef>
                <a:spcPts val="1200"/>
              </a:spcBef>
              <a:buClr>
                <a:srgbClr val="F7F7F7"/>
              </a:buClr>
              <a:buFont typeface="Arial"/>
              <a:buNone/>
            </a:pPr>
            <a:r>
              <a:rPr lang="en-US" dirty="0"/>
              <a:t>Edit master text styles</a:t>
            </a:r>
          </a:p>
        </p:txBody>
      </p:sp>
    </p:spTree>
    <p:extLst>
      <p:ext uri="{BB962C8B-B14F-4D97-AF65-F5344CB8AC3E}">
        <p14:creationId xmlns:p14="http://schemas.microsoft.com/office/powerpoint/2010/main" val="3418130617"/>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Only with Subtitle">
    <p:spTree>
      <p:nvGrpSpPr>
        <p:cNvPr id="1" name=""/>
        <p:cNvGrpSpPr/>
        <p:nvPr/>
      </p:nvGrpSpPr>
      <p:grpSpPr>
        <a:xfrm>
          <a:off x="0" y="0"/>
          <a:ext cx="0" cy="0"/>
          <a:chOff x="0" y="0"/>
          <a:chExt cx="0" cy="0"/>
        </a:xfrm>
      </p:grpSpPr>
      <p:sp>
        <p:nvSpPr>
          <p:cNvPr id="7" name="Text Placeholder 8"/>
          <p:cNvSpPr>
            <a:spLocks noGrp="1"/>
          </p:cNvSpPr>
          <p:nvPr>
            <p:ph type="body" sz="quarter" idx="13" hasCustomPrompt="1"/>
          </p:nvPr>
        </p:nvSpPr>
        <p:spPr>
          <a:xfrm>
            <a:off x="438911" y="1033272"/>
            <a:ext cx="11207242" cy="448056"/>
          </a:xfrm>
        </p:spPr>
        <p:txBody>
          <a:bodyPr>
            <a:noAutofit/>
          </a:bodyPr>
          <a:lstStyle>
            <a:lvl1pPr marL="0" indent="0">
              <a:buNone/>
              <a:defRPr sz="2000" b="0">
                <a:solidFill>
                  <a:schemeClr val="bg2"/>
                </a:solidFill>
              </a:defRPr>
            </a:lvl1pPr>
            <a:lvl2pPr>
              <a:buNone/>
              <a:defRPr/>
            </a:lvl2pPr>
            <a:lvl3pPr>
              <a:buNone/>
              <a:defRPr/>
            </a:lvl3pPr>
            <a:lvl4pPr>
              <a:buNone/>
              <a:defRPr/>
            </a:lvl4pPr>
            <a:lvl5pPr>
              <a:buNone/>
              <a:defRPr/>
            </a:lvl5pPr>
          </a:lstStyle>
          <a:p>
            <a:pPr lvl="0"/>
            <a:r>
              <a:rPr lang="en-US" dirty="0"/>
              <a:t>Click to edit master text styles</a:t>
            </a:r>
          </a:p>
        </p:txBody>
      </p:sp>
      <p:sp>
        <p:nvSpPr>
          <p:cNvPr id="4" name="Title 3"/>
          <p:cNvSpPr>
            <a:spLocks noGrp="1"/>
          </p:cNvSpPr>
          <p:nvPr>
            <p:ph type="title" hasCustomPrompt="1"/>
          </p:nvPr>
        </p:nvSpPr>
        <p:spPr/>
        <p:txBody>
          <a:bodyPr/>
          <a:lstStyle>
            <a:lvl1pPr>
              <a:defRPr>
                <a:solidFill>
                  <a:schemeClr val="bg2"/>
                </a:solidFill>
              </a:defRPr>
            </a:lvl1pPr>
          </a:lstStyle>
          <a:p>
            <a:r>
              <a:rPr lang="en-US" dirty="0"/>
              <a:t>Click to edit master title style</a:t>
            </a:r>
          </a:p>
        </p:txBody>
      </p:sp>
    </p:spTree>
    <p:extLst>
      <p:ext uri="{BB962C8B-B14F-4D97-AF65-F5344CB8AC3E}">
        <p14:creationId xmlns:p14="http://schemas.microsoft.com/office/powerpoint/2010/main" val="3823242886"/>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p:txBody>
          <a:bodyPr/>
          <a:lstStyle>
            <a:lvl1pPr>
              <a:defRPr/>
            </a:lvl1pPr>
          </a:lstStyle>
          <a:p>
            <a:r>
              <a:rPr lang="en-US" dirty="0"/>
              <a:t>Click to edit master title style</a:t>
            </a:r>
          </a:p>
        </p:txBody>
      </p:sp>
    </p:spTree>
    <p:extLst>
      <p:ext uri="{BB962C8B-B14F-4D97-AF65-F5344CB8AC3E}">
        <p14:creationId xmlns:p14="http://schemas.microsoft.com/office/powerpoint/2010/main" val="1170722753"/>
      </p:ext>
    </p:extLst>
  </p:cSld>
  <p:clrMapOvr>
    <a:masterClrMapping/>
  </p:clrMapOvr>
  <p:transition>
    <p:fade/>
  </p:transition>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afe Harbor">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p:txBody>
          <a:bodyPr/>
          <a:lstStyle>
            <a:lvl1pPr>
              <a:defRPr/>
            </a:lvl1pPr>
          </a:lstStyle>
          <a:p>
            <a:r>
              <a:rPr lang="en-US" dirty="0"/>
              <a:t>Safe harbor notice for forward-looking statements</a:t>
            </a:r>
          </a:p>
        </p:txBody>
      </p:sp>
      <p:sp>
        <p:nvSpPr>
          <p:cNvPr id="5" name="TextBox 4"/>
          <p:cNvSpPr txBox="1"/>
          <p:nvPr userDrawn="1"/>
        </p:nvSpPr>
        <p:spPr bwMode="white">
          <a:xfrm>
            <a:off x="463106" y="1252087"/>
            <a:ext cx="11226454" cy="5311454"/>
          </a:xfrm>
          <a:prstGeom prst="rect">
            <a:avLst/>
          </a:prstGeom>
          <a:noFill/>
        </p:spPr>
        <p:txBody>
          <a:bodyPr wrap="square" rtlCol="0">
            <a:spAutoFit/>
          </a:bodyPr>
          <a:lstStyle/>
          <a:p>
            <a:pPr marL="0" indent="0">
              <a:lnSpc>
                <a:spcPct val="95000"/>
              </a:lnSpc>
              <a:buNone/>
            </a:pPr>
            <a:r>
              <a:rPr lang="en-US" sz="1050" dirty="0">
                <a:solidFill>
                  <a:schemeClr val="bg2"/>
                </a:solidFill>
              </a:rPr>
              <a:t>This presentation contains “forward‐looking” statements that are based on our management’s beliefs and assumptions and on information currently available to management. We intend for such forward‐looking statements to be covered by the safe harbor provisions for forward‐looking statements contained in the U.S. Private Securities Litigation Reform Act of 1995. Forward‐looking statements include information concerning our possible or assumed strategy, future operations, financing plans, operating model, financial position, future revenues, projected costs, competitive position, industry environment, potential growth opportunities, potential market opportunities, plans and objectives of management and the effects of competition.</a:t>
            </a:r>
          </a:p>
          <a:p>
            <a:pPr marL="0" indent="0">
              <a:lnSpc>
                <a:spcPct val="95000"/>
              </a:lnSpc>
              <a:buNone/>
            </a:pPr>
            <a:endParaRPr lang="en-US" sz="1050" dirty="0">
              <a:solidFill>
                <a:schemeClr val="bg2"/>
              </a:solidFill>
            </a:endParaRPr>
          </a:p>
          <a:p>
            <a:pPr marL="0" indent="0">
              <a:lnSpc>
                <a:spcPct val="95000"/>
              </a:lnSpc>
              <a:buNone/>
            </a:pPr>
            <a:r>
              <a:rPr lang="en-US" sz="1050" dirty="0">
                <a:solidFill>
                  <a:schemeClr val="bg2"/>
                </a:solidFill>
              </a:rPr>
              <a:t>Forward‐looking statements include all statements that are not historical facts and can be identified by terms such as “anticipates,” “believes,” “could,” “seeks,” “estimates,” “expects,” “intends,” “may,” “plans,” “potential,” “predicts,” “prospects”, “projects,” “should,” “will,” “would” or similar expressions and the negatives of those terms, although not all forward‐looking statements contain these identifying words. Forward‐looking statements involve known and unknown risks, uncertainties and other factors that may cause our actual results, performance or achievements to be materially different from any future results, performance or achievements expressed or implied by the forward‐looking statements. We cannot guarantee that we actually will achieve the plans, intentions, or expectations disclosed in our forward‐looking statements and you should not place undue reliance on our forward‐looking statements. </a:t>
            </a:r>
          </a:p>
          <a:p>
            <a:pPr marL="0" indent="0">
              <a:lnSpc>
                <a:spcPct val="95000"/>
              </a:lnSpc>
              <a:buNone/>
            </a:pPr>
            <a:endParaRPr lang="en-US" sz="1050" dirty="0">
              <a:solidFill>
                <a:schemeClr val="bg2"/>
              </a:solidFill>
            </a:endParaRPr>
          </a:p>
          <a:p>
            <a:pPr marL="0" indent="0">
              <a:lnSpc>
                <a:spcPct val="95000"/>
              </a:lnSpc>
              <a:buNone/>
            </a:pPr>
            <a:r>
              <a:rPr lang="en-US" sz="1050" dirty="0">
                <a:solidFill>
                  <a:schemeClr val="bg2"/>
                </a:solidFill>
              </a:rPr>
              <a:t>Forward-looking statements represent our management’s beliefs and assumptions only as of the date of this presentation. We undertake no obligation, and do not intend to update these forward‐looking statements, to review or confirm analysts’ expectations, or to provide interim reports or updates on the progress of the current financial quarter. Further information on these and other factors that could affect our financial results are included in our filings we make with the Securities and Exchange Commission, including those discussed in our most recent Annual Report on form 10-K.</a:t>
            </a:r>
          </a:p>
          <a:p>
            <a:pPr marL="0" indent="0">
              <a:lnSpc>
                <a:spcPct val="95000"/>
              </a:lnSpc>
              <a:buNone/>
            </a:pPr>
            <a:endParaRPr lang="en-US" sz="1050" dirty="0">
              <a:solidFill>
                <a:schemeClr val="bg2"/>
              </a:solidFill>
            </a:endParaRPr>
          </a:p>
          <a:p>
            <a:pPr marL="0" indent="0">
              <a:lnSpc>
                <a:spcPct val="95000"/>
              </a:lnSpc>
              <a:buNone/>
            </a:pPr>
            <a:r>
              <a:rPr lang="en-US" sz="1050" dirty="0">
                <a:solidFill>
                  <a:schemeClr val="bg2"/>
                </a:solidFill>
              </a:rPr>
              <a:t>This presentation includes certain non‐GAAP financial measures as defined by SEC rules. We have provided a reconciliation of those measures to the most directly comparable GAAP measures in the Appendix. Terms such as “Annual Contract Value” and “G2K Customer” shall have the meanings set forth in our filings with the SEC. </a:t>
            </a:r>
            <a:br>
              <a:rPr lang="en-US" sz="1050" dirty="0">
                <a:solidFill>
                  <a:schemeClr val="bg2"/>
                </a:solidFill>
              </a:rPr>
            </a:br>
            <a:r>
              <a:rPr lang="en-US" sz="1050" dirty="0">
                <a:solidFill>
                  <a:schemeClr val="bg2"/>
                </a:solidFill>
              </a:rPr>
              <a:t>This presentation includes estimates of the size of the target addressable market for our products and services.  We obtain industry and market data from our own internal estimates, from industry and general publications, and from research, surveys and studies conducted by third parties.  The data on which we rely, and our assumptions, involve approximations, judgments about how to define and group product segments and markets, estimates, and risks and uncertainties, including those discussed in our most recent annual report on Form 10-K and other risks which we do not foresee that may materially, and negatively impact or fundamentally change the markets in which we compete.  Therefore, our estimates of the size of the target addressable markets for our products and services could be overstated.  Further, in a number of product segments and markets our product offerings have only recently been introduced, and we do not have an operating history establishing that our products will successfully compete in these product and market segments or successfully address the breadth and size of the market opportunity stated of implied by the industry and market data in this presentation. The information in this presentation on new products, features, or functionalities is intended to outline ServiceNow’s general product direction and should not be included in making a purchasing decision. The information on new products, features, functionalities is for informational purposes only and may not be incorporated into any contract. The information on new products is not a commitment, promise, or legal obligation to deliver any material, code or functionality. The development, release, and timing of any features or functionality described for our products remains at </a:t>
            </a:r>
            <a:r>
              <a:rPr lang="en-US" sz="1050" dirty="0" err="1">
                <a:solidFill>
                  <a:schemeClr val="bg2"/>
                </a:solidFill>
              </a:rPr>
              <a:t>ServiceNow’s</a:t>
            </a:r>
            <a:r>
              <a:rPr lang="en-US" sz="1050" dirty="0">
                <a:solidFill>
                  <a:schemeClr val="bg2"/>
                </a:solidFill>
              </a:rPr>
              <a:t> sole discretion.</a:t>
            </a:r>
          </a:p>
          <a:p>
            <a:pPr>
              <a:lnSpc>
                <a:spcPct val="95000"/>
              </a:lnSpc>
            </a:pPr>
            <a:endParaRPr lang="en-US" sz="1050" dirty="0">
              <a:solidFill>
                <a:schemeClr val="bg2"/>
              </a:solidFill>
            </a:endParaRPr>
          </a:p>
          <a:p>
            <a:pPr>
              <a:lnSpc>
                <a:spcPct val="95000"/>
              </a:lnSpc>
            </a:pPr>
            <a:endParaRPr lang="en-US" sz="1050" dirty="0">
              <a:solidFill>
                <a:schemeClr val="bg2"/>
              </a:solidFill>
            </a:endParaRPr>
          </a:p>
        </p:txBody>
      </p:sp>
    </p:spTree>
    <p:extLst>
      <p:ext uri="{BB962C8B-B14F-4D97-AF65-F5344CB8AC3E}">
        <p14:creationId xmlns:p14="http://schemas.microsoft.com/office/powerpoint/2010/main" val="399387445"/>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p:txBody>
          <a:bodyPr/>
          <a:lstStyle>
            <a:lvl1pPr>
              <a:defRPr/>
            </a:lvl1pPr>
          </a:lstStyle>
          <a:p>
            <a:r>
              <a:rPr lang="en-US" dirty="0"/>
              <a:t>Click to edit master title style</a:t>
            </a:r>
          </a:p>
        </p:txBody>
      </p:sp>
      <p:sp>
        <p:nvSpPr>
          <p:cNvPr id="6" name="Content Placeholder 5"/>
          <p:cNvSpPr>
            <a:spLocks noGrp="1"/>
          </p:cNvSpPr>
          <p:nvPr>
            <p:ph sz="quarter" idx="10" hasCustomPrompt="1"/>
          </p:nvPr>
        </p:nvSpPr>
        <p:spPr>
          <a:xfrm>
            <a:off x="427858" y="1636776"/>
            <a:ext cx="5422392" cy="4389120"/>
          </a:xfrm>
        </p:spPr>
        <p:txBody>
          <a:bodyPr/>
          <a:lstStyle>
            <a:lvl1pPr>
              <a:defRPr/>
            </a:lvl1pPr>
            <a:lvl2pPr>
              <a:defRPr sz="1600"/>
            </a:lvl2pPr>
          </a:lstStyle>
          <a:p>
            <a:pPr lvl="0"/>
            <a:r>
              <a:rPr lang="en-US" dirty="0"/>
              <a:t>Click to edit master text styles</a:t>
            </a:r>
          </a:p>
          <a:p>
            <a:pPr lvl="1"/>
            <a:r>
              <a:rPr lang="en-US" dirty="0"/>
              <a:t>Second level</a:t>
            </a:r>
          </a:p>
        </p:txBody>
      </p:sp>
      <p:sp>
        <p:nvSpPr>
          <p:cNvPr id="7" name="Content Placeholder 5"/>
          <p:cNvSpPr>
            <a:spLocks noGrp="1"/>
          </p:cNvSpPr>
          <p:nvPr>
            <p:ph sz="quarter" idx="11" hasCustomPrompt="1"/>
          </p:nvPr>
        </p:nvSpPr>
        <p:spPr>
          <a:xfrm>
            <a:off x="6227299" y="1636776"/>
            <a:ext cx="5421174" cy="4396986"/>
          </a:xfrm>
        </p:spPr>
        <p:txBody>
          <a:bodyPr/>
          <a:lstStyle>
            <a:lvl1pPr>
              <a:defRPr/>
            </a:lvl1pPr>
            <a:lvl2pPr>
              <a:defRPr sz="1600"/>
            </a:lvl2pPr>
          </a:lstStyle>
          <a:p>
            <a:pPr lvl="0"/>
            <a:r>
              <a:rPr lang="en-US" dirty="0"/>
              <a:t>Click to edit master text styles</a:t>
            </a:r>
          </a:p>
          <a:p>
            <a:pPr lvl="1"/>
            <a:r>
              <a:rPr lang="en-US" dirty="0"/>
              <a:t>Second level</a:t>
            </a:r>
          </a:p>
        </p:txBody>
      </p:sp>
      <p:sp>
        <p:nvSpPr>
          <p:cNvPr id="8" name="Text Placeholder 7">
            <a:extLst>
              <a:ext uri="{FF2B5EF4-FFF2-40B4-BE49-F238E27FC236}">
                <a16:creationId xmlns:a16="http://schemas.microsoft.com/office/drawing/2014/main" id="{0378BF09-839B-46FB-BC79-5B2AA0BC5EAB}"/>
              </a:ext>
            </a:extLst>
          </p:cNvPr>
          <p:cNvSpPr>
            <a:spLocks noGrp="1"/>
          </p:cNvSpPr>
          <p:nvPr>
            <p:ph type="body" sz="quarter" idx="12" hasCustomPrompt="1"/>
          </p:nvPr>
        </p:nvSpPr>
        <p:spPr>
          <a:xfrm>
            <a:off x="438912" y="1033272"/>
            <a:ext cx="11183112" cy="448056"/>
          </a:xfrm>
        </p:spPr>
        <p:txBody>
          <a:bodyPr/>
          <a:lstStyle>
            <a:lvl1pPr marL="0" indent="0">
              <a:buNone/>
              <a:defRPr lang="en-US" sz="2000" b="0" kern="1200" dirty="0">
                <a:solidFill>
                  <a:schemeClr val="bg2"/>
                </a:solidFill>
                <a:latin typeface="+mn-lt"/>
                <a:ea typeface="Gilroy" panose="00000500000000000000" pitchFamily="50" charset="0"/>
                <a:cs typeface="Gilroy" panose="00000500000000000000" pitchFamily="50" charset="0"/>
              </a:defRPr>
            </a:lvl1pPr>
          </a:lstStyle>
          <a:p>
            <a:pPr marL="0" lvl="0" indent="0" algn="l" defTabSz="457017" rtl="0" eaLnBrk="1" latinLnBrk="0" hangingPunct="1">
              <a:lnSpc>
                <a:spcPct val="90000"/>
              </a:lnSpc>
              <a:spcBef>
                <a:spcPts val="1200"/>
              </a:spcBef>
              <a:buClr>
                <a:srgbClr val="F7F7F7"/>
              </a:buClr>
              <a:buFont typeface="Arial"/>
              <a:buNone/>
            </a:pPr>
            <a:r>
              <a:rPr lang="en-US" dirty="0"/>
              <a:t>Edit master text styles</a:t>
            </a:r>
          </a:p>
        </p:txBody>
      </p:sp>
    </p:spTree>
    <p:extLst>
      <p:ext uri="{BB962C8B-B14F-4D97-AF65-F5344CB8AC3E}">
        <p14:creationId xmlns:p14="http://schemas.microsoft.com/office/powerpoint/2010/main" val="1490979409"/>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ntent w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p:txBody>
          <a:bodyPr/>
          <a:lstStyle>
            <a:lvl1pPr>
              <a:defRPr/>
            </a:lvl1pPr>
          </a:lstStyle>
          <a:p>
            <a:r>
              <a:rPr lang="en-US" dirty="0"/>
              <a:t>Click to edit master title style</a:t>
            </a:r>
          </a:p>
        </p:txBody>
      </p:sp>
      <p:sp>
        <p:nvSpPr>
          <p:cNvPr id="6" name="Content Placeholder 5"/>
          <p:cNvSpPr>
            <a:spLocks noGrp="1"/>
          </p:cNvSpPr>
          <p:nvPr>
            <p:ph sz="quarter" idx="10" hasCustomPrompt="1"/>
          </p:nvPr>
        </p:nvSpPr>
        <p:spPr>
          <a:xfrm>
            <a:off x="427857" y="1636776"/>
            <a:ext cx="5422392" cy="4396987"/>
          </a:xfrm>
        </p:spPr>
        <p:txBody>
          <a:bodyPr/>
          <a:lstStyle>
            <a:lvl1pPr marL="0" indent="0">
              <a:buNone/>
              <a:defRPr b="1">
                <a:latin typeface="+mj-lt"/>
              </a:defRPr>
            </a:lvl1pPr>
            <a:lvl2pPr marL="228600" indent="-228600">
              <a:spcBef>
                <a:spcPts val="1200"/>
              </a:spcBef>
              <a:buFont typeface="Arial" panose="020B0604020202020204" pitchFamily="34" charset="0"/>
              <a:buChar char="•"/>
              <a:defRPr sz="2000">
                <a:latin typeface="+mn-lt"/>
              </a:defRPr>
            </a:lvl2pPr>
            <a:lvl3pPr marL="400050" indent="-171450">
              <a:buClr>
                <a:schemeClr val="bg2"/>
              </a:buClr>
              <a:buFont typeface="Avenir Book" panose="02000503020000020003" pitchFamily="2" charset="0"/>
              <a:buChar char="–"/>
              <a:defRPr sz="1600">
                <a:latin typeface="+mn-lt"/>
              </a:defRPr>
            </a:lvl3pPr>
            <a:lvl4pPr>
              <a:defRPr>
                <a:latin typeface="+mn-lt"/>
              </a:defRPr>
            </a:lvl4pPr>
            <a:lvl5pPr marL="1145716" indent="0">
              <a:buNone/>
              <a:defRPr/>
            </a:lvl5pPr>
          </a:lstStyle>
          <a:p>
            <a:pPr lvl="0"/>
            <a:r>
              <a:rPr lang="en-US" dirty="0"/>
              <a:t>Click to edit master text styles</a:t>
            </a:r>
          </a:p>
          <a:p>
            <a:pPr lvl="1"/>
            <a:r>
              <a:rPr lang="en-US" dirty="0"/>
              <a:t>First level</a:t>
            </a:r>
          </a:p>
          <a:p>
            <a:pPr lvl="2"/>
            <a:r>
              <a:rPr lang="en-US" dirty="0"/>
              <a:t>Second level</a:t>
            </a:r>
          </a:p>
        </p:txBody>
      </p:sp>
      <p:sp>
        <p:nvSpPr>
          <p:cNvPr id="7" name="Content Placeholder 5"/>
          <p:cNvSpPr>
            <a:spLocks noGrp="1"/>
          </p:cNvSpPr>
          <p:nvPr>
            <p:ph sz="quarter" idx="11" hasCustomPrompt="1"/>
          </p:nvPr>
        </p:nvSpPr>
        <p:spPr>
          <a:xfrm>
            <a:off x="6227299" y="1636776"/>
            <a:ext cx="5421174" cy="4396986"/>
          </a:xfrm>
        </p:spPr>
        <p:txBody>
          <a:bodyPr/>
          <a:lstStyle>
            <a:lvl1pPr marL="0" indent="0">
              <a:buNone/>
              <a:defRPr b="1">
                <a:latin typeface="+mj-lt"/>
              </a:defRPr>
            </a:lvl1pPr>
            <a:lvl2pPr marL="228600" indent="-228600">
              <a:spcBef>
                <a:spcPts val="1200"/>
              </a:spcBef>
              <a:buFont typeface="Arial" panose="020B0604020202020204" pitchFamily="34" charset="0"/>
              <a:buChar char="•"/>
              <a:defRPr sz="2000"/>
            </a:lvl2pPr>
            <a:lvl3pPr marL="400050" indent="-171450">
              <a:buClr>
                <a:schemeClr val="bg2"/>
              </a:buClr>
              <a:buFont typeface="Avenir Book" panose="02000503020000020003" pitchFamily="2" charset="0"/>
              <a:buChar char="–"/>
              <a:defRPr sz="1600"/>
            </a:lvl3pPr>
          </a:lstStyle>
          <a:p>
            <a:pPr lvl="0"/>
            <a:r>
              <a:rPr lang="en-US" dirty="0"/>
              <a:t>Click to edit master text styles</a:t>
            </a:r>
          </a:p>
          <a:p>
            <a:pPr lvl="1"/>
            <a:r>
              <a:rPr lang="en-US" dirty="0"/>
              <a:t>First level</a:t>
            </a:r>
          </a:p>
          <a:p>
            <a:pPr lvl="2"/>
            <a:r>
              <a:rPr lang="en-US" dirty="0"/>
              <a:t>Second level</a:t>
            </a:r>
          </a:p>
        </p:txBody>
      </p:sp>
      <p:sp>
        <p:nvSpPr>
          <p:cNvPr id="8" name="Text Placeholder 7">
            <a:extLst>
              <a:ext uri="{FF2B5EF4-FFF2-40B4-BE49-F238E27FC236}">
                <a16:creationId xmlns:a16="http://schemas.microsoft.com/office/drawing/2014/main" id="{0378BF09-839B-46FB-BC79-5B2AA0BC5EAB}"/>
              </a:ext>
            </a:extLst>
          </p:cNvPr>
          <p:cNvSpPr>
            <a:spLocks noGrp="1"/>
          </p:cNvSpPr>
          <p:nvPr>
            <p:ph type="body" sz="quarter" idx="12" hasCustomPrompt="1"/>
          </p:nvPr>
        </p:nvSpPr>
        <p:spPr>
          <a:xfrm>
            <a:off x="438912" y="1033272"/>
            <a:ext cx="11183112" cy="448056"/>
          </a:xfrm>
        </p:spPr>
        <p:txBody>
          <a:bodyPr/>
          <a:lstStyle>
            <a:lvl1pPr marL="0" indent="0">
              <a:buNone/>
              <a:defRPr lang="en-US" sz="2000" b="0" kern="1200" dirty="0">
                <a:solidFill>
                  <a:schemeClr val="bg2"/>
                </a:solidFill>
                <a:latin typeface="+mn-lt"/>
                <a:ea typeface="Gilroy" panose="00000500000000000000" pitchFamily="50" charset="0"/>
                <a:cs typeface="Gilroy" panose="00000500000000000000" pitchFamily="50" charset="0"/>
              </a:defRPr>
            </a:lvl1pPr>
          </a:lstStyle>
          <a:p>
            <a:pPr marL="0" lvl="0" indent="0" algn="l" defTabSz="457017" rtl="0" eaLnBrk="1" latinLnBrk="0" hangingPunct="1">
              <a:lnSpc>
                <a:spcPct val="90000"/>
              </a:lnSpc>
              <a:spcBef>
                <a:spcPts val="1200"/>
              </a:spcBef>
              <a:buClr>
                <a:srgbClr val="F7F7F7"/>
              </a:buClr>
              <a:buFont typeface="Arial"/>
              <a:buNone/>
            </a:pPr>
            <a:r>
              <a:rPr lang="en-US" dirty="0"/>
              <a:t>Edit master text styles</a:t>
            </a:r>
          </a:p>
        </p:txBody>
      </p:sp>
    </p:spTree>
    <p:extLst>
      <p:ext uri="{BB962C8B-B14F-4D97-AF65-F5344CB8AC3E}">
        <p14:creationId xmlns:p14="http://schemas.microsoft.com/office/powerpoint/2010/main" val="2941459920"/>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Left">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p:txBody>
          <a:bodyPr/>
          <a:lstStyle>
            <a:lvl1pPr>
              <a:defRPr/>
            </a:lvl1pPr>
          </a:lstStyle>
          <a:p>
            <a:r>
              <a:rPr lang="en-US" dirty="0"/>
              <a:t>Click to edit master title style</a:t>
            </a:r>
          </a:p>
        </p:txBody>
      </p:sp>
      <p:sp>
        <p:nvSpPr>
          <p:cNvPr id="7" name="Content Placeholder 5"/>
          <p:cNvSpPr>
            <a:spLocks noGrp="1"/>
          </p:cNvSpPr>
          <p:nvPr>
            <p:ph sz="quarter" idx="11" hasCustomPrompt="1"/>
          </p:nvPr>
        </p:nvSpPr>
        <p:spPr>
          <a:xfrm>
            <a:off x="6227299" y="1636776"/>
            <a:ext cx="5421174" cy="4396986"/>
          </a:xfrm>
        </p:spPr>
        <p:txBody>
          <a:bodyPr/>
          <a:lstStyle>
            <a:lvl1pPr>
              <a:defRPr/>
            </a:lvl1pPr>
            <a:lvl2pPr>
              <a:defRPr sz="1600"/>
            </a:lvl2pPr>
          </a:lstStyle>
          <a:p>
            <a:pPr lvl="0"/>
            <a:r>
              <a:rPr lang="en-US" dirty="0"/>
              <a:t>Click to edit master text styles</a:t>
            </a:r>
          </a:p>
          <a:p>
            <a:pPr lvl="1"/>
            <a:r>
              <a:rPr lang="en-US" dirty="0"/>
              <a:t>Second level</a:t>
            </a:r>
          </a:p>
        </p:txBody>
      </p:sp>
      <p:sp>
        <p:nvSpPr>
          <p:cNvPr id="8" name="Text Placeholder 7">
            <a:extLst>
              <a:ext uri="{FF2B5EF4-FFF2-40B4-BE49-F238E27FC236}">
                <a16:creationId xmlns:a16="http://schemas.microsoft.com/office/drawing/2014/main" id="{0378BF09-839B-46FB-BC79-5B2AA0BC5EAB}"/>
              </a:ext>
            </a:extLst>
          </p:cNvPr>
          <p:cNvSpPr>
            <a:spLocks noGrp="1"/>
          </p:cNvSpPr>
          <p:nvPr>
            <p:ph type="body" sz="quarter" idx="12" hasCustomPrompt="1"/>
          </p:nvPr>
        </p:nvSpPr>
        <p:spPr>
          <a:xfrm>
            <a:off x="438912" y="1033272"/>
            <a:ext cx="11183112" cy="448056"/>
          </a:xfrm>
        </p:spPr>
        <p:txBody>
          <a:bodyPr/>
          <a:lstStyle>
            <a:lvl1pPr marL="0" indent="0">
              <a:buNone/>
              <a:defRPr lang="en-US" sz="2000" b="0" kern="1200" dirty="0">
                <a:solidFill>
                  <a:schemeClr val="bg2"/>
                </a:solidFill>
                <a:latin typeface="+mn-lt"/>
                <a:ea typeface="Gilroy" panose="00000500000000000000" pitchFamily="50" charset="0"/>
                <a:cs typeface="Gilroy" panose="00000500000000000000" pitchFamily="50" charset="0"/>
              </a:defRPr>
            </a:lvl1pPr>
          </a:lstStyle>
          <a:p>
            <a:pPr marL="0" lvl="0" indent="0" algn="l" defTabSz="457017" rtl="0" eaLnBrk="1" latinLnBrk="0" hangingPunct="1">
              <a:lnSpc>
                <a:spcPct val="90000"/>
              </a:lnSpc>
              <a:spcBef>
                <a:spcPts val="1200"/>
              </a:spcBef>
              <a:buClr>
                <a:srgbClr val="F7F7F7"/>
              </a:buClr>
              <a:buFont typeface="Arial"/>
              <a:buNone/>
            </a:pPr>
            <a:r>
              <a:rPr lang="en-US" dirty="0"/>
              <a:t>Edit master text styles</a:t>
            </a:r>
          </a:p>
        </p:txBody>
      </p:sp>
    </p:spTree>
    <p:extLst>
      <p:ext uri="{BB962C8B-B14F-4D97-AF65-F5344CB8AC3E}">
        <p14:creationId xmlns:p14="http://schemas.microsoft.com/office/powerpoint/2010/main" val="2561879304"/>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_Slide_Blank">
    <p:bg>
      <p:bgPr>
        <a:solidFill>
          <a:schemeClr val="accent1"/>
        </a:solidFill>
        <a:effectLst/>
      </p:bgPr>
    </p:bg>
    <p:spTree>
      <p:nvGrpSpPr>
        <p:cNvPr id="1" name=""/>
        <p:cNvGrpSpPr/>
        <p:nvPr/>
      </p:nvGrpSpPr>
      <p:grpSpPr>
        <a:xfrm>
          <a:off x="0" y="0"/>
          <a:ext cx="0" cy="0"/>
          <a:chOff x="0" y="0"/>
          <a:chExt cx="0" cy="0"/>
        </a:xfrm>
      </p:grpSpPr>
      <p:sp>
        <p:nvSpPr>
          <p:cNvPr id="7" name="Title 1"/>
          <p:cNvSpPr>
            <a:spLocks noGrp="1"/>
          </p:cNvSpPr>
          <p:nvPr>
            <p:ph type="ctrTitle" hasCustomPrompt="1"/>
          </p:nvPr>
        </p:nvSpPr>
        <p:spPr bwMode="gray">
          <a:xfrm>
            <a:off x="614766" y="2005012"/>
            <a:ext cx="8179914" cy="1336386"/>
          </a:xfrm>
        </p:spPr>
        <p:txBody>
          <a:bodyPr/>
          <a:lstStyle>
            <a:lvl1pPr algn="l" defTabSz="457017" rtl="0" eaLnBrk="1" latinLnBrk="0" hangingPunct="1">
              <a:lnSpc>
                <a:spcPct val="85000"/>
              </a:lnSpc>
              <a:spcBef>
                <a:spcPts val="0"/>
              </a:spcBef>
              <a:buNone/>
              <a:defRPr lang="en-US" sz="3600" b="1" kern="1200" normalizeH="0" baseline="0" dirty="0">
                <a:solidFill>
                  <a:srgbClr val="F7F7F7"/>
                </a:solidFill>
                <a:latin typeface="+mj-lt"/>
                <a:ea typeface="Gilroy" panose="00000500000000000000" pitchFamily="50" charset="0"/>
                <a:cs typeface="Gilroy" panose="00000500000000000000" pitchFamily="50" charset="0"/>
              </a:defRPr>
            </a:lvl1pPr>
          </a:lstStyle>
          <a:p>
            <a:r>
              <a:rPr lang="en-US" dirty="0"/>
              <a:t>Click to edit Slide title style</a:t>
            </a:r>
          </a:p>
        </p:txBody>
      </p:sp>
      <p:sp>
        <p:nvSpPr>
          <p:cNvPr id="8" name="Text Placeholder 2"/>
          <p:cNvSpPr>
            <a:spLocks noGrp="1"/>
          </p:cNvSpPr>
          <p:nvPr>
            <p:ph type="body" sz="quarter" idx="10" hasCustomPrompt="1"/>
          </p:nvPr>
        </p:nvSpPr>
        <p:spPr>
          <a:xfrm>
            <a:off x="629072" y="3360858"/>
            <a:ext cx="6152728" cy="789637"/>
          </a:xfrm>
        </p:spPr>
        <p:txBody>
          <a:bodyPr/>
          <a:lstStyle>
            <a:lvl1pPr marL="0" indent="0">
              <a:lnSpc>
                <a:spcPct val="80000"/>
              </a:lnSpc>
              <a:spcBef>
                <a:spcPts val="0"/>
              </a:spcBef>
              <a:buFont typeface="Arial" panose="020B0604020202020204" pitchFamily="34" charset="0"/>
              <a:buNone/>
              <a:defRPr sz="1900" b="0">
                <a:solidFill>
                  <a:srgbClr val="F7F7F7"/>
                </a:solidFill>
                <a:latin typeface="+mj-lt"/>
                <a:ea typeface="Gilroy" panose="00000500000000000000" pitchFamily="50" charset="0"/>
                <a:cs typeface="Gilroy" panose="00000500000000000000" pitchFamily="50" charset="0"/>
              </a:defRPr>
            </a:lvl1pPr>
            <a:lvl2pPr marL="231682" indent="0">
              <a:buNone/>
              <a:defRPr/>
            </a:lvl2pPr>
            <a:lvl3pPr marL="569685" indent="0">
              <a:buNone/>
              <a:defRPr/>
            </a:lvl3pPr>
            <a:lvl4pPr marL="853733" indent="0">
              <a:buNone/>
              <a:defRPr/>
            </a:lvl4pPr>
            <a:lvl5pPr marL="1145717" indent="0">
              <a:buNone/>
              <a:defRPr/>
            </a:lvl5pPr>
          </a:lstStyle>
          <a:p>
            <a:pPr lvl="0"/>
            <a:r>
              <a:rPr lang="en-US" dirty="0"/>
              <a:t>Click to edit Subtitle Master text styles</a:t>
            </a:r>
          </a:p>
        </p:txBody>
      </p:sp>
      <p:grpSp>
        <p:nvGrpSpPr>
          <p:cNvPr id="77" name="Group 76">
            <a:extLst>
              <a:ext uri="{FF2B5EF4-FFF2-40B4-BE49-F238E27FC236}">
                <a16:creationId xmlns:a16="http://schemas.microsoft.com/office/drawing/2014/main" id="{A10ECD70-3095-41A0-830E-3056AF54A6F8}"/>
              </a:ext>
            </a:extLst>
          </p:cNvPr>
          <p:cNvGrpSpPr/>
          <p:nvPr userDrawn="1"/>
        </p:nvGrpSpPr>
        <p:grpSpPr bwMode="gray">
          <a:xfrm>
            <a:off x="540351" y="6347923"/>
            <a:ext cx="559991" cy="161925"/>
            <a:chOff x="4436128" y="1677988"/>
            <a:chExt cx="559991" cy="161925"/>
          </a:xfrm>
        </p:grpSpPr>
        <p:sp>
          <p:nvSpPr>
            <p:cNvPr id="81" name="Freeform 5">
              <a:extLst>
                <a:ext uri="{FF2B5EF4-FFF2-40B4-BE49-F238E27FC236}">
                  <a16:creationId xmlns:a16="http://schemas.microsoft.com/office/drawing/2014/main" id="{A1B2AC15-B2DA-4547-9B6F-A46615A5B70C}"/>
                </a:ext>
              </a:extLst>
            </p:cNvPr>
            <p:cNvSpPr>
              <a:spLocks/>
            </p:cNvSpPr>
            <p:nvPr/>
          </p:nvSpPr>
          <p:spPr bwMode="gray">
            <a:xfrm>
              <a:off x="4748866" y="1681163"/>
              <a:ext cx="238125" cy="153988"/>
            </a:xfrm>
            <a:custGeom>
              <a:avLst/>
              <a:gdLst>
                <a:gd name="T0" fmla="*/ 55 w 150"/>
                <a:gd name="T1" fmla="*/ 97 h 97"/>
                <a:gd name="T2" fmla="*/ 38 w 150"/>
                <a:gd name="T3" fmla="*/ 97 h 97"/>
                <a:gd name="T4" fmla="*/ 0 w 150"/>
                <a:gd name="T5" fmla="*/ 0 h 97"/>
                <a:gd name="T6" fmla="*/ 25 w 150"/>
                <a:gd name="T7" fmla="*/ 0 h 97"/>
                <a:gd name="T8" fmla="*/ 46 w 150"/>
                <a:gd name="T9" fmla="*/ 55 h 97"/>
                <a:gd name="T10" fmla="*/ 65 w 150"/>
                <a:gd name="T11" fmla="*/ 0 h 97"/>
                <a:gd name="T12" fmla="*/ 86 w 150"/>
                <a:gd name="T13" fmla="*/ 0 h 97"/>
                <a:gd name="T14" fmla="*/ 105 w 150"/>
                <a:gd name="T15" fmla="*/ 55 h 97"/>
                <a:gd name="T16" fmla="*/ 125 w 150"/>
                <a:gd name="T17" fmla="*/ 0 h 97"/>
                <a:gd name="T18" fmla="*/ 150 w 150"/>
                <a:gd name="T19" fmla="*/ 0 h 97"/>
                <a:gd name="T20" fmla="*/ 114 w 150"/>
                <a:gd name="T21" fmla="*/ 97 h 97"/>
                <a:gd name="T22" fmla="*/ 95 w 150"/>
                <a:gd name="T23" fmla="*/ 97 h 97"/>
                <a:gd name="T24" fmla="*/ 75 w 150"/>
                <a:gd name="T25" fmla="*/ 42 h 97"/>
                <a:gd name="T26" fmla="*/ 55 w 150"/>
                <a:gd name="T2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97">
                  <a:moveTo>
                    <a:pt x="55" y="97"/>
                  </a:moveTo>
                  <a:lnTo>
                    <a:pt x="38" y="97"/>
                  </a:lnTo>
                  <a:lnTo>
                    <a:pt x="0" y="0"/>
                  </a:lnTo>
                  <a:lnTo>
                    <a:pt x="25" y="0"/>
                  </a:lnTo>
                  <a:lnTo>
                    <a:pt x="46" y="55"/>
                  </a:lnTo>
                  <a:lnTo>
                    <a:pt x="65" y="0"/>
                  </a:lnTo>
                  <a:lnTo>
                    <a:pt x="86" y="0"/>
                  </a:lnTo>
                  <a:lnTo>
                    <a:pt x="105" y="55"/>
                  </a:lnTo>
                  <a:lnTo>
                    <a:pt x="125" y="0"/>
                  </a:lnTo>
                  <a:lnTo>
                    <a:pt x="150" y="0"/>
                  </a:lnTo>
                  <a:lnTo>
                    <a:pt x="114" y="97"/>
                  </a:lnTo>
                  <a:lnTo>
                    <a:pt x="95" y="97"/>
                  </a:lnTo>
                  <a:lnTo>
                    <a:pt x="75" y="42"/>
                  </a:lnTo>
                  <a:lnTo>
                    <a:pt x="55" y="9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6">
              <a:extLst>
                <a:ext uri="{FF2B5EF4-FFF2-40B4-BE49-F238E27FC236}">
                  <a16:creationId xmlns:a16="http://schemas.microsoft.com/office/drawing/2014/main" id="{21F10718-3D60-404A-91AE-B52BF426D5DE}"/>
                </a:ext>
              </a:extLst>
            </p:cNvPr>
            <p:cNvSpPr>
              <a:spLocks/>
            </p:cNvSpPr>
            <p:nvPr/>
          </p:nvSpPr>
          <p:spPr bwMode="gray">
            <a:xfrm>
              <a:off x="4436128" y="1677988"/>
              <a:ext cx="144463" cy="157163"/>
            </a:xfrm>
            <a:custGeom>
              <a:avLst/>
              <a:gdLst>
                <a:gd name="T0" fmla="*/ 0 w 92"/>
                <a:gd name="T1" fmla="*/ 95 h 95"/>
                <a:gd name="T2" fmla="*/ 0 w 92"/>
                <a:gd name="T3" fmla="*/ 2 h 95"/>
                <a:gd name="T4" fmla="*/ 24 w 92"/>
                <a:gd name="T5" fmla="*/ 2 h 95"/>
                <a:gd name="T6" fmla="*/ 24 w 92"/>
                <a:gd name="T7" fmla="*/ 9 h 95"/>
                <a:gd name="T8" fmla="*/ 50 w 92"/>
                <a:gd name="T9" fmla="*/ 0 h 95"/>
                <a:gd name="T10" fmla="*/ 82 w 92"/>
                <a:gd name="T11" fmla="*/ 15 h 95"/>
                <a:gd name="T12" fmla="*/ 92 w 92"/>
                <a:gd name="T13" fmla="*/ 48 h 95"/>
                <a:gd name="T14" fmla="*/ 92 w 92"/>
                <a:gd name="T15" fmla="*/ 95 h 95"/>
                <a:gd name="T16" fmla="*/ 67 w 92"/>
                <a:gd name="T17" fmla="*/ 95 h 95"/>
                <a:gd name="T18" fmla="*/ 67 w 92"/>
                <a:gd name="T19" fmla="*/ 46 h 95"/>
                <a:gd name="T20" fmla="*/ 61 w 92"/>
                <a:gd name="T21" fmla="*/ 28 h 95"/>
                <a:gd name="T22" fmla="*/ 47 w 92"/>
                <a:gd name="T23" fmla="*/ 23 h 95"/>
                <a:gd name="T24" fmla="*/ 25 w 92"/>
                <a:gd name="T25" fmla="*/ 35 h 95"/>
                <a:gd name="T26" fmla="*/ 25 w 92"/>
                <a:gd name="T27" fmla="*/ 95 h 95"/>
                <a:gd name="T28" fmla="*/ 0 w 92"/>
                <a:gd name="T29"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2" h="95">
                  <a:moveTo>
                    <a:pt x="0" y="95"/>
                  </a:moveTo>
                  <a:cubicBezTo>
                    <a:pt x="0" y="2"/>
                    <a:pt x="0" y="2"/>
                    <a:pt x="0" y="2"/>
                  </a:cubicBezTo>
                  <a:cubicBezTo>
                    <a:pt x="24" y="2"/>
                    <a:pt x="24" y="2"/>
                    <a:pt x="24" y="2"/>
                  </a:cubicBezTo>
                  <a:cubicBezTo>
                    <a:pt x="24" y="9"/>
                    <a:pt x="24" y="9"/>
                    <a:pt x="24" y="9"/>
                  </a:cubicBezTo>
                  <a:cubicBezTo>
                    <a:pt x="31" y="4"/>
                    <a:pt x="40" y="0"/>
                    <a:pt x="50" y="0"/>
                  </a:cubicBezTo>
                  <a:cubicBezTo>
                    <a:pt x="63" y="0"/>
                    <a:pt x="75" y="6"/>
                    <a:pt x="82" y="15"/>
                  </a:cubicBezTo>
                  <a:cubicBezTo>
                    <a:pt x="89" y="22"/>
                    <a:pt x="92" y="32"/>
                    <a:pt x="92" y="48"/>
                  </a:cubicBezTo>
                  <a:cubicBezTo>
                    <a:pt x="92" y="95"/>
                    <a:pt x="92" y="95"/>
                    <a:pt x="92" y="95"/>
                  </a:cubicBezTo>
                  <a:cubicBezTo>
                    <a:pt x="67" y="95"/>
                    <a:pt x="67" y="95"/>
                    <a:pt x="67" y="95"/>
                  </a:cubicBezTo>
                  <a:cubicBezTo>
                    <a:pt x="67" y="46"/>
                    <a:pt x="67" y="46"/>
                    <a:pt x="67" y="46"/>
                  </a:cubicBezTo>
                  <a:cubicBezTo>
                    <a:pt x="67" y="37"/>
                    <a:pt x="65" y="32"/>
                    <a:pt x="61" y="28"/>
                  </a:cubicBezTo>
                  <a:cubicBezTo>
                    <a:pt x="58" y="25"/>
                    <a:pt x="53" y="23"/>
                    <a:pt x="47" y="23"/>
                  </a:cubicBezTo>
                  <a:cubicBezTo>
                    <a:pt x="37" y="23"/>
                    <a:pt x="28" y="30"/>
                    <a:pt x="25" y="35"/>
                  </a:cubicBezTo>
                  <a:cubicBezTo>
                    <a:pt x="25" y="95"/>
                    <a:pt x="25" y="95"/>
                    <a:pt x="25" y="95"/>
                  </a:cubicBezTo>
                  <a:lnTo>
                    <a:pt x="0" y="9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7">
              <a:extLst>
                <a:ext uri="{FF2B5EF4-FFF2-40B4-BE49-F238E27FC236}">
                  <a16:creationId xmlns:a16="http://schemas.microsoft.com/office/drawing/2014/main" id="{690156DB-8BFE-4872-8203-EF563049CBA9}"/>
                </a:ext>
              </a:extLst>
            </p:cNvPr>
            <p:cNvSpPr>
              <a:spLocks noEditPoints="1"/>
            </p:cNvSpPr>
            <p:nvPr/>
          </p:nvSpPr>
          <p:spPr bwMode="gray">
            <a:xfrm>
              <a:off x="4594878" y="1681163"/>
              <a:ext cx="165100" cy="158750"/>
            </a:xfrm>
            <a:custGeom>
              <a:avLst/>
              <a:gdLst>
                <a:gd name="T0" fmla="*/ 53 w 106"/>
                <a:gd name="T1" fmla="*/ 0 h 96"/>
                <a:gd name="T2" fmla="*/ 0 w 106"/>
                <a:gd name="T3" fmla="*/ 53 h 96"/>
                <a:gd name="T4" fmla="*/ 16 w 106"/>
                <a:gd name="T5" fmla="*/ 92 h 96"/>
                <a:gd name="T6" fmla="*/ 30 w 106"/>
                <a:gd name="T7" fmla="*/ 93 h 96"/>
                <a:gd name="T8" fmla="*/ 53 w 106"/>
                <a:gd name="T9" fmla="*/ 86 h 96"/>
                <a:gd name="T10" fmla="*/ 76 w 106"/>
                <a:gd name="T11" fmla="*/ 93 h 96"/>
                <a:gd name="T12" fmla="*/ 90 w 106"/>
                <a:gd name="T13" fmla="*/ 92 h 96"/>
                <a:gd name="T14" fmla="*/ 106 w 106"/>
                <a:gd name="T15" fmla="*/ 53 h 96"/>
                <a:gd name="T16" fmla="*/ 53 w 106"/>
                <a:gd name="T17" fmla="*/ 0 h 96"/>
                <a:gd name="T18" fmla="*/ 53 w 106"/>
                <a:gd name="T19" fmla="*/ 80 h 96"/>
                <a:gd name="T20" fmla="*/ 26 w 106"/>
                <a:gd name="T21" fmla="*/ 53 h 96"/>
                <a:gd name="T22" fmla="*/ 53 w 106"/>
                <a:gd name="T23" fmla="*/ 27 h 96"/>
                <a:gd name="T24" fmla="*/ 80 w 106"/>
                <a:gd name="T25" fmla="*/ 53 h 96"/>
                <a:gd name="T26" fmla="*/ 53 w 106"/>
                <a:gd name="T27" fmla="*/ 8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6" h="96">
                  <a:moveTo>
                    <a:pt x="53" y="0"/>
                  </a:moveTo>
                  <a:cubicBezTo>
                    <a:pt x="24" y="0"/>
                    <a:pt x="0" y="24"/>
                    <a:pt x="0" y="53"/>
                  </a:cubicBezTo>
                  <a:cubicBezTo>
                    <a:pt x="0" y="68"/>
                    <a:pt x="6" y="83"/>
                    <a:pt x="16" y="92"/>
                  </a:cubicBezTo>
                  <a:cubicBezTo>
                    <a:pt x="20" y="96"/>
                    <a:pt x="26" y="96"/>
                    <a:pt x="30" y="93"/>
                  </a:cubicBezTo>
                  <a:cubicBezTo>
                    <a:pt x="36" y="88"/>
                    <a:pt x="44" y="86"/>
                    <a:pt x="53" y="86"/>
                  </a:cubicBezTo>
                  <a:cubicBezTo>
                    <a:pt x="62" y="86"/>
                    <a:pt x="70" y="88"/>
                    <a:pt x="76" y="93"/>
                  </a:cubicBezTo>
                  <a:cubicBezTo>
                    <a:pt x="80" y="96"/>
                    <a:pt x="86" y="96"/>
                    <a:pt x="90" y="92"/>
                  </a:cubicBezTo>
                  <a:cubicBezTo>
                    <a:pt x="100" y="83"/>
                    <a:pt x="106" y="69"/>
                    <a:pt x="106" y="53"/>
                  </a:cubicBezTo>
                  <a:cubicBezTo>
                    <a:pt x="106" y="24"/>
                    <a:pt x="83" y="0"/>
                    <a:pt x="53" y="0"/>
                  </a:cubicBezTo>
                  <a:moveTo>
                    <a:pt x="53" y="80"/>
                  </a:moveTo>
                  <a:cubicBezTo>
                    <a:pt x="37" y="80"/>
                    <a:pt x="26" y="68"/>
                    <a:pt x="26" y="53"/>
                  </a:cubicBezTo>
                  <a:cubicBezTo>
                    <a:pt x="26" y="39"/>
                    <a:pt x="37" y="27"/>
                    <a:pt x="53" y="27"/>
                  </a:cubicBezTo>
                  <a:cubicBezTo>
                    <a:pt x="69" y="27"/>
                    <a:pt x="80" y="39"/>
                    <a:pt x="80" y="53"/>
                  </a:cubicBezTo>
                  <a:cubicBezTo>
                    <a:pt x="80" y="68"/>
                    <a:pt x="69" y="80"/>
                    <a:pt x="53" y="8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84" name="Group 83">
              <a:extLst>
                <a:ext uri="{FF2B5EF4-FFF2-40B4-BE49-F238E27FC236}">
                  <a16:creationId xmlns:a16="http://schemas.microsoft.com/office/drawing/2014/main" id="{C9F71F0C-E8C0-4F8B-AA27-5A2E234654E3}"/>
                </a:ext>
              </a:extLst>
            </p:cNvPr>
            <p:cNvGrpSpPr>
              <a:grpSpLocks noChangeAspect="1"/>
            </p:cNvGrpSpPr>
            <p:nvPr/>
          </p:nvGrpSpPr>
          <p:grpSpPr bwMode="gray">
            <a:xfrm>
              <a:off x="4956831" y="1814196"/>
              <a:ext cx="39288" cy="20954"/>
              <a:chOff x="2687241" y="1822450"/>
              <a:chExt cx="23813" cy="12700"/>
            </a:xfrm>
          </p:grpSpPr>
          <p:sp>
            <p:nvSpPr>
              <p:cNvPr id="85" name="Freeform 8">
                <a:extLst>
                  <a:ext uri="{FF2B5EF4-FFF2-40B4-BE49-F238E27FC236}">
                    <a16:creationId xmlns:a16="http://schemas.microsoft.com/office/drawing/2014/main" id="{7FBE0CA9-D9A4-45CD-8605-DBC8BB040244}"/>
                  </a:ext>
                </a:extLst>
              </p:cNvPr>
              <p:cNvSpPr>
                <a:spLocks/>
              </p:cNvSpPr>
              <p:nvPr/>
            </p:nvSpPr>
            <p:spPr bwMode="gray">
              <a:xfrm>
                <a:off x="2687241" y="1822450"/>
                <a:ext cx="9525" cy="12700"/>
              </a:xfrm>
              <a:custGeom>
                <a:avLst/>
                <a:gdLst>
                  <a:gd name="T0" fmla="*/ 6 w 6"/>
                  <a:gd name="T1" fmla="*/ 1 h 8"/>
                  <a:gd name="T2" fmla="*/ 3 w 6"/>
                  <a:gd name="T3" fmla="*/ 1 h 8"/>
                  <a:gd name="T4" fmla="*/ 3 w 6"/>
                  <a:gd name="T5" fmla="*/ 8 h 8"/>
                  <a:gd name="T6" fmla="*/ 2 w 6"/>
                  <a:gd name="T7" fmla="*/ 8 h 8"/>
                  <a:gd name="T8" fmla="*/ 2 w 6"/>
                  <a:gd name="T9" fmla="*/ 1 h 8"/>
                  <a:gd name="T10" fmla="*/ 0 w 6"/>
                  <a:gd name="T11" fmla="*/ 1 h 8"/>
                  <a:gd name="T12" fmla="*/ 0 w 6"/>
                  <a:gd name="T13" fmla="*/ 0 h 8"/>
                  <a:gd name="T14" fmla="*/ 6 w 6"/>
                  <a:gd name="T15" fmla="*/ 0 h 8"/>
                  <a:gd name="T16" fmla="*/ 6 w 6"/>
                  <a:gd name="T17"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6" y="1"/>
                    </a:moveTo>
                    <a:lnTo>
                      <a:pt x="3" y="1"/>
                    </a:lnTo>
                    <a:lnTo>
                      <a:pt x="3" y="8"/>
                    </a:lnTo>
                    <a:lnTo>
                      <a:pt x="2" y="8"/>
                    </a:lnTo>
                    <a:lnTo>
                      <a:pt x="2" y="1"/>
                    </a:lnTo>
                    <a:lnTo>
                      <a:pt x="0" y="1"/>
                    </a:lnTo>
                    <a:lnTo>
                      <a:pt x="0" y="0"/>
                    </a:lnTo>
                    <a:lnTo>
                      <a:pt x="6" y="0"/>
                    </a:lnTo>
                    <a:lnTo>
                      <a:pt x="6" y="1"/>
                    </a:lnTo>
                    <a:close/>
                  </a:path>
                </a:pathLst>
              </a:custGeom>
              <a:solidFill>
                <a:schemeClr val="tx1"/>
              </a:solidFill>
              <a:ln w="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Freeform 9">
                <a:extLst>
                  <a:ext uri="{FF2B5EF4-FFF2-40B4-BE49-F238E27FC236}">
                    <a16:creationId xmlns:a16="http://schemas.microsoft.com/office/drawing/2014/main" id="{34D273F1-88A5-47CC-BFC5-330AECFD329B}"/>
                  </a:ext>
                </a:extLst>
              </p:cNvPr>
              <p:cNvSpPr>
                <a:spLocks/>
              </p:cNvSpPr>
              <p:nvPr/>
            </p:nvSpPr>
            <p:spPr bwMode="gray">
              <a:xfrm>
                <a:off x="2698354" y="1822450"/>
                <a:ext cx="12700" cy="12700"/>
              </a:xfrm>
              <a:custGeom>
                <a:avLst/>
                <a:gdLst>
                  <a:gd name="T0" fmla="*/ 8 w 8"/>
                  <a:gd name="T1" fmla="*/ 8 h 8"/>
                  <a:gd name="T2" fmla="*/ 7 w 8"/>
                  <a:gd name="T3" fmla="*/ 8 h 8"/>
                  <a:gd name="T4" fmla="*/ 7 w 8"/>
                  <a:gd name="T5" fmla="*/ 1 h 8"/>
                  <a:gd name="T6" fmla="*/ 4 w 8"/>
                  <a:gd name="T7" fmla="*/ 6 h 8"/>
                  <a:gd name="T8" fmla="*/ 4 w 8"/>
                  <a:gd name="T9" fmla="*/ 6 h 8"/>
                  <a:gd name="T10" fmla="*/ 1 w 8"/>
                  <a:gd name="T11" fmla="*/ 1 h 8"/>
                  <a:gd name="T12" fmla="*/ 1 w 8"/>
                  <a:gd name="T13" fmla="*/ 8 h 8"/>
                  <a:gd name="T14" fmla="*/ 0 w 8"/>
                  <a:gd name="T15" fmla="*/ 8 h 8"/>
                  <a:gd name="T16" fmla="*/ 0 w 8"/>
                  <a:gd name="T17" fmla="*/ 0 h 8"/>
                  <a:gd name="T18" fmla="*/ 1 w 8"/>
                  <a:gd name="T19" fmla="*/ 0 h 8"/>
                  <a:gd name="T20" fmla="*/ 4 w 8"/>
                  <a:gd name="T21" fmla="*/ 5 h 8"/>
                  <a:gd name="T22" fmla="*/ 7 w 8"/>
                  <a:gd name="T23" fmla="*/ 0 h 8"/>
                  <a:gd name="T24" fmla="*/ 8 w 8"/>
                  <a:gd name="T25" fmla="*/ 0 h 8"/>
                  <a:gd name="T26" fmla="*/ 8 w 8"/>
                  <a:gd name="T2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8">
                    <a:moveTo>
                      <a:pt x="8" y="8"/>
                    </a:moveTo>
                    <a:lnTo>
                      <a:pt x="7" y="8"/>
                    </a:lnTo>
                    <a:lnTo>
                      <a:pt x="7" y="1"/>
                    </a:lnTo>
                    <a:lnTo>
                      <a:pt x="4" y="6"/>
                    </a:lnTo>
                    <a:lnTo>
                      <a:pt x="4" y="6"/>
                    </a:lnTo>
                    <a:lnTo>
                      <a:pt x="1" y="1"/>
                    </a:lnTo>
                    <a:lnTo>
                      <a:pt x="1" y="8"/>
                    </a:lnTo>
                    <a:lnTo>
                      <a:pt x="0" y="8"/>
                    </a:lnTo>
                    <a:lnTo>
                      <a:pt x="0" y="0"/>
                    </a:lnTo>
                    <a:lnTo>
                      <a:pt x="1" y="0"/>
                    </a:lnTo>
                    <a:lnTo>
                      <a:pt x="4" y="5"/>
                    </a:lnTo>
                    <a:lnTo>
                      <a:pt x="7" y="0"/>
                    </a:lnTo>
                    <a:lnTo>
                      <a:pt x="8" y="0"/>
                    </a:lnTo>
                    <a:lnTo>
                      <a:pt x="8" y="8"/>
                    </a:lnTo>
                    <a:close/>
                  </a:path>
                </a:pathLst>
              </a:custGeom>
              <a:solidFill>
                <a:schemeClr val="tx1"/>
              </a:solidFill>
              <a:ln w="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1425632424"/>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p:txBody>
          <a:bodyPr/>
          <a:lstStyle>
            <a:lvl1pPr>
              <a:defRPr/>
            </a:lvl1pPr>
          </a:lstStyle>
          <a:p>
            <a:r>
              <a:rPr lang="en-US" dirty="0"/>
              <a:t>Click to edit master title style</a:t>
            </a:r>
          </a:p>
        </p:txBody>
      </p:sp>
      <p:sp>
        <p:nvSpPr>
          <p:cNvPr id="6" name="Content Placeholder 5"/>
          <p:cNvSpPr>
            <a:spLocks noGrp="1"/>
          </p:cNvSpPr>
          <p:nvPr>
            <p:ph sz="quarter" idx="10" hasCustomPrompt="1"/>
          </p:nvPr>
        </p:nvSpPr>
        <p:spPr>
          <a:xfrm>
            <a:off x="439612" y="1636776"/>
            <a:ext cx="3502152" cy="4396987"/>
          </a:xfrm>
        </p:spPr>
        <p:txBody>
          <a:bodyPr/>
          <a:lstStyle>
            <a:lvl1pPr>
              <a:defRPr/>
            </a:lvl1pPr>
            <a:lvl2pPr>
              <a:defRPr sz="1600"/>
            </a:lvl2pPr>
          </a:lstStyle>
          <a:p>
            <a:pPr lvl="0"/>
            <a:r>
              <a:rPr lang="en-US" dirty="0"/>
              <a:t>Click to edit master text styles</a:t>
            </a:r>
          </a:p>
          <a:p>
            <a:pPr lvl="1"/>
            <a:r>
              <a:rPr lang="en-US" dirty="0"/>
              <a:t>Second level</a:t>
            </a:r>
          </a:p>
        </p:txBody>
      </p:sp>
      <p:sp>
        <p:nvSpPr>
          <p:cNvPr id="7" name="Content Placeholder 5"/>
          <p:cNvSpPr>
            <a:spLocks noGrp="1"/>
          </p:cNvSpPr>
          <p:nvPr>
            <p:ph sz="quarter" idx="11" hasCustomPrompt="1"/>
          </p:nvPr>
        </p:nvSpPr>
        <p:spPr>
          <a:xfrm>
            <a:off x="4253493" y="1636776"/>
            <a:ext cx="3551274" cy="4396986"/>
          </a:xfrm>
        </p:spPr>
        <p:txBody>
          <a:bodyPr/>
          <a:lstStyle>
            <a:lvl1pPr>
              <a:defRPr/>
            </a:lvl1pPr>
            <a:lvl2pPr>
              <a:defRPr sz="1600"/>
            </a:lvl2pPr>
          </a:lstStyle>
          <a:p>
            <a:pPr lvl="0"/>
            <a:r>
              <a:rPr lang="en-US" dirty="0"/>
              <a:t>Click to edit master text styles</a:t>
            </a:r>
          </a:p>
          <a:p>
            <a:pPr lvl="1"/>
            <a:r>
              <a:rPr lang="en-US" dirty="0"/>
              <a:t>Second level</a:t>
            </a:r>
          </a:p>
        </p:txBody>
      </p:sp>
      <p:sp>
        <p:nvSpPr>
          <p:cNvPr id="8" name="Text Placeholder 7">
            <a:extLst>
              <a:ext uri="{FF2B5EF4-FFF2-40B4-BE49-F238E27FC236}">
                <a16:creationId xmlns:a16="http://schemas.microsoft.com/office/drawing/2014/main" id="{0378BF09-839B-46FB-BC79-5B2AA0BC5EAB}"/>
              </a:ext>
            </a:extLst>
          </p:cNvPr>
          <p:cNvSpPr>
            <a:spLocks noGrp="1"/>
          </p:cNvSpPr>
          <p:nvPr>
            <p:ph type="body" sz="quarter" idx="12" hasCustomPrompt="1"/>
          </p:nvPr>
        </p:nvSpPr>
        <p:spPr>
          <a:xfrm>
            <a:off x="438912" y="1033272"/>
            <a:ext cx="11183112" cy="448056"/>
          </a:xfrm>
        </p:spPr>
        <p:txBody>
          <a:bodyPr/>
          <a:lstStyle>
            <a:lvl1pPr marL="0" indent="0">
              <a:buNone/>
              <a:defRPr lang="en-US" sz="2000" b="0" kern="1200" dirty="0">
                <a:solidFill>
                  <a:schemeClr val="bg2"/>
                </a:solidFill>
                <a:latin typeface="+mn-lt"/>
                <a:ea typeface="Gilroy" panose="00000500000000000000" pitchFamily="50" charset="0"/>
                <a:cs typeface="Gilroy" panose="00000500000000000000" pitchFamily="50" charset="0"/>
              </a:defRPr>
            </a:lvl1pPr>
          </a:lstStyle>
          <a:p>
            <a:pPr marL="0" lvl="0" indent="0" algn="l" defTabSz="457017" rtl="0" eaLnBrk="1" latinLnBrk="0" hangingPunct="1">
              <a:lnSpc>
                <a:spcPct val="90000"/>
              </a:lnSpc>
              <a:spcBef>
                <a:spcPts val="1200"/>
              </a:spcBef>
              <a:buClr>
                <a:srgbClr val="F7F7F7"/>
              </a:buClr>
              <a:buFont typeface="Arial"/>
              <a:buNone/>
            </a:pPr>
            <a:r>
              <a:rPr lang="en-US" dirty="0"/>
              <a:t>Edit master text styles</a:t>
            </a:r>
          </a:p>
        </p:txBody>
      </p:sp>
      <p:sp>
        <p:nvSpPr>
          <p:cNvPr id="9" name="Content Placeholder 8">
            <a:extLst>
              <a:ext uri="{FF2B5EF4-FFF2-40B4-BE49-F238E27FC236}">
                <a16:creationId xmlns:a16="http://schemas.microsoft.com/office/drawing/2014/main" id="{4BC0AA83-3E7C-45A7-A78B-876FEFF1FDA8}"/>
              </a:ext>
            </a:extLst>
          </p:cNvPr>
          <p:cNvSpPr>
            <a:spLocks noGrp="1"/>
          </p:cNvSpPr>
          <p:nvPr>
            <p:ph sz="quarter" idx="13" hasCustomPrompt="1"/>
          </p:nvPr>
        </p:nvSpPr>
        <p:spPr>
          <a:xfrm>
            <a:off x="8082313" y="1636776"/>
            <a:ext cx="3566160" cy="4396987"/>
          </a:xfrm>
        </p:spPr>
        <p:txBody>
          <a:bodyPr/>
          <a:lstStyle>
            <a:lvl1pPr>
              <a:defRPr/>
            </a:lvl1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642034758"/>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ree Content with Header">
    <p:spTree>
      <p:nvGrpSpPr>
        <p:cNvPr id="1" name=""/>
        <p:cNvGrpSpPr/>
        <p:nvPr/>
      </p:nvGrpSpPr>
      <p:grpSpPr>
        <a:xfrm>
          <a:off x="0" y="0"/>
          <a:ext cx="0" cy="0"/>
          <a:chOff x="0" y="0"/>
          <a:chExt cx="0" cy="0"/>
        </a:xfrm>
      </p:grpSpPr>
      <p:sp>
        <p:nvSpPr>
          <p:cNvPr id="11" name="Content Placeholder 5">
            <a:extLst>
              <a:ext uri="{FF2B5EF4-FFF2-40B4-BE49-F238E27FC236}">
                <a16:creationId xmlns:a16="http://schemas.microsoft.com/office/drawing/2014/main" id="{2B9B6F4E-73B9-3645-850E-B8AF5E70C964}"/>
              </a:ext>
            </a:extLst>
          </p:cNvPr>
          <p:cNvSpPr>
            <a:spLocks noGrp="1"/>
          </p:cNvSpPr>
          <p:nvPr>
            <p:ph sz="quarter" idx="10" hasCustomPrompt="1"/>
          </p:nvPr>
        </p:nvSpPr>
        <p:spPr>
          <a:xfrm>
            <a:off x="449848" y="1636776"/>
            <a:ext cx="3498805" cy="4396987"/>
          </a:xfrm>
        </p:spPr>
        <p:txBody>
          <a:bodyPr/>
          <a:lstStyle>
            <a:lvl1pPr marL="0" indent="0">
              <a:buNone/>
              <a:defRPr b="1">
                <a:latin typeface="+mj-lt"/>
              </a:defRPr>
            </a:lvl1pPr>
            <a:lvl2pPr marL="228600" indent="-228600">
              <a:spcBef>
                <a:spcPts val="1200"/>
              </a:spcBef>
              <a:buFont typeface="Arial" panose="020B0604020202020204" pitchFamily="34" charset="0"/>
              <a:buChar char="•"/>
              <a:defRPr sz="2000">
                <a:latin typeface="+mn-lt"/>
              </a:defRPr>
            </a:lvl2pPr>
            <a:lvl3pPr marL="400050" indent="-171450">
              <a:buClr>
                <a:schemeClr val="bg2"/>
              </a:buClr>
              <a:buFont typeface="Avenir Book" panose="02000503020000020003" pitchFamily="2" charset="0"/>
              <a:buChar char="–"/>
              <a:defRPr sz="1600">
                <a:latin typeface="+mn-lt"/>
              </a:defRPr>
            </a:lvl3pPr>
            <a:lvl4pPr>
              <a:defRPr>
                <a:latin typeface="+mn-lt"/>
              </a:defRPr>
            </a:lvl4pPr>
            <a:lvl5pPr marL="1145716" indent="0">
              <a:buNone/>
              <a:defRPr/>
            </a:lvl5pPr>
          </a:lstStyle>
          <a:p>
            <a:pPr lvl="0"/>
            <a:r>
              <a:rPr lang="en-US" dirty="0"/>
              <a:t>Click to edit master text styles</a:t>
            </a:r>
          </a:p>
          <a:p>
            <a:pPr lvl="1"/>
            <a:r>
              <a:rPr lang="en-US" dirty="0"/>
              <a:t>First level</a:t>
            </a:r>
          </a:p>
          <a:p>
            <a:pPr lvl="2"/>
            <a:r>
              <a:rPr lang="en-US" dirty="0"/>
              <a:t>Second level</a:t>
            </a:r>
          </a:p>
        </p:txBody>
      </p:sp>
      <p:sp>
        <p:nvSpPr>
          <p:cNvPr id="13" name="Content Placeholder 5">
            <a:extLst>
              <a:ext uri="{FF2B5EF4-FFF2-40B4-BE49-F238E27FC236}">
                <a16:creationId xmlns:a16="http://schemas.microsoft.com/office/drawing/2014/main" id="{F9258026-21D9-9948-BD91-74F7C537A5B0}"/>
              </a:ext>
            </a:extLst>
          </p:cNvPr>
          <p:cNvSpPr>
            <a:spLocks noGrp="1"/>
          </p:cNvSpPr>
          <p:nvPr>
            <p:ph sz="quarter" idx="11" hasCustomPrompt="1"/>
          </p:nvPr>
        </p:nvSpPr>
        <p:spPr>
          <a:xfrm>
            <a:off x="8090330" y="1636776"/>
            <a:ext cx="3561829" cy="4396986"/>
          </a:xfrm>
        </p:spPr>
        <p:txBody>
          <a:bodyPr/>
          <a:lstStyle>
            <a:lvl1pPr marL="0" indent="0">
              <a:buNone/>
              <a:defRPr b="1">
                <a:latin typeface="+mj-lt"/>
              </a:defRPr>
            </a:lvl1pPr>
            <a:lvl2pPr marL="228600" indent="-228600">
              <a:spcBef>
                <a:spcPts val="1200"/>
              </a:spcBef>
              <a:buFont typeface="Arial" panose="020B0604020202020204" pitchFamily="34" charset="0"/>
              <a:buChar char="•"/>
              <a:defRPr sz="2000"/>
            </a:lvl2pPr>
            <a:lvl3pPr marL="400050" indent="-171450">
              <a:buClr>
                <a:schemeClr val="bg2"/>
              </a:buClr>
              <a:buFont typeface="Avenir Book" panose="02000503020000020003" pitchFamily="2" charset="0"/>
              <a:buChar char="–"/>
              <a:defRPr sz="1600"/>
            </a:lvl3pPr>
          </a:lstStyle>
          <a:p>
            <a:pPr lvl="0"/>
            <a:r>
              <a:rPr lang="en-US" dirty="0"/>
              <a:t>Click to edit master text styles</a:t>
            </a:r>
          </a:p>
          <a:p>
            <a:pPr lvl="1"/>
            <a:r>
              <a:rPr lang="en-US" dirty="0"/>
              <a:t>First level</a:t>
            </a:r>
          </a:p>
          <a:p>
            <a:pPr lvl="2"/>
            <a:r>
              <a:rPr lang="en-US" dirty="0"/>
              <a:t>Second level</a:t>
            </a:r>
          </a:p>
        </p:txBody>
      </p:sp>
      <p:sp>
        <p:nvSpPr>
          <p:cNvPr id="19" name="Content Placeholder 5">
            <a:extLst>
              <a:ext uri="{FF2B5EF4-FFF2-40B4-BE49-F238E27FC236}">
                <a16:creationId xmlns:a16="http://schemas.microsoft.com/office/drawing/2014/main" id="{CC728572-097D-EC4B-BB44-34609460AE37}"/>
              </a:ext>
            </a:extLst>
          </p:cNvPr>
          <p:cNvSpPr>
            <a:spLocks noGrp="1"/>
          </p:cNvSpPr>
          <p:nvPr>
            <p:ph sz="quarter" idx="13" hasCustomPrompt="1"/>
          </p:nvPr>
        </p:nvSpPr>
        <p:spPr>
          <a:xfrm>
            <a:off x="4249553" y="1636776"/>
            <a:ext cx="3548604" cy="4396986"/>
          </a:xfrm>
        </p:spPr>
        <p:txBody>
          <a:bodyPr/>
          <a:lstStyle>
            <a:lvl1pPr marL="0" indent="0">
              <a:buNone/>
              <a:defRPr b="1">
                <a:latin typeface="+mj-lt"/>
              </a:defRPr>
            </a:lvl1pPr>
            <a:lvl2pPr marL="228600" indent="-228600">
              <a:spcBef>
                <a:spcPts val="1200"/>
              </a:spcBef>
              <a:buFont typeface="Arial" panose="020B0604020202020204" pitchFamily="34" charset="0"/>
              <a:buChar char="•"/>
              <a:defRPr sz="2000"/>
            </a:lvl2pPr>
            <a:lvl3pPr marL="400050" indent="-171450">
              <a:buClr>
                <a:schemeClr val="bg2"/>
              </a:buClr>
              <a:buFont typeface="Avenir Book" panose="02000503020000020003" pitchFamily="2" charset="0"/>
              <a:buChar char="–"/>
              <a:defRPr sz="1600"/>
            </a:lvl3pPr>
          </a:lstStyle>
          <a:p>
            <a:pPr lvl="0"/>
            <a:r>
              <a:rPr lang="en-US" dirty="0"/>
              <a:t>Click to edit master text styles</a:t>
            </a:r>
          </a:p>
          <a:p>
            <a:pPr lvl="1"/>
            <a:r>
              <a:rPr lang="en-US" dirty="0"/>
              <a:t>First level</a:t>
            </a:r>
          </a:p>
          <a:p>
            <a:pPr lvl="2"/>
            <a:r>
              <a:rPr lang="en-US" dirty="0"/>
              <a:t>Second level</a:t>
            </a:r>
          </a:p>
        </p:txBody>
      </p:sp>
      <p:sp>
        <p:nvSpPr>
          <p:cNvPr id="2" name="Title 1"/>
          <p:cNvSpPr>
            <a:spLocks noGrp="1"/>
          </p:cNvSpPr>
          <p:nvPr>
            <p:ph type="title" hasCustomPrompt="1"/>
          </p:nvPr>
        </p:nvSpPr>
        <p:spPr bwMode="gray"/>
        <p:txBody>
          <a:bodyPr/>
          <a:lstStyle>
            <a:lvl1pPr>
              <a:defRPr/>
            </a:lvl1pPr>
          </a:lstStyle>
          <a:p>
            <a:r>
              <a:rPr lang="en-US" dirty="0"/>
              <a:t>Click to edit master title style</a:t>
            </a:r>
          </a:p>
        </p:txBody>
      </p:sp>
      <p:sp>
        <p:nvSpPr>
          <p:cNvPr id="8" name="Text Placeholder 7">
            <a:extLst>
              <a:ext uri="{FF2B5EF4-FFF2-40B4-BE49-F238E27FC236}">
                <a16:creationId xmlns:a16="http://schemas.microsoft.com/office/drawing/2014/main" id="{0378BF09-839B-46FB-BC79-5B2AA0BC5EAB}"/>
              </a:ext>
            </a:extLst>
          </p:cNvPr>
          <p:cNvSpPr>
            <a:spLocks noGrp="1"/>
          </p:cNvSpPr>
          <p:nvPr>
            <p:ph type="body" sz="quarter" idx="12" hasCustomPrompt="1"/>
          </p:nvPr>
        </p:nvSpPr>
        <p:spPr>
          <a:xfrm>
            <a:off x="438912" y="1033272"/>
            <a:ext cx="11183112" cy="448056"/>
          </a:xfrm>
        </p:spPr>
        <p:txBody>
          <a:bodyPr/>
          <a:lstStyle>
            <a:lvl1pPr marL="0" indent="0">
              <a:buNone/>
              <a:defRPr lang="en-US" sz="2000" b="0" kern="1200" dirty="0">
                <a:solidFill>
                  <a:schemeClr val="bg2"/>
                </a:solidFill>
                <a:latin typeface="+mn-lt"/>
                <a:ea typeface="Gilroy" panose="00000500000000000000" pitchFamily="50" charset="0"/>
                <a:cs typeface="Gilroy" panose="00000500000000000000" pitchFamily="50" charset="0"/>
              </a:defRPr>
            </a:lvl1pPr>
          </a:lstStyle>
          <a:p>
            <a:pPr marL="0" lvl="0" indent="0" algn="l" defTabSz="457017" rtl="0" eaLnBrk="1" latinLnBrk="0" hangingPunct="1">
              <a:lnSpc>
                <a:spcPct val="90000"/>
              </a:lnSpc>
              <a:spcBef>
                <a:spcPts val="1200"/>
              </a:spcBef>
              <a:buClr>
                <a:srgbClr val="F7F7F7"/>
              </a:buClr>
              <a:buFont typeface="Arial"/>
              <a:buNone/>
            </a:pPr>
            <a:r>
              <a:rPr lang="en-US" dirty="0"/>
              <a:t>Edit master text styles</a:t>
            </a:r>
          </a:p>
        </p:txBody>
      </p:sp>
    </p:spTree>
    <p:extLst>
      <p:ext uri="{BB962C8B-B14F-4D97-AF65-F5344CB8AC3E}">
        <p14:creationId xmlns:p14="http://schemas.microsoft.com/office/powerpoint/2010/main" val="1415225440"/>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41231" y="341807"/>
            <a:ext cx="5376473" cy="668692"/>
          </a:xfrm>
        </p:spPr>
        <p:txBody>
          <a:bodyPr/>
          <a:lstStyle>
            <a:lvl1pPr>
              <a:defRPr/>
            </a:lvl1pPr>
          </a:lstStyle>
          <a:p>
            <a:r>
              <a:rPr lang="en-US" dirty="0"/>
              <a:t>Click to edit master title style</a:t>
            </a:r>
          </a:p>
        </p:txBody>
      </p:sp>
      <p:sp>
        <p:nvSpPr>
          <p:cNvPr id="6" name="Content Placeholder 5"/>
          <p:cNvSpPr>
            <a:spLocks noGrp="1"/>
          </p:cNvSpPr>
          <p:nvPr>
            <p:ph sz="quarter" idx="10" hasCustomPrompt="1"/>
          </p:nvPr>
        </p:nvSpPr>
        <p:spPr>
          <a:xfrm>
            <a:off x="437780" y="1636776"/>
            <a:ext cx="5312787" cy="4396987"/>
          </a:xfrm>
        </p:spPr>
        <p:txBody>
          <a:bodyPr/>
          <a:lstStyle>
            <a:lvl1pPr>
              <a:defRPr/>
            </a:lvl1pPr>
            <a:lvl2pPr>
              <a:defRPr sz="1600"/>
            </a:lvl2pPr>
          </a:lstStyle>
          <a:p>
            <a:pPr lvl="0"/>
            <a:r>
              <a:rPr lang="en-US" dirty="0"/>
              <a:t>Click to edit master text styles</a:t>
            </a:r>
          </a:p>
          <a:p>
            <a:pPr lvl="1"/>
            <a:r>
              <a:rPr lang="en-US" dirty="0"/>
              <a:t>Second level</a:t>
            </a:r>
          </a:p>
        </p:txBody>
      </p:sp>
      <p:sp>
        <p:nvSpPr>
          <p:cNvPr id="8" name="Text Placeholder 7">
            <a:extLst>
              <a:ext uri="{FF2B5EF4-FFF2-40B4-BE49-F238E27FC236}">
                <a16:creationId xmlns:a16="http://schemas.microsoft.com/office/drawing/2014/main" id="{0378BF09-839B-46FB-BC79-5B2AA0BC5EAB}"/>
              </a:ext>
            </a:extLst>
          </p:cNvPr>
          <p:cNvSpPr>
            <a:spLocks noGrp="1"/>
          </p:cNvSpPr>
          <p:nvPr>
            <p:ph type="body" sz="quarter" idx="12" hasCustomPrompt="1"/>
          </p:nvPr>
        </p:nvSpPr>
        <p:spPr>
          <a:xfrm>
            <a:off x="438912" y="1033272"/>
            <a:ext cx="5378792" cy="448056"/>
          </a:xfrm>
        </p:spPr>
        <p:txBody>
          <a:bodyPr/>
          <a:lstStyle>
            <a:lvl1pPr marL="0" indent="0">
              <a:buNone/>
              <a:defRPr lang="en-US" sz="2000" b="0" kern="1200" dirty="0">
                <a:solidFill>
                  <a:schemeClr val="bg2"/>
                </a:solidFill>
                <a:latin typeface="+mn-lt"/>
                <a:ea typeface="Gilroy" panose="00000500000000000000" pitchFamily="50" charset="0"/>
                <a:cs typeface="Gilroy" panose="00000500000000000000" pitchFamily="50" charset="0"/>
              </a:defRPr>
            </a:lvl1pPr>
          </a:lstStyle>
          <a:p>
            <a:pPr marL="0" lvl="0" indent="0" algn="l" defTabSz="457017" rtl="0" eaLnBrk="1" latinLnBrk="0" hangingPunct="1">
              <a:lnSpc>
                <a:spcPct val="90000"/>
              </a:lnSpc>
              <a:spcBef>
                <a:spcPts val="1200"/>
              </a:spcBef>
              <a:buClr>
                <a:srgbClr val="F7F7F7"/>
              </a:buClr>
              <a:buFont typeface="Arial"/>
              <a:buNone/>
            </a:pPr>
            <a:r>
              <a:rPr lang="en-US" dirty="0"/>
              <a:t>Edit master text styles</a:t>
            </a:r>
          </a:p>
        </p:txBody>
      </p:sp>
      <p:sp>
        <p:nvSpPr>
          <p:cNvPr id="9" name="Picture Placeholder 8">
            <a:extLst>
              <a:ext uri="{FF2B5EF4-FFF2-40B4-BE49-F238E27FC236}">
                <a16:creationId xmlns:a16="http://schemas.microsoft.com/office/drawing/2014/main" id="{068AC82B-C3C3-469A-884C-F151849E7E5B}"/>
              </a:ext>
            </a:extLst>
          </p:cNvPr>
          <p:cNvSpPr>
            <a:spLocks noGrp="1"/>
          </p:cNvSpPr>
          <p:nvPr>
            <p:ph type="pic" sz="quarter" idx="13" hasCustomPrompt="1"/>
          </p:nvPr>
        </p:nvSpPr>
        <p:spPr>
          <a:xfrm>
            <a:off x="6094413" y="0"/>
            <a:ext cx="6094412" cy="6856413"/>
          </a:xfrm>
          <a:solidFill>
            <a:srgbClr val="F7F7F7"/>
          </a:solidFill>
          <a:ln>
            <a:noFill/>
          </a:ln>
        </p:spPr>
        <p:txBody>
          <a:bodyPr anchor="ctr" anchorCtr="1"/>
          <a:lstStyle>
            <a:lvl1pPr algn="ctr">
              <a:defRPr sz="1400">
                <a:solidFill>
                  <a:schemeClr val="tx1"/>
                </a:solidFill>
              </a:defRPr>
            </a:lvl1pPr>
          </a:lstStyle>
          <a:p>
            <a:r>
              <a:rPr lang="en-US" dirty="0"/>
              <a:t>Picture here</a:t>
            </a:r>
          </a:p>
        </p:txBody>
      </p:sp>
      <p:grpSp>
        <p:nvGrpSpPr>
          <p:cNvPr id="17" name="Graphic 28">
            <a:extLst>
              <a:ext uri="{FF2B5EF4-FFF2-40B4-BE49-F238E27FC236}">
                <a16:creationId xmlns:a16="http://schemas.microsoft.com/office/drawing/2014/main" id="{2D6D093F-1B01-4591-B014-94EEC3791224}"/>
              </a:ext>
            </a:extLst>
          </p:cNvPr>
          <p:cNvGrpSpPr/>
          <p:nvPr userDrawn="1"/>
        </p:nvGrpSpPr>
        <p:grpSpPr bwMode="gray">
          <a:xfrm>
            <a:off x="386934" y="6197600"/>
            <a:ext cx="874824" cy="464318"/>
            <a:chOff x="3834550" y="2440725"/>
            <a:chExt cx="5419725" cy="2876550"/>
          </a:xfrm>
        </p:grpSpPr>
        <p:sp>
          <p:nvSpPr>
            <p:cNvPr id="18" name="Freeform: Shape 98">
              <a:extLst>
                <a:ext uri="{FF2B5EF4-FFF2-40B4-BE49-F238E27FC236}">
                  <a16:creationId xmlns:a16="http://schemas.microsoft.com/office/drawing/2014/main" id="{1406C416-10C8-4A6B-8F7F-3926BF9F405A}"/>
                </a:ext>
              </a:extLst>
            </p:cNvPr>
            <p:cNvSpPr/>
            <p:nvPr/>
          </p:nvSpPr>
          <p:spPr bwMode="gray">
            <a:xfrm>
              <a:off x="4738663" y="3391889"/>
              <a:ext cx="914400" cy="952500"/>
            </a:xfrm>
            <a:custGeom>
              <a:avLst/>
              <a:gdLst>
                <a:gd name="connsiteX0" fmla="*/ 7144 w 914400"/>
                <a:gd name="connsiteY0" fmla="*/ 946216 h 952500"/>
                <a:gd name="connsiteX1" fmla="*/ 7144 w 914400"/>
                <a:gd name="connsiteY1" fmla="*/ 26101 h 952500"/>
                <a:gd name="connsiteX2" fmla="*/ 243364 w 914400"/>
                <a:gd name="connsiteY2" fmla="*/ 26101 h 952500"/>
                <a:gd name="connsiteX3" fmla="*/ 243364 w 914400"/>
                <a:gd name="connsiteY3" fmla="*/ 100111 h 952500"/>
                <a:gd name="connsiteX4" fmla="*/ 502349 w 914400"/>
                <a:gd name="connsiteY4" fmla="*/ 7146 h 952500"/>
                <a:gd name="connsiteX5" fmla="*/ 819912 w 914400"/>
                <a:gd name="connsiteY5" fmla="*/ 155165 h 952500"/>
                <a:gd name="connsiteX6" fmla="*/ 914400 w 914400"/>
                <a:gd name="connsiteY6" fmla="*/ 477681 h 952500"/>
                <a:gd name="connsiteX7" fmla="*/ 914400 w 914400"/>
                <a:gd name="connsiteY7" fmla="*/ 946216 h 952500"/>
                <a:gd name="connsiteX8" fmla="*/ 668655 w 914400"/>
                <a:gd name="connsiteY8" fmla="*/ 946216 h 952500"/>
                <a:gd name="connsiteX9" fmla="*/ 668655 w 914400"/>
                <a:gd name="connsiteY9" fmla="*/ 458536 h 952500"/>
                <a:gd name="connsiteX10" fmla="*/ 613791 w 914400"/>
                <a:gd name="connsiteY10" fmla="*/ 285943 h 952500"/>
                <a:gd name="connsiteX11" fmla="*/ 475869 w 914400"/>
                <a:gd name="connsiteY11" fmla="*/ 234699 h 952500"/>
                <a:gd name="connsiteX12" fmla="*/ 252794 w 914400"/>
                <a:gd name="connsiteY12" fmla="*/ 348999 h 952500"/>
                <a:gd name="connsiteX13" fmla="*/ 252794 w 914400"/>
                <a:gd name="connsiteY13" fmla="*/ 946216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 h="952500">
                  <a:moveTo>
                    <a:pt x="7144" y="946216"/>
                  </a:moveTo>
                  <a:lnTo>
                    <a:pt x="7144" y="26101"/>
                  </a:lnTo>
                  <a:lnTo>
                    <a:pt x="243364" y="26101"/>
                  </a:lnTo>
                  <a:lnTo>
                    <a:pt x="243364" y="100111"/>
                  </a:lnTo>
                  <a:cubicBezTo>
                    <a:pt x="316116" y="39705"/>
                    <a:pt x="407788" y="6798"/>
                    <a:pt x="502349" y="7146"/>
                  </a:cubicBezTo>
                  <a:cubicBezTo>
                    <a:pt x="624950" y="6797"/>
                    <a:pt x="741342" y="61048"/>
                    <a:pt x="819912" y="155165"/>
                  </a:cubicBezTo>
                  <a:cubicBezTo>
                    <a:pt x="880396" y="227174"/>
                    <a:pt x="914400" y="320138"/>
                    <a:pt x="914400" y="477681"/>
                  </a:cubicBezTo>
                  <a:lnTo>
                    <a:pt x="914400" y="946216"/>
                  </a:lnTo>
                  <a:lnTo>
                    <a:pt x="668655" y="946216"/>
                  </a:lnTo>
                  <a:lnTo>
                    <a:pt x="668655" y="458536"/>
                  </a:lnTo>
                  <a:cubicBezTo>
                    <a:pt x="668655" y="367477"/>
                    <a:pt x="647795" y="320043"/>
                    <a:pt x="613791" y="285943"/>
                  </a:cubicBezTo>
                  <a:cubicBezTo>
                    <a:pt x="581692" y="253653"/>
                    <a:pt x="532543" y="234699"/>
                    <a:pt x="475869" y="234699"/>
                  </a:cubicBezTo>
                  <a:cubicBezTo>
                    <a:pt x="371856" y="234699"/>
                    <a:pt x="286893" y="301374"/>
                    <a:pt x="252794" y="348999"/>
                  </a:cubicBezTo>
                  <a:lnTo>
                    <a:pt x="252794" y="946216"/>
                  </a:lnTo>
                  <a:close/>
                </a:path>
              </a:pathLst>
            </a:custGeom>
            <a:solidFill>
              <a:schemeClr val="bg1"/>
            </a:solidFill>
            <a:ln w="9525" cap="flat">
              <a:noFill/>
              <a:prstDash val="solid"/>
              <a:miter/>
            </a:ln>
          </p:spPr>
          <p:txBody>
            <a:bodyPr rtlCol="0" anchor="ctr"/>
            <a:lstStyle/>
            <a:p>
              <a:endParaRPr lang="en-US"/>
            </a:p>
          </p:txBody>
        </p:sp>
        <p:sp>
          <p:nvSpPr>
            <p:cNvPr id="19" name="Freeform: Shape 99">
              <a:extLst>
                <a:ext uri="{FF2B5EF4-FFF2-40B4-BE49-F238E27FC236}">
                  <a16:creationId xmlns:a16="http://schemas.microsoft.com/office/drawing/2014/main" id="{72738431-D15B-47D1-911A-874F16E2968C}"/>
                </a:ext>
              </a:extLst>
            </p:cNvPr>
            <p:cNvSpPr/>
            <p:nvPr/>
          </p:nvSpPr>
          <p:spPr bwMode="gray">
            <a:xfrm>
              <a:off x="5739618" y="3391882"/>
              <a:ext cx="1076325" cy="971550"/>
            </a:xfrm>
            <a:custGeom>
              <a:avLst/>
              <a:gdLst>
                <a:gd name="connsiteX0" fmla="*/ 546000 w 1076325"/>
                <a:gd name="connsiteY0" fmla="*/ 7153 h 971550"/>
                <a:gd name="connsiteX1" fmla="*/ 7170 w 1076325"/>
                <a:gd name="connsiteY1" fmla="*/ 540553 h 971550"/>
                <a:gd name="connsiteX2" fmla="*/ 175477 w 1076325"/>
                <a:gd name="connsiteY2" fmla="*/ 936412 h 971550"/>
                <a:gd name="connsiteX3" fmla="*/ 313590 w 1076325"/>
                <a:gd name="connsiteY3" fmla="*/ 943746 h 971550"/>
                <a:gd name="connsiteX4" fmla="*/ 772218 w 1076325"/>
                <a:gd name="connsiteY4" fmla="*/ 943746 h 971550"/>
                <a:gd name="connsiteX5" fmla="*/ 911188 w 1076325"/>
                <a:gd name="connsiteY5" fmla="*/ 935650 h 971550"/>
                <a:gd name="connsiteX6" fmla="*/ 930705 w 1076325"/>
                <a:gd name="connsiteY6" fmla="*/ 174823 h 971550"/>
                <a:gd name="connsiteX7" fmla="*/ 546000 w 1076325"/>
                <a:gd name="connsiteY7" fmla="*/ 7343 h 971550"/>
                <a:gd name="connsiteX8" fmla="*/ 542857 w 1076325"/>
                <a:gd name="connsiteY8" fmla="*/ 813825 h 971550"/>
                <a:gd name="connsiteX9" fmla="*/ 275014 w 1076325"/>
                <a:gd name="connsiteY9" fmla="*/ 545982 h 971550"/>
                <a:gd name="connsiteX10" fmla="*/ 542857 w 1076325"/>
                <a:gd name="connsiteY10" fmla="*/ 276044 h 971550"/>
                <a:gd name="connsiteX11" fmla="*/ 810795 w 1076325"/>
                <a:gd name="connsiteY11" fmla="*/ 545982 h 971550"/>
                <a:gd name="connsiteX12" fmla="*/ 542857 w 1076325"/>
                <a:gd name="connsiteY12" fmla="*/ 813825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6325" h="971550">
                  <a:moveTo>
                    <a:pt x="546000" y="7153"/>
                  </a:moveTo>
                  <a:cubicBezTo>
                    <a:pt x="252439" y="5438"/>
                    <a:pt x="9647" y="245278"/>
                    <a:pt x="7170" y="540553"/>
                  </a:cubicBezTo>
                  <a:cubicBezTo>
                    <a:pt x="5678" y="690190"/>
                    <a:pt x="66680" y="833666"/>
                    <a:pt x="175477" y="936412"/>
                  </a:cubicBezTo>
                  <a:cubicBezTo>
                    <a:pt x="213396" y="972606"/>
                    <a:pt x="272051" y="975721"/>
                    <a:pt x="313590" y="943746"/>
                  </a:cubicBezTo>
                  <a:cubicBezTo>
                    <a:pt x="449674" y="842412"/>
                    <a:pt x="636135" y="842412"/>
                    <a:pt x="772218" y="943746"/>
                  </a:cubicBezTo>
                  <a:cubicBezTo>
                    <a:pt x="814151" y="975848"/>
                    <a:pt x="873267" y="972404"/>
                    <a:pt x="911188" y="935650"/>
                  </a:cubicBezTo>
                  <a:cubicBezTo>
                    <a:pt x="1126674" y="730943"/>
                    <a:pt x="1135412" y="390309"/>
                    <a:pt x="930705" y="174823"/>
                  </a:cubicBezTo>
                  <a:cubicBezTo>
                    <a:pt x="830411" y="69248"/>
                    <a:pt x="691613" y="8822"/>
                    <a:pt x="546000" y="7343"/>
                  </a:cubicBezTo>
                  <a:moveTo>
                    <a:pt x="542857" y="813825"/>
                  </a:moveTo>
                  <a:cubicBezTo>
                    <a:pt x="383884" y="813825"/>
                    <a:pt x="275014" y="694096"/>
                    <a:pt x="275014" y="545982"/>
                  </a:cubicBezTo>
                  <a:cubicBezTo>
                    <a:pt x="275014" y="397868"/>
                    <a:pt x="383884" y="276044"/>
                    <a:pt x="542857" y="276044"/>
                  </a:cubicBezTo>
                  <a:cubicBezTo>
                    <a:pt x="701829" y="276044"/>
                    <a:pt x="810795" y="397773"/>
                    <a:pt x="810795" y="545982"/>
                  </a:cubicBezTo>
                  <a:cubicBezTo>
                    <a:pt x="810795" y="694191"/>
                    <a:pt x="701924" y="813825"/>
                    <a:pt x="542857" y="813825"/>
                  </a:cubicBezTo>
                </a:path>
              </a:pathLst>
            </a:custGeom>
            <a:solidFill>
              <a:srgbClr val="81B5A0"/>
            </a:solidFill>
            <a:ln w="9525" cap="flat">
              <a:noFill/>
              <a:prstDash val="solid"/>
              <a:miter/>
            </a:ln>
          </p:spPr>
          <p:txBody>
            <a:bodyPr rtlCol="0" anchor="ctr"/>
            <a:lstStyle/>
            <a:p>
              <a:endParaRPr lang="en-US"/>
            </a:p>
          </p:txBody>
        </p:sp>
        <p:sp>
          <p:nvSpPr>
            <p:cNvPr id="20" name="Freeform: Shape 100">
              <a:extLst>
                <a:ext uri="{FF2B5EF4-FFF2-40B4-BE49-F238E27FC236}">
                  <a16:creationId xmlns:a16="http://schemas.microsoft.com/office/drawing/2014/main" id="{DFCE7B1B-6D88-41D7-AFD0-A43AF18C53DA}"/>
                </a:ext>
              </a:extLst>
            </p:cNvPr>
            <p:cNvSpPr/>
            <p:nvPr/>
          </p:nvSpPr>
          <p:spPr bwMode="gray">
            <a:xfrm>
              <a:off x="6749390" y="3410846"/>
              <a:ext cx="1495425" cy="933450"/>
            </a:xfrm>
            <a:custGeom>
              <a:avLst/>
              <a:gdLst>
                <a:gd name="connsiteX0" fmla="*/ 555117 w 1495425"/>
                <a:gd name="connsiteY0" fmla="*/ 927259 h 933450"/>
                <a:gd name="connsiteX1" fmla="*/ 372046 w 1495425"/>
                <a:gd name="connsiteY1" fmla="*/ 927259 h 933450"/>
                <a:gd name="connsiteX2" fmla="*/ 7144 w 1495425"/>
                <a:gd name="connsiteY2" fmla="*/ 7144 h 933450"/>
                <a:gd name="connsiteX3" fmla="*/ 252508 w 1495425"/>
                <a:gd name="connsiteY3" fmla="*/ 7144 h 933450"/>
                <a:gd name="connsiteX4" fmla="*/ 452533 w 1495425"/>
                <a:gd name="connsiteY4" fmla="*/ 533019 h 933450"/>
                <a:gd name="connsiteX5" fmla="*/ 648748 w 1495425"/>
                <a:gd name="connsiteY5" fmla="*/ 7144 h 933450"/>
                <a:gd name="connsiteX6" fmla="*/ 853821 w 1495425"/>
                <a:gd name="connsiteY6" fmla="*/ 7144 h 933450"/>
                <a:gd name="connsiteX7" fmla="*/ 1048131 w 1495425"/>
                <a:gd name="connsiteY7" fmla="*/ 533019 h 933450"/>
                <a:gd name="connsiteX8" fmla="*/ 1249966 w 1495425"/>
                <a:gd name="connsiteY8" fmla="*/ 7144 h 933450"/>
                <a:gd name="connsiteX9" fmla="*/ 1495330 w 1495425"/>
                <a:gd name="connsiteY9" fmla="*/ 7144 h 933450"/>
                <a:gd name="connsiteX10" fmla="*/ 1130427 w 1495425"/>
                <a:gd name="connsiteY10" fmla="*/ 927259 h 933450"/>
                <a:gd name="connsiteX11" fmla="*/ 947452 w 1495425"/>
                <a:gd name="connsiteY11" fmla="*/ 927259 h 933450"/>
                <a:gd name="connsiteX12" fmla="*/ 751237 w 1495425"/>
                <a:gd name="connsiteY12" fmla="*/ 403384 h 933450"/>
                <a:gd name="connsiteX13" fmla="*/ 555117 w 1495425"/>
                <a:gd name="connsiteY13" fmla="*/ 927259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5425" h="933450">
                  <a:moveTo>
                    <a:pt x="555117" y="927259"/>
                  </a:moveTo>
                  <a:lnTo>
                    <a:pt x="372046" y="927259"/>
                  </a:lnTo>
                  <a:lnTo>
                    <a:pt x="7144" y="7144"/>
                  </a:lnTo>
                  <a:lnTo>
                    <a:pt x="252508" y="7144"/>
                  </a:lnTo>
                  <a:lnTo>
                    <a:pt x="452533" y="533019"/>
                  </a:lnTo>
                  <a:lnTo>
                    <a:pt x="648748" y="7144"/>
                  </a:lnTo>
                  <a:lnTo>
                    <a:pt x="853821" y="7144"/>
                  </a:lnTo>
                  <a:lnTo>
                    <a:pt x="1048131" y="533019"/>
                  </a:lnTo>
                  <a:lnTo>
                    <a:pt x="1249966" y="7144"/>
                  </a:lnTo>
                  <a:lnTo>
                    <a:pt x="1495330" y="7144"/>
                  </a:lnTo>
                  <a:lnTo>
                    <a:pt x="1130427" y="927259"/>
                  </a:lnTo>
                  <a:lnTo>
                    <a:pt x="947452" y="927259"/>
                  </a:lnTo>
                  <a:lnTo>
                    <a:pt x="751237" y="403384"/>
                  </a:lnTo>
                  <a:lnTo>
                    <a:pt x="555117" y="927259"/>
                  </a:lnTo>
                  <a:close/>
                </a:path>
              </a:pathLst>
            </a:custGeom>
            <a:solidFill>
              <a:schemeClr val="bg1"/>
            </a:solidFill>
            <a:ln w="9525" cap="flat">
              <a:noFill/>
              <a:prstDash val="solid"/>
              <a:miter/>
            </a:ln>
          </p:spPr>
          <p:txBody>
            <a:bodyPr rtlCol="0" anchor="ctr"/>
            <a:lstStyle/>
            <a:p>
              <a:endParaRPr lang="en-US"/>
            </a:p>
          </p:txBody>
        </p:sp>
        <p:sp>
          <p:nvSpPr>
            <p:cNvPr id="21" name="Freeform: Shape 101">
              <a:extLst>
                <a:ext uri="{FF2B5EF4-FFF2-40B4-BE49-F238E27FC236}">
                  <a16:creationId xmlns:a16="http://schemas.microsoft.com/office/drawing/2014/main" id="{14CF8420-3723-4E3B-98A8-71B2F0F2A515}"/>
                </a:ext>
              </a:extLst>
            </p:cNvPr>
            <p:cNvSpPr/>
            <p:nvPr/>
          </p:nvSpPr>
          <p:spPr bwMode="gray">
            <a:xfrm>
              <a:off x="8018502" y="4214089"/>
              <a:ext cx="95250" cy="123825"/>
            </a:xfrm>
            <a:custGeom>
              <a:avLst/>
              <a:gdLst>
                <a:gd name="connsiteX0" fmla="*/ 91535 w 95250"/>
                <a:gd name="connsiteY0" fmla="*/ 7144 h 123825"/>
                <a:gd name="connsiteX1" fmla="*/ 91535 w 95250"/>
                <a:gd name="connsiteY1" fmla="*/ 27242 h 123825"/>
                <a:gd name="connsiteX2" fmla="*/ 60674 w 95250"/>
                <a:gd name="connsiteY2" fmla="*/ 27242 h 123825"/>
                <a:gd name="connsiteX3" fmla="*/ 60674 w 95250"/>
                <a:gd name="connsiteY3" fmla="*/ 124016 h 123825"/>
                <a:gd name="connsiteX4" fmla="*/ 38100 w 95250"/>
                <a:gd name="connsiteY4" fmla="*/ 124016 h 123825"/>
                <a:gd name="connsiteX5" fmla="*/ 38100 w 95250"/>
                <a:gd name="connsiteY5" fmla="*/ 27242 h 123825"/>
                <a:gd name="connsiteX6" fmla="*/ 7144 w 95250"/>
                <a:gd name="connsiteY6" fmla="*/ 27242 h 123825"/>
                <a:gd name="connsiteX7" fmla="*/ 7144 w 95250"/>
                <a:gd name="connsiteY7" fmla="*/ 7144 h 123825"/>
                <a:gd name="connsiteX8" fmla="*/ 91535 w 95250"/>
                <a:gd name="connsiteY8" fmla="*/ 71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23825">
                  <a:moveTo>
                    <a:pt x="91535" y="7144"/>
                  </a:moveTo>
                  <a:lnTo>
                    <a:pt x="91535" y="27242"/>
                  </a:lnTo>
                  <a:lnTo>
                    <a:pt x="60674" y="27242"/>
                  </a:lnTo>
                  <a:lnTo>
                    <a:pt x="60674" y="124016"/>
                  </a:lnTo>
                  <a:lnTo>
                    <a:pt x="38100" y="124016"/>
                  </a:lnTo>
                  <a:lnTo>
                    <a:pt x="38100" y="27242"/>
                  </a:lnTo>
                  <a:lnTo>
                    <a:pt x="7144" y="27242"/>
                  </a:lnTo>
                  <a:lnTo>
                    <a:pt x="7144" y="7144"/>
                  </a:lnTo>
                  <a:lnTo>
                    <a:pt x="91535" y="7144"/>
                  </a:lnTo>
                  <a:close/>
                </a:path>
              </a:pathLst>
            </a:custGeom>
            <a:solidFill>
              <a:schemeClr val="bg1"/>
            </a:solidFill>
            <a:ln w="9525" cap="flat">
              <a:noFill/>
              <a:prstDash val="solid"/>
              <a:miter/>
            </a:ln>
          </p:spPr>
          <p:txBody>
            <a:bodyPr rtlCol="0" anchor="ctr"/>
            <a:lstStyle/>
            <a:p>
              <a:endParaRPr lang="en-US" dirty="0"/>
            </a:p>
          </p:txBody>
        </p:sp>
        <p:sp>
          <p:nvSpPr>
            <p:cNvPr id="22" name="Freeform: Shape 102">
              <a:extLst>
                <a:ext uri="{FF2B5EF4-FFF2-40B4-BE49-F238E27FC236}">
                  <a16:creationId xmlns:a16="http://schemas.microsoft.com/office/drawing/2014/main" id="{7BCB601F-4AB6-4425-BC90-566A0E8ECC9F}"/>
                </a:ext>
              </a:extLst>
            </p:cNvPr>
            <p:cNvSpPr/>
            <p:nvPr/>
          </p:nvSpPr>
          <p:spPr bwMode="gray">
            <a:xfrm>
              <a:off x="8120705" y="4214089"/>
              <a:ext cx="123825" cy="123825"/>
            </a:xfrm>
            <a:custGeom>
              <a:avLst/>
              <a:gdLst>
                <a:gd name="connsiteX0" fmla="*/ 65627 w 123825"/>
                <a:gd name="connsiteY0" fmla="*/ 77153 h 123825"/>
                <a:gd name="connsiteX1" fmla="*/ 108204 w 123825"/>
                <a:gd name="connsiteY1" fmla="*/ 7144 h 123825"/>
                <a:gd name="connsiteX2" fmla="*/ 124016 w 123825"/>
                <a:gd name="connsiteY2" fmla="*/ 7144 h 123825"/>
                <a:gd name="connsiteX3" fmla="*/ 124016 w 123825"/>
                <a:gd name="connsiteY3" fmla="*/ 124016 h 123825"/>
                <a:gd name="connsiteX4" fmla="*/ 101441 w 123825"/>
                <a:gd name="connsiteY4" fmla="*/ 124016 h 123825"/>
                <a:gd name="connsiteX5" fmla="*/ 101441 w 123825"/>
                <a:gd name="connsiteY5" fmla="*/ 58960 h 123825"/>
                <a:gd name="connsiteX6" fmla="*/ 73438 w 123825"/>
                <a:gd name="connsiteY6" fmla="*/ 104870 h 123825"/>
                <a:gd name="connsiteX7" fmla="*/ 57817 w 123825"/>
                <a:gd name="connsiteY7" fmla="*/ 104870 h 123825"/>
                <a:gd name="connsiteX8" fmla="*/ 29718 w 123825"/>
                <a:gd name="connsiteY8" fmla="*/ 58960 h 123825"/>
                <a:gd name="connsiteX9" fmla="*/ 29718 w 123825"/>
                <a:gd name="connsiteY9" fmla="*/ 124016 h 123825"/>
                <a:gd name="connsiteX10" fmla="*/ 7144 w 123825"/>
                <a:gd name="connsiteY10" fmla="*/ 124016 h 123825"/>
                <a:gd name="connsiteX11" fmla="*/ 7144 w 123825"/>
                <a:gd name="connsiteY11" fmla="*/ 7144 h 123825"/>
                <a:gd name="connsiteX12" fmla="*/ 23051 w 123825"/>
                <a:gd name="connsiteY12" fmla="*/ 7144 h 123825"/>
                <a:gd name="connsiteX13" fmla="*/ 65627 w 123825"/>
                <a:gd name="connsiteY13" fmla="*/ 7715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23825">
                  <a:moveTo>
                    <a:pt x="65627" y="77153"/>
                  </a:moveTo>
                  <a:lnTo>
                    <a:pt x="108204" y="7144"/>
                  </a:lnTo>
                  <a:lnTo>
                    <a:pt x="124016" y="7144"/>
                  </a:lnTo>
                  <a:lnTo>
                    <a:pt x="124016" y="124016"/>
                  </a:lnTo>
                  <a:lnTo>
                    <a:pt x="101441" y="124016"/>
                  </a:lnTo>
                  <a:lnTo>
                    <a:pt x="101441" y="58960"/>
                  </a:lnTo>
                  <a:lnTo>
                    <a:pt x="73438" y="104870"/>
                  </a:lnTo>
                  <a:lnTo>
                    <a:pt x="57817" y="104870"/>
                  </a:lnTo>
                  <a:lnTo>
                    <a:pt x="29718" y="58960"/>
                  </a:lnTo>
                  <a:lnTo>
                    <a:pt x="29718" y="124016"/>
                  </a:lnTo>
                  <a:lnTo>
                    <a:pt x="7144" y="124016"/>
                  </a:lnTo>
                  <a:lnTo>
                    <a:pt x="7144" y="7144"/>
                  </a:lnTo>
                  <a:lnTo>
                    <a:pt x="23051" y="7144"/>
                  </a:lnTo>
                  <a:lnTo>
                    <a:pt x="65627" y="77153"/>
                  </a:lnTo>
                  <a:close/>
                </a:path>
              </a:pathLst>
            </a:custGeom>
            <a:solidFill>
              <a:schemeClr val="bg1"/>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497666798"/>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icture on lef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41229" y="341807"/>
            <a:ext cx="11219688" cy="668692"/>
          </a:xfrm>
        </p:spPr>
        <p:txBody>
          <a:bodyPr/>
          <a:lstStyle>
            <a:lvl1pPr>
              <a:defRPr/>
            </a:lvl1pPr>
          </a:lstStyle>
          <a:p>
            <a:r>
              <a:rPr lang="en-US" dirty="0"/>
              <a:t>Click to edit master title style</a:t>
            </a:r>
          </a:p>
        </p:txBody>
      </p:sp>
      <p:sp>
        <p:nvSpPr>
          <p:cNvPr id="6" name="Content Placeholder 5"/>
          <p:cNvSpPr>
            <a:spLocks noGrp="1"/>
          </p:cNvSpPr>
          <p:nvPr>
            <p:ph sz="quarter" idx="10" hasCustomPrompt="1"/>
          </p:nvPr>
        </p:nvSpPr>
        <p:spPr>
          <a:xfrm>
            <a:off x="6308140" y="1636776"/>
            <a:ext cx="5349240" cy="4244324"/>
          </a:xfrm>
        </p:spPr>
        <p:txBody>
          <a:bodyPr/>
          <a:lstStyle>
            <a:lvl1pPr>
              <a:defRPr/>
            </a:lvl1pPr>
            <a:lvl2pPr>
              <a:defRPr sz="1600"/>
            </a:lvl2pPr>
          </a:lstStyle>
          <a:p>
            <a:pPr lvl="0"/>
            <a:r>
              <a:rPr lang="en-US" dirty="0"/>
              <a:t>Click to edit master text styles</a:t>
            </a:r>
          </a:p>
          <a:p>
            <a:pPr lvl="1"/>
            <a:r>
              <a:rPr lang="en-US" dirty="0"/>
              <a:t>Second level</a:t>
            </a:r>
          </a:p>
        </p:txBody>
      </p:sp>
      <p:sp>
        <p:nvSpPr>
          <p:cNvPr id="8" name="Text Placeholder 7">
            <a:extLst>
              <a:ext uri="{FF2B5EF4-FFF2-40B4-BE49-F238E27FC236}">
                <a16:creationId xmlns:a16="http://schemas.microsoft.com/office/drawing/2014/main" id="{0378BF09-839B-46FB-BC79-5B2AA0BC5EAB}"/>
              </a:ext>
            </a:extLst>
          </p:cNvPr>
          <p:cNvSpPr>
            <a:spLocks noGrp="1"/>
          </p:cNvSpPr>
          <p:nvPr>
            <p:ph type="body" sz="quarter" idx="12" hasCustomPrompt="1"/>
          </p:nvPr>
        </p:nvSpPr>
        <p:spPr>
          <a:xfrm>
            <a:off x="438912" y="1033272"/>
            <a:ext cx="11172588" cy="448056"/>
          </a:xfrm>
        </p:spPr>
        <p:txBody>
          <a:bodyPr/>
          <a:lstStyle>
            <a:lvl1pPr marL="0" indent="0">
              <a:buNone/>
              <a:defRPr lang="en-US" sz="2000" b="0" kern="1200" dirty="0">
                <a:solidFill>
                  <a:schemeClr val="bg2"/>
                </a:solidFill>
                <a:latin typeface="+mn-lt"/>
                <a:ea typeface="Gilroy" panose="00000500000000000000" pitchFamily="50" charset="0"/>
                <a:cs typeface="Gilroy" panose="00000500000000000000" pitchFamily="50" charset="0"/>
              </a:defRPr>
            </a:lvl1pPr>
          </a:lstStyle>
          <a:p>
            <a:pPr marL="0" lvl="0" indent="0" algn="l" defTabSz="457017" rtl="0" eaLnBrk="1" latinLnBrk="0" hangingPunct="1">
              <a:lnSpc>
                <a:spcPct val="90000"/>
              </a:lnSpc>
              <a:spcBef>
                <a:spcPts val="1200"/>
              </a:spcBef>
              <a:buClr>
                <a:srgbClr val="F7F7F7"/>
              </a:buClr>
              <a:buFont typeface="Arial"/>
              <a:buNone/>
            </a:pPr>
            <a:r>
              <a:rPr lang="en-US" dirty="0"/>
              <a:t>Edit master text styles</a:t>
            </a:r>
          </a:p>
        </p:txBody>
      </p:sp>
      <p:sp>
        <p:nvSpPr>
          <p:cNvPr id="7" name="Picture Placeholder 6">
            <a:extLst>
              <a:ext uri="{FF2B5EF4-FFF2-40B4-BE49-F238E27FC236}">
                <a16:creationId xmlns:a16="http://schemas.microsoft.com/office/drawing/2014/main" id="{AD4523B1-40E9-4B78-8229-4133B225CD99}"/>
              </a:ext>
            </a:extLst>
          </p:cNvPr>
          <p:cNvSpPr>
            <a:spLocks noGrp="1"/>
          </p:cNvSpPr>
          <p:nvPr>
            <p:ph type="pic" sz="quarter" idx="13" hasCustomPrompt="1"/>
          </p:nvPr>
        </p:nvSpPr>
        <p:spPr>
          <a:xfrm>
            <a:off x="517622" y="1638301"/>
            <a:ext cx="5394960" cy="4533900"/>
          </a:xfrm>
          <a:solidFill>
            <a:schemeClr val="bg2"/>
          </a:solidFill>
        </p:spPr>
        <p:txBody>
          <a:bodyPr anchor="ctr" anchorCtr="0"/>
          <a:lstStyle>
            <a:lvl1pPr marL="0" indent="0" algn="ctr">
              <a:buNone/>
              <a:defRPr sz="1400">
                <a:solidFill>
                  <a:schemeClr val="tx1"/>
                </a:solidFill>
              </a:defRPr>
            </a:lvl1pPr>
          </a:lstStyle>
          <a:p>
            <a:r>
              <a:rPr lang="en-US" dirty="0"/>
              <a:t>Picture here</a:t>
            </a:r>
          </a:p>
        </p:txBody>
      </p:sp>
    </p:spTree>
    <p:extLst>
      <p:ext uri="{BB962C8B-B14F-4D97-AF65-F5344CB8AC3E}">
        <p14:creationId xmlns:p14="http://schemas.microsoft.com/office/powerpoint/2010/main" val="3697968277"/>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ual photo">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38912" y="338328"/>
            <a:ext cx="11219688" cy="668692"/>
          </a:xfrm>
        </p:spPr>
        <p:txBody>
          <a:bodyPr/>
          <a:lstStyle>
            <a:lvl1pPr>
              <a:defRPr/>
            </a:lvl1pPr>
          </a:lstStyle>
          <a:p>
            <a:r>
              <a:rPr lang="en-US" dirty="0"/>
              <a:t>Click to edit master title style</a:t>
            </a:r>
          </a:p>
        </p:txBody>
      </p:sp>
      <p:sp>
        <p:nvSpPr>
          <p:cNvPr id="5" name="Picture Placeholder 4"/>
          <p:cNvSpPr>
            <a:spLocks noGrp="1"/>
          </p:cNvSpPr>
          <p:nvPr>
            <p:ph type="pic" sz="quarter" idx="10"/>
          </p:nvPr>
        </p:nvSpPr>
        <p:spPr bwMode="gray">
          <a:xfrm>
            <a:off x="517348" y="1638300"/>
            <a:ext cx="5422392" cy="3758200"/>
          </a:xfrm>
          <a:prstGeom prst="roundRect">
            <a:avLst>
              <a:gd name="adj" fmla="val 0"/>
            </a:avLst>
          </a:prstGeom>
          <a:solidFill>
            <a:schemeClr val="bg2"/>
          </a:solidFill>
        </p:spPr>
        <p:txBody>
          <a:bodyPr vert="horz" lIns="91440" tIns="45720" rIns="91440" bIns="45720" rtlCol="0" anchor="ctr">
            <a:noAutofit/>
          </a:bodyPr>
          <a:lstStyle>
            <a:lvl1pPr>
              <a:defRPr lang="en-US" sz="1600" dirty="0">
                <a:solidFill>
                  <a:schemeClr val="tx1"/>
                </a:solidFill>
              </a:defRPr>
            </a:lvl1pPr>
          </a:lstStyle>
          <a:p>
            <a:pPr marL="0" lvl="0" indent="0" algn="ctr">
              <a:buFontTx/>
              <a:buNone/>
            </a:pPr>
            <a:r>
              <a:rPr lang="en-US"/>
              <a:t>Drag picture to placeholder or click icon to add</a:t>
            </a:r>
            <a:endParaRPr lang="en-US" dirty="0"/>
          </a:p>
        </p:txBody>
      </p:sp>
      <p:sp>
        <p:nvSpPr>
          <p:cNvPr id="7" name="Picture Placeholder 4"/>
          <p:cNvSpPr>
            <a:spLocks noGrp="1"/>
          </p:cNvSpPr>
          <p:nvPr>
            <p:ph type="pic" sz="quarter" idx="11"/>
          </p:nvPr>
        </p:nvSpPr>
        <p:spPr bwMode="gray">
          <a:xfrm>
            <a:off x="6247802" y="1638300"/>
            <a:ext cx="5422392" cy="3758200"/>
          </a:xfrm>
          <a:prstGeom prst="roundRect">
            <a:avLst>
              <a:gd name="adj" fmla="val 0"/>
            </a:avLst>
          </a:prstGeom>
          <a:solidFill>
            <a:schemeClr val="bg2"/>
          </a:solidFill>
        </p:spPr>
        <p:txBody>
          <a:bodyPr vert="horz" lIns="91440" tIns="45720" rIns="91440" bIns="45720" rtlCol="0" anchor="ctr">
            <a:noAutofit/>
          </a:bodyPr>
          <a:lstStyle>
            <a:lvl1pPr>
              <a:defRPr lang="en-US" sz="1600" dirty="0">
                <a:solidFill>
                  <a:schemeClr val="tx1"/>
                </a:solidFill>
              </a:defRPr>
            </a:lvl1pPr>
          </a:lstStyle>
          <a:p>
            <a:pPr marL="0" lvl="0" indent="0" algn="ctr">
              <a:buFontTx/>
              <a:buNone/>
            </a:pPr>
            <a:r>
              <a:rPr lang="en-US"/>
              <a:t>Drag picture to placeholder or click icon to add</a:t>
            </a:r>
            <a:endParaRPr lang="en-US" dirty="0"/>
          </a:p>
        </p:txBody>
      </p:sp>
      <p:sp>
        <p:nvSpPr>
          <p:cNvPr id="4" name="Text Placeholder 3"/>
          <p:cNvSpPr>
            <a:spLocks noGrp="1"/>
          </p:cNvSpPr>
          <p:nvPr>
            <p:ph type="body" sz="quarter" idx="12" hasCustomPrompt="1"/>
          </p:nvPr>
        </p:nvSpPr>
        <p:spPr>
          <a:xfrm>
            <a:off x="531934" y="5504356"/>
            <a:ext cx="5421522" cy="667844"/>
          </a:xfrm>
        </p:spPr>
        <p:txBody>
          <a:bodyPr/>
          <a:lstStyle>
            <a:lvl1pPr marL="0" indent="0">
              <a:buNone/>
              <a:defRPr sz="1800">
                <a:solidFill>
                  <a:schemeClr val="bg2"/>
                </a:solidFill>
              </a:defRPr>
            </a:lvl1pPr>
            <a:lvl2pPr marL="231682" indent="0">
              <a:buNone/>
              <a:defRPr sz="1600"/>
            </a:lvl2pPr>
            <a:lvl3pPr marL="569685" indent="0">
              <a:buNone/>
              <a:defRPr sz="1600"/>
            </a:lvl3pPr>
            <a:lvl4pPr marL="853733" indent="0">
              <a:buNone/>
              <a:defRPr sz="1600"/>
            </a:lvl4pPr>
            <a:lvl5pPr marL="1145716" indent="0">
              <a:buNone/>
              <a:defRPr sz="1600"/>
            </a:lvl5pPr>
          </a:lstStyle>
          <a:p>
            <a:pPr lvl="0"/>
            <a:r>
              <a:rPr lang="en-US" dirty="0"/>
              <a:t>Click to edit master text styles</a:t>
            </a:r>
          </a:p>
        </p:txBody>
      </p:sp>
      <p:sp>
        <p:nvSpPr>
          <p:cNvPr id="8" name="Text Placeholder 3"/>
          <p:cNvSpPr>
            <a:spLocks noGrp="1"/>
          </p:cNvSpPr>
          <p:nvPr>
            <p:ph type="body" sz="quarter" idx="13" hasCustomPrompt="1"/>
          </p:nvPr>
        </p:nvSpPr>
        <p:spPr>
          <a:xfrm>
            <a:off x="6269122" y="5504356"/>
            <a:ext cx="5395745" cy="667844"/>
          </a:xfrm>
        </p:spPr>
        <p:txBody>
          <a:bodyPr/>
          <a:lstStyle>
            <a:lvl1pPr marL="0" indent="0">
              <a:buNone/>
              <a:defRPr sz="1800">
                <a:solidFill>
                  <a:schemeClr val="bg2"/>
                </a:solidFill>
              </a:defRPr>
            </a:lvl1pPr>
            <a:lvl2pPr marL="231682" indent="0">
              <a:buNone/>
              <a:defRPr sz="1600"/>
            </a:lvl2pPr>
            <a:lvl3pPr marL="569685" indent="0">
              <a:buNone/>
              <a:defRPr sz="1600"/>
            </a:lvl3pPr>
            <a:lvl4pPr marL="853733" indent="0">
              <a:buNone/>
              <a:defRPr sz="1600"/>
            </a:lvl4pPr>
            <a:lvl5pPr marL="1145716" indent="0">
              <a:buNone/>
              <a:defRPr sz="1600"/>
            </a:lvl5pPr>
          </a:lstStyle>
          <a:p>
            <a:pPr lvl="0"/>
            <a:r>
              <a:rPr lang="en-US" dirty="0"/>
              <a:t>Click to edit master text styles</a:t>
            </a:r>
          </a:p>
        </p:txBody>
      </p:sp>
    </p:spTree>
    <p:extLst>
      <p:ext uri="{BB962C8B-B14F-4D97-AF65-F5344CB8AC3E}">
        <p14:creationId xmlns:p14="http://schemas.microsoft.com/office/powerpoint/2010/main" val="250242082"/>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riple photo">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438912" y="338328"/>
            <a:ext cx="11219688" cy="668692"/>
          </a:xfrm>
        </p:spPr>
        <p:txBody>
          <a:bodyPr/>
          <a:lstStyle>
            <a:lvl1pPr>
              <a:defRPr/>
            </a:lvl1pPr>
          </a:lstStyle>
          <a:p>
            <a:r>
              <a:rPr lang="en-US" dirty="0"/>
              <a:t>Click to edit master title style</a:t>
            </a:r>
          </a:p>
        </p:txBody>
      </p:sp>
      <p:sp>
        <p:nvSpPr>
          <p:cNvPr id="5" name="Picture Placeholder 4"/>
          <p:cNvSpPr>
            <a:spLocks noGrp="1"/>
          </p:cNvSpPr>
          <p:nvPr>
            <p:ph type="pic" sz="quarter" idx="10"/>
          </p:nvPr>
        </p:nvSpPr>
        <p:spPr bwMode="gray">
          <a:xfrm>
            <a:off x="518640" y="1638300"/>
            <a:ext cx="3520440" cy="3758200"/>
          </a:xfrm>
          <a:prstGeom prst="roundRect">
            <a:avLst>
              <a:gd name="adj" fmla="val 0"/>
            </a:avLst>
          </a:prstGeom>
          <a:solidFill>
            <a:schemeClr val="bg2"/>
          </a:solidFill>
        </p:spPr>
        <p:txBody>
          <a:bodyPr vert="horz" lIns="91440" tIns="45720" rIns="91440" bIns="45720" rtlCol="0" anchor="ctr">
            <a:noAutofit/>
          </a:bodyPr>
          <a:lstStyle>
            <a:lvl1pPr>
              <a:defRPr lang="en-US" sz="1600" dirty="0">
                <a:solidFill>
                  <a:schemeClr val="tx1"/>
                </a:solidFill>
              </a:defRPr>
            </a:lvl1pPr>
          </a:lstStyle>
          <a:p>
            <a:pPr marL="0" lvl="0" indent="0" algn="ctr">
              <a:buFontTx/>
              <a:buNone/>
            </a:pPr>
            <a:r>
              <a:rPr lang="en-US"/>
              <a:t>Drag picture to placeholder or click icon to add</a:t>
            </a:r>
            <a:endParaRPr lang="en-US" dirty="0"/>
          </a:p>
        </p:txBody>
      </p:sp>
      <p:sp>
        <p:nvSpPr>
          <p:cNvPr id="7" name="Picture Placeholder 4"/>
          <p:cNvSpPr>
            <a:spLocks noGrp="1"/>
          </p:cNvSpPr>
          <p:nvPr>
            <p:ph type="pic" sz="quarter" idx="11"/>
          </p:nvPr>
        </p:nvSpPr>
        <p:spPr bwMode="gray">
          <a:xfrm>
            <a:off x="4336538" y="1638300"/>
            <a:ext cx="3515750" cy="3758200"/>
          </a:xfrm>
          <a:prstGeom prst="roundRect">
            <a:avLst>
              <a:gd name="adj" fmla="val 0"/>
            </a:avLst>
          </a:prstGeom>
          <a:solidFill>
            <a:schemeClr val="bg2"/>
          </a:solidFill>
        </p:spPr>
        <p:txBody>
          <a:bodyPr vert="horz" lIns="91440" tIns="45720" rIns="91440" bIns="45720" rtlCol="0" anchor="ctr">
            <a:noAutofit/>
          </a:bodyPr>
          <a:lstStyle>
            <a:lvl1pPr>
              <a:defRPr lang="en-US" sz="1600" dirty="0">
                <a:solidFill>
                  <a:schemeClr val="tx1"/>
                </a:solidFill>
              </a:defRPr>
            </a:lvl1pPr>
          </a:lstStyle>
          <a:p>
            <a:pPr marL="0" lvl="0" indent="0" algn="ctr">
              <a:buFontTx/>
              <a:buNone/>
            </a:pPr>
            <a:r>
              <a:rPr lang="en-US" dirty="0"/>
              <a:t>Drag picture to placeholder or click icon to add</a:t>
            </a:r>
          </a:p>
        </p:txBody>
      </p:sp>
      <p:sp>
        <p:nvSpPr>
          <p:cNvPr id="8" name="Picture Placeholder 4"/>
          <p:cNvSpPr>
            <a:spLocks noGrp="1"/>
          </p:cNvSpPr>
          <p:nvPr>
            <p:ph type="pic" sz="quarter" idx="12"/>
          </p:nvPr>
        </p:nvSpPr>
        <p:spPr bwMode="gray">
          <a:xfrm>
            <a:off x="8154967" y="1638300"/>
            <a:ext cx="3515750" cy="3758200"/>
          </a:xfrm>
          <a:prstGeom prst="roundRect">
            <a:avLst>
              <a:gd name="adj" fmla="val 0"/>
            </a:avLst>
          </a:prstGeom>
          <a:solidFill>
            <a:schemeClr val="bg2"/>
          </a:solidFill>
        </p:spPr>
        <p:txBody>
          <a:bodyPr vert="horz" lIns="91440" tIns="45720" rIns="91440" bIns="45720" rtlCol="0" anchor="ctr">
            <a:noAutofit/>
          </a:bodyPr>
          <a:lstStyle>
            <a:lvl1pPr>
              <a:defRPr lang="en-US" sz="1600" dirty="0">
                <a:solidFill>
                  <a:schemeClr val="tx1"/>
                </a:solidFill>
              </a:defRPr>
            </a:lvl1pPr>
          </a:lstStyle>
          <a:p>
            <a:pPr marL="0" lvl="0" indent="0" algn="ctr">
              <a:buFontTx/>
              <a:buNone/>
            </a:pPr>
            <a:r>
              <a:rPr lang="en-US" dirty="0"/>
              <a:t>Drag picture to placeholder or click icon to add</a:t>
            </a:r>
          </a:p>
        </p:txBody>
      </p:sp>
      <p:sp>
        <p:nvSpPr>
          <p:cNvPr id="10" name="Text Placeholder 3"/>
          <p:cNvSpPr>
            <a:spLocks noGrp="1"/>
          </p:cNvSpPr>
          <p:nvPr>
            <p:ph type="body" sz="quarter" idx="13" hasCustomPrompt="1"/>
          </p:nvPr>
        </p:nvSpPr>
        <p:spPr>
          <a:xfrm>
            <a:off x="528165" y="5504356"/>
            <a:ext cx="3515750" cy="667844"/>
          </a:xfrm>
        </p:spPr>
        <p:txBody>
          <a:bodyPr/>
          <a:lstStyle>
            <a:lvl1pPr marL="0" indent="0">
              <a:buNone/>
              <a:defRPr sz="1800">
                <a:solidFill>
                  <a:schemeClr val="bg2"/>
                </a:solidFill>
              </a:defRPr>
            </a:lvl1pPr>
            <a:lvl2pPr marL="231682" indent="0">
              <a:buNone/>
              <a:defRPr sz="1600"/>
            </a:lvl2pPr>
            <a:lvl3pPr marL="569685" indent="0">
              <a:buNone/>
              <a:defRPr sz="1600"/>
            </a:lvl3pPr>
            <a:lvl4pPr marL="853733" indent="0">
              <a:buNone/>
              <a:defRPr sz="1600"/>
            </a:lvl4pPr>
            <a:lvl5pPr marL="1145716" indent="0">
              <a:buNone/>
              <a:defRPr sz="1600"/>
            </a:lvl5pPr>
          </a:lstStyle>
          <a:p>
            <a:pPr lvl="0"/>
            <a:r>
              <a:rPr lang="en-US" dirty="0"/>
              <a:t>Click to edit master text styles</a:t>
            </a:r>
          </a:p>
        </p:txBody>
      </p:sp>
      <p:sp>
        <p:nvSpPr>
          <p:cNvPr id="11" name="Text Placeholder 3"/>
          <p:cNvSpPr>
            <a:spLocks noGrp="1"/>
          </p:cNvSpPr>
          <p:nvPr>
            <p:ph type="body" sz="quarter" idx="14" hasCustomPrompt="1"/>
          </p:nvPr>
        </p:nvSpPr>
        <p:spPr>
          <a:xfrm>
            <a:off x="4331846" y="5504356"/>
            <a:ext cx="3515750" cy="667844"/>
          </a:xfrm>
        </p:spPr>
        <p:txBody>
          <a:bodyPr/>
          <a:lstStyle>
            <a:lvl1pPr marL="0" indent="0">
              <a:buNone/>
              <a:defRPr sz="1800">
                <a:solidFill>
                  <a:schemeClr val="bg2"/>
                </a:solidFill>
              </a:defRPr>
            </a:lvl1pPr>
            <a:lvl2pPr marL="231682" indent="0">
              <a:buNone/>
              <a:defRPr sz="1600"/>
            </a:lvl2pPr>
            <a:lvl3pPr marL="569685" indent="0">
              <a:buNone/>
              <a:defRPr sz="1600"/>
            </a:lvl3pPr>
            <a:lvl4pPr marL="853733" indent="0">
              <a:buNone/>
              <a:defRPr sz="1600"/>
            </a:lvl4pPr>
            <a:lvl5pPr marL="1145716" indent="0">
              <a:buNone/>
              <a:defRPr sz="1600"/>
            </a:lvl5pPr>
          </a:lstStyle>
          <a:p>
            <a:pPr lvl="0"/>
            <a:r>
              <a:rPr lang="en-US" dirty="0"/>
              <a:t>Click to edit master text styles</a:t>
            </a:r>
          </a:p>
        </p:txBody>
      </p:sp>
      <p:sp>
        <p:nvSpPr>
          <p:cNvPr id="12" name="Text Placeholder 3"/>
          <p:cNvSpPr>
            <a:spLocks noGrp="1"/>
          </p:cNvSpPr>
          <p:nvPr>
            <p:ph type="body" sz="quarter" idx="15" hasCustomPrompt="1"/>
          </p:nvPr>
        </p:nvSpPr>
        <p:spPr>
          <a:xfrm>
            <a:off x="8122288" y="5504356"/>
            <a:ext cx="3515750" cy="667844"/>
          </a:xfrm>
        </p:spPr>
        <p:txBody>
          <a:bodyPr/>
          <a:lstStyle>
            <a:lvl1pPr marL="0" indent="0">
              <a:buNone/>
              <a:defRPr sz="1800">
                <a:solidFill>
                  <a:schemeClr val="bg2"/>
                </a:solidFill>
              </a:defRPr>
            </a:lvl1pPr>
            <a:lvl2pPr marL="231682" indent="0">
              <a:buNone/>
              <a:defRPr sz="1600"/>
            </a:lvl2pPr>
            <a:lvl3pPr marL="569685" indent="0">
              <a:buNone/>
              <a:defRPr sz="1600"/>
            </a:lvl3pPr>
            <a:lvl4pPr marL="853733" indent="0">
              <a:buNone/>
              <a:defRPr sz="1600"/>
            </a:lvl4pPr>
            <a:lvl5pPr marL="1145716" indent="0">
              <a:buNone/>
              <a:defRPr sz="1600"/>
            </a:lvl5pPr>
          </a:lstStyle>
          <a:p>
            <a:pPr lvl="0"/>
            <a:r>
              <a:rPr lang="en-US" dirty="0"/>
              <a:t>Click to edit master text styles</a:t>
            </a:r>
          </a:p>
        </p:txBody>
      </p:sp>
    </p:spTree>
    <p:extLst>
      <p:ext uri="{BB962C8B-B14F-4D97-AF65-F5344CB8AC3E}">
        <p14:creationId xmlns:p14="http://schemas.microsoft.com/office/powerpoint/2010/main" val="3780014120"/>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4" name="Chart Placeholder 3"/>
          <p:cNvSpPr>
            <a:spLocks noGrp="1"/>
          </p:cNvSpPr>
          <p:nvPr>
            <p:ph type="chart" sz="quarter" idx="10" hasCustomPrompt="1"/>
          </p:nvPr>
        </p:nvSpPr>
        <p:spPr bwMode="gray">
          <a:xfrm>
            <a:off x="518374" y="1704848"/>
            <a:ext cx="11120572" cy="4270746"/>
          </a:xfrm>
        </p:spPr>
        <p:txBody>
          <a:bodyPr anchor="ctr" anchorCtr="0"/>
          <a:lstStyle>
            <a:lvl1pPr marL="0" indent="0" algn="ctr">
              <a:buNone/>
              <a:defRPr sz="2399" baseline="0">
                <a:solidFill>
                  <a:schemeClr val="bg2"/>
                </a:solidFill>
                <a:latin typeface="+mn-lt"/>
                <a:ea typeface="Gilroy" panose="00000500000000000000" pitchFamily="50" charset="0"/>
                <a:cs typeface="Gilroy" panose="00000500000000000000" pitchFamily="50" charset="0"/>
              </a:defRPr>
            </a:lvl1pPr>
          </a:lstStyle>
          <a:p>
            <a:r>
              <a:rPr lang="en-US" dirty="0"/>
              <a:t>Place chart here</a:t>
            </a:r>
          </a:p>
        </p:txBody>
      </p:sp>
      <p:sp>
        <p:nvSpPr>
          <p:cNvPr id="7" name="Text Placeholder 6"/>
          <p:cNvSpPr>
            <a:spLocks noGrp="1"/>
          </p:cNvSpPr>
          <p:nvPr>
            <p:ph type="body" sz="quarter" idx="17" hasCustomPrompt="1"/>
          </p:nvPr>
        </p:nvSpPr>
        <p:spPr bwMode="gray">
          <a:xfrm>
            <a:off x="457540" y="5932542"/>
            <a:ext cx="11106558" cy="260484"/>
          </a:xfrm>
        </p:spPr>
        <p:txBody>
          <a:bodyPr bIns="0" anchor="b" anchorCtr="0"/>
          <a:lstStyle>
            <a:lvl1pPr marL="0" indent="0">
              <a:buNone/>
              <a:defRPr lang="en-US" sz="800" kern="1200" baseline="0" dirty="0">
                <a:solidFill>
                  <a:schemeClr val="bg2"/>
                </a:solidFill>
                <a:latin typeface="+mn-lt"/>
                <a:ea typeface="Gilroy" panose="00000500000000000000" pitchFamily="50" charset="0"/>
                <a:cs typeface="Gilroy" panose="00000500000000000000" pitchFamily="50" charset="0"/>
              </a:defRPr>
            </a:lvl1pPr>
          </a:lstStyle>
          <a:p>
            <a:pPr marL="0" lvl="0" indent="0" algn="l" defTabSz="457017" rtl="0" eaLnBrk="1" latinLnBrk="0" hangingPunct="1">
              <a:lnSpc>
                <a:spcPct val="90000"/>
              </a:lnSpc>
              <a:spcBef>
                <a:spcPts val="1200"/>
              </a:spcBef>
              <a:buClr>
                <a:schemeClr val="tx2"/>
              </a:buClr>
              <a:buFont typeface="Arial"/>
              <a:buNone/>
            </a:pPr>
            <a:r>
              <a:rPr lang="en-US" dirty="0"/>
              <a:t>Source: Goes Here</a:t>
            </a:r>
          </a:p>
        </p:txBody>
      </p:sp>
      <p:sp>
        <p:nvSpPr>
          <p:cNvPr id="8" name="Text Placeholder 8"/>
          <p:cNvSpPr>
            <a:spLocks noGrp="1"/>
          </p:cNvSpPr>
          <p:nvPr>
            <p:ph type="body" sz="quarter" idx="13" hasCustomPrompt="1"/>
          </p:nvPr>
        </p:nvSpPr>
        <p:spPr bwMode="gray">
          <a:xfrm>
            <a:off x="518375" y="1198320"/>
            <a:ext cx="11120572" cy="446087"/>
          </a:xfrm>
        </p:spPr>
        <p:txBody>
          <a:bodyPr lIns="0" anchor="b">
            <a:noAutofit/>
          </a:bodyPr>
          <a:lstStyle>
            <a:lvl1pPr algn="ctr">
              <a:lnSpc>
                <a:spcPct val="85000"/>
              </a:lnSpc>
              <a:spcBef>
                <a:spcPts val="600"/>
              </a:spcBef>
              <a:buNone/>
              <a:defRPr sz="1800" b="1">
                <a:solidFill>
                  <a:schemeClr val="bg2"/>
                </a:solidFill>
                <a:latin typeface="+mj-lt"/>
                <a:ea typeface="Gilroy" panose="00000500000000000000" pitchFamily="50" charset="0"/>
                <a:cs typeface="Gilroy" panose="00000500000000000000" pitchFamily="50" charset="0"/>
              </a:defRPr>
            </a:lvl1pPr>
            <a:lvl2pPr>
              <a:buNone/>
              <a:defRPr/>
            </a:lvl2pPr>
            <a:lvl3pPr>
              <a:buNone/>
              <a:defRPr/>
            </a:lvl3pPr>
            <a:lvl4pPr>
              <a:buNone/>
              <a:defRPr/>
            </a:lvl4pPr>
            <a:lvl5pPr>
              <a:buNone/>
              <a:defRPr/>
            </a:lvl5pPr>
          </a:lstStyle>
          <a:p>
            <a:pPr lvl="0"/>
            <a:r>
              <a:rPr lang="en-US" dirty="0"/>
              <a:t>Click to edit master text styles</a:t>
            </a:r>
          </a:p>
        </p:txBody>
      </p:sp>
      <p:sp>
        <p:nvSpPr>
          <p:cNvPr id="3" name="Title 2"/>
          <p:cNvSpPr>
            <a:spLocks noGrp="1"/>
          </p:cNvSpPr>
          <p:nvPr>
            <p:ph type="title" hasCustomPrompt="1"/>
          </p:nvPr>
        </p:nvSpPr>
        <p:spPr>
          <a:xfrm>
            <a:off x="438912" y="338328"/>
            <a:ext cx="11222132" cy="668692"/>
          </a:xfrm>
        </p:spPr>
        <p:txBody>
          <a:bodyPr/>
          <a:lstStyle>
            <a:lvl1pPr>
              <a:defRPr/>
            </a:lvl1pPr>
          </a:lstStyle>
          <a:p>
            <a:r>
              <a:rPr lang="en-US" dirty="0"/>
              <a:t>Click to edit master title style</a:t>
            </a:r>
          </a:p>
        </p:txBody>
      </p:sp>
    </p:spTree>
    <p:extLst>
      <p:ext uri="{BB962C8B-B14F-4D97-AF65-F5344CB8AC3E}">
        <p14:creationId xmlns:p14="http://schemas.microsoft.com/office/powerpoint/2010/main" val="411515930"/>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wo Chart">
    <p:spTree>
      <p:nvGrpSpPr>
        <p:cNvPr id="1" name=""/>
        <p:cNvGrpSpPr/>
        <p:nvPr/>
      </p:nvGrpSpPr>
      <p:grpSpPr>
        <a:xfrm>
          <a:off x="0" y="0"/>
          <a:ext cx="0" cy="0"/>
          <a:chOff x="0" y="0"/>
          <a:chExt cx="0" cy="0"/>
        </a:xfrm>
      </p:grpSpPr>
      <p:sp>
        <p:nvSpPr>
          <p:cNvPr id="4" name="Chart Placeholder 3"/>
          <p:cNvSpPr>
            <a:spLocks noGrp="1"/>
          </p:cNvSpPr>
          <p:nvPr>
            <p:ph type="chart" sz="quarter" idx="10" hasCustomPrompt="1"/>
          </p:nvPr>
        </p:nvSpPr>
        <p:spPr bwMode="gray">
          <a:xfrm>
            <a:off x="519943" y="1150070"/>
            <a:ext cx="5436821" cy="4698524"/>
          </a:xfrm>
        </p:spPr>
        <p:txBody>
          <a:bodyPr anchor="ctr" anchorCtr="0"/>
          <a:lstStyle>
            <a:lvl1pPr marL="0" indent="0" algn="ctr">
              <a:buNone/>
              <a:defRPr sz="2399" baseline="0">
                <a:solidFill>
                  <a:schemeClr val="bg2"/>
                </a:solidFill>
                <a:latin typeface="+mn-lt"/>
                <a:ea typeface="Gilroy" panose="00000500000000000000" pitchFamily="50" charset="0"/>
                <a:cs typeface="Gilroy" panose="00000500000000000000" pitchFamily="50" charset="0"/>
              </a:defRPr>
            </a:lvl1pPr>
          </a:lstStyle>
          <a:p>
            <a:r>
              <a:rPr lang="en-US" dirty="0"/>
              <a:t>Place chart here</a:t>
            </a:r>
          </a:p>
        </p:txBody>
      </p:sp>
      <p:sp>
        <p:nvSpPr>
          <p:cNvPr id="12" name="Chart Placeholder 3"/>
          <p:cNvSpPr>
            <a:spLocks noGrp="1"/>
          </p:cNvSpPr>
          <p:nvPr>
            <p:ph type="chart" sz="quarter" idx="18" hasCustomPrompt="1"/>
          </p:nvPr>
        </p:nvSpPr>
        <p:spPr bwMode="gray">
          <a:xfrm>
            <a:off x="6217773" y="1150070"/>
            <a:ext cx="5440680" cy="4698524"/>
          </a:xfrm>
        </p:spPr>
        <p:txBody>
          <a:bodyPr anchor="ctr" anchorCtr="0"/>
          <a:lstStyle>
            <a:lvl1pPr marL="0" indent="0" algn="ctr">
              <a:buNone/>
              <a:defRPr sz="2399" baseline="0">
                <a:solidFill>
                  <a:schemeClr val="bg2"/>
                </a:solidFill>
                <a:latin typeface="+mn-lt"/>
                <a:ea typeface="Gilroy" panose="00000500000000000000" pitchFamily="50" charset="0"/>
                <a:cs typeface="Gilroy" panose="00000500000000000000" pitchFamily="50" charset="0"/>
              </a:defRPr>
            </a:lvl1pPr>
          </a:lstStyle>
          <a:p>
            <a:r>
              <a:rPr lang="en-US" dirty="0"/>
              <a:t>Place chart here</a:t>
            </a:r>
          </a:p>
        </p:txBody>
      </p:sp>
      <p:sp>
        <p:nvSpPr>
          <p:cNvPr id="7" name="Text Placeholder 6"/>
          <p:cNvSpPr>
            <a:spLocks noGrp="1"/>
          </p:cNvSpPr>
          <p:nvPr>
            <p:ph type="body" sz="quarter" idx="17" hasCustomPrompt="1"/>
          </p:nvPr>
        </p:nvSpPr>
        <p:spPr bwMode="gray">
          <a:xfrm>
            <a:off x="457200" y="5932544"/>
            <a:ext cx="11106558" cy="260484"/>
          </a:xfrm>
        </p:spPr>
        <p:txBody>
          <a:bodyPr bIns="0" anchor="b" anchorCtr="0"/>
          <a:lstStyle>
            <a:lvl1pPr marL="0" indent="0">
              <a:buNone/>
              <a:defRPr lang="en-US" sz="800" kern="1200" baseline="0" dirty="0">
                <a:solidFill>
                  <a:schemeClr val="bg2"/>
                </a:solidFill>
                <a:latin typeface="+mn-lt"/>
                <a:ea typeface="Gilroy" panose="00000500000000000000" pitchFamily="50" charset="0"/>
                <a:cs typeface="Gilroy" panose="00000500000000000000" pitchFamily="50" charset="0"/>
              </a:defRPr>
            </a:lvl1pPr>
          </a:lstStyle>
          <a:p>
            <a:pPr marL="0" lvl="0" indent="0" algn="l" defTabSz="457017" rtl="0" eaLnBrk="1" latinLnBrk="0" hangingPunct="1">
              <a:lnSpc>
                <a:spcPct val="90000"/>
              </a:lnSpc>
              <a:spcBef>
                <a:spcPts val="1200"/>
              </a:spcBef>
              <a:buClr>
                <a:schemeClr val="tx2"/>
              </a:buClr>
              <a:buFont typeface="Arial"/>
              <a:buNone/>
            </a:pPr>
            <a:r>
              <a:rPr lang="en-US" dirty="0"/>
              <a:t>Source: Goes Here</a:t>
            </a:r>
          </a:p>
        </p:txBody>
      </p:sp>
      <p:sp>
        <p:nvSpPr>
          <p:cNvPr id="3" name="Title 2"/>
          <p:cNvSpPr>
            <a:spLocks noGrp="1"/>
          </p:cNvSpPr>
          <p:nvPr>
            <p:ph type="title" hasCustomPrompt="1"/>
          </p:nvPr>
        </p:nvSpPr>
        <p:spPr>
          <a:xfrm>
            <a:off x="438912" y="338328"/>
            <a:ext cx="11222132" cy="668692"/>
          </a:xfrm>
        </p:spPr>
        <p:txBody>
          <a:bodyPr/>
          <a:lstStyle>
            <a:lvl1pPr>
              <a:defRPr/>
            </a:lvl1pPr>
          </a:lstStyle>
          <a:p>
            <a:r>
              <a:rPr lang="en-US" dirty="0"/>
              <a:t>Click to edit master title style</a:t>
            </a:r>
          </a:p>
        </p:txBody>
      </p:sp>
    </p:spTree>
    <p:extLst>
      <p:ext uri="{BB962C8B-B14F-4D97-AF65-F5344CB8AC3E}">
        <p14:creationId xmlns:p14="http://schemas.microsoft.com/office/powerpoint/2010/main" val="1547418389"/>
      </p:ext>
    </p:extLst>
  </p:cSld>
  <p:clrMapOvr>
    <a:masterClrMapping/>
  </p:clrMapOvr>
  <p:transition>
    <p:fade/>
  </p:transition>
  <p:hf sldNum="0"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Multi Chart">
    <p:spTree>
      <p:nvGrpSpPr>
        <p:cNvPr id="1" name=""/>
        <p:cNvGrpSpPr/>
        <p:nvPr/>
      </p:nvGrpSpPr>
      <p:grpSpPr>
        <a:xfrm>
          <a:off x="0" y="0"/>
          <a:ext cx="0" cy="0"/>
          <a:chOff x="0" y="0"/>
          <a:chExt cx="0" cy="0"/>
        </a:xfrm>
      </p:grpSpPr>
      <p:sp>
        <p:nvSpPr>
          <p:cNvPr id="4" name="Chart Placeholder 3"/>
          <p:cNvSpPr>
            <a:spLocks noGrp="1"/>
          </p:cNvSpPr>
          <p:nvPr>
            <p:ph type="chart" sz="quarter" idx="10" hasCustomPrompt="1"/>
          </p:nvPr>
        </p:nvSpPr>
        <p:spPr bwMode="gray">
          <a:xfrm>
            <a:off x="519430" y="1252778"/>
            <a:ext cx="5558104" cy="2216700"/>
          </a:xfrm>
        </p:spPr>
        <p:txBody>
          <a:bodyPr anchor="ctr" anchorCtr="0"/>
          <a:lstStyle>
            <a:lvl1pPr marL="0" indent="0" algn="ctr">
              <a:buNone/>
              <a:defRPr sz="2399" baseline="0">
                <a:solidFill>
                  <a:schemeClr val="bg2"/>
                </a:solidFill>
              </a:defRPr>
            </a:lvl1pPr>
          </a:lstStyle>
          <a:p>
            <a:r>
              <a:rPr lang="en-US" dirty="0"/>
              <a:t>Place chart here</a:t>
            </a:r>
          </a:p>
        </p:txBody>
      </p:sp>
      <p:sp>
        <p:nvSpPr>
          <p:cNvPr id="12" name="Chart Placeholder 3"/>
          <p:cNvSpPr>
            <a:spLocks noGrp="1"/>
          </p:cNvSpPr>
          <p:nvPr>
            <p:ph type="chart" sz="quarter" idx="18" hasCustomPrompt="1"/>
          </p:nvPr>
        </p:nvSpPr>
        <p:spPr bwMode="gray">
          <a:xfrm>
            <a:off x="6096487" y="1252778"/>
            <a:ext cx="5558104" cy="2216700"/>
          </a:xfrm>
        </p:spPr>
        <p:txBody>
          <a:bodyPr anchor="ctr" anchorCtr="0"/>
          <a:lstStyle>
            <a:lvl1pPr marL="0" indent="0" algn="ctr">
              <a:buNone/>
              <a:defRPr sz="2399" baseline="0">
                <a:solidFill>
                  <a:schemeClr val="bg2"/>
                </a:solidFill>
              </a:defRPr>
            </a:lvl1pPr>
          </a:lstStyle>
          <a:p>
            <a:r>
              <a:rPr lang="en-US" dirty="0"/>
              <a:t>Place chart here</a:t>
            </a:r>
          </a:p>
        </p:txBody>
      </p:sp>
      <p:sp>
        <p:nvSpPr>
          <p:cNvPr id="7" name="Text Placeholder 6"/>
          <p:cNvSpPr>
            <a:spLocks noGrp="1"/>
          </p:cNvSpPr>
          <p:nvPr>
            <p:ph type="body" sz="quarter" idx="17" hasCustomPrompt="1"/>
          </p:nvPr>
        </p:nvSpPr>
        <p:spPr bwMode="gray">
          <a:xfrm>
            <a:off x="457200" y="5931936"/>
            <a:ext cx="11106558" cy="260484"/>
          </a:xfrm>
        </p:spPr>
        <p:txBody>
          <a:bodyPr bIns="0" anchor="b" anchorCtr="0"/>
          <a:lstStyle>
            <a:lvl1pPr marL="0" indent="0">
              <a:buNone/>
              <a:defRPr lang="en-US" sz="800" kern="1200" baseline="0" dirty="0">
                <a:solidFill>
                  <a:schemeClr val="bg2"/>
                </a:solidFill>
                <a:latin typeface="+mn-lt"/>
                <a:ea typeface="Gilroy" panose="00000500000000000000" pitchFamily="50" charset="0"/>
                <a:cs typeface="Gilroy" panose="00000500000000000000" pitchFamily="50" charset="0"/>
              </a:defRPr>
            </a:lvl1pPr>
          </a:lstStyle>
          <a:p>
            <a:pPr marL="0" lvl="0" indent="0" algn="l" defTabSz="457017" rtl="0" eaLnBrk="1" latinLnBrk="0" hangingPunct="1">
              <a:lnSpc>
                <a:spcPct val="90000"/>
              </a:lnSpc>
              <a:spcBef>
                <a:spcPts val="1200"/>
              </a:spcBef>
              <a:buClr>
                <a:schemeClr val="tx2"/>
              </a:buClr>
              <a:buFont typeface="Arial"/>
              <a:buNone/>
            </a:pPr>
            <a:r>
              <a:rPr lang="en-US" dirty="0"/>
              <a:t>Source: Goes Here</a:t>
            </a:r>
          </a:p>
        </p:txBody>
      </p:sp>
      <p:sp>
        <p:nvSpPr>
          <p:cNvPr id="15" name="Chart Placeholder 3"/>
          <p:cNvSpPr>
            <a:spLocks noGrp="1"/>
          </p:cNvSpPr>
          <p:nvPr>
            <p:ph type="chart" sz="quarter" idx="19" hasCustomPrompt="1"/>
          </p:nvPr>
        </p:nvSpPr>
        <p:spPr bwMode="gray">
          <a:xfrm>
            <a:off x="519430" y="3469478"/>
            <a:ext cx="5558104" cy="2216700"/>
          </a:xfrm>
        </p:spPr>
        <p:txBody>
          <a:bodyPr anchor="ctr" anchorCtr="0"/>
          <a:lstStyle>
            <a:lvl1pPr marL="0" indent="0" algn="ctr">
              <a:buNone/>
              <a:defRPr sz="2399" baseline="0">
                <a:solidFill>
                  <a:schemeClr val="bg2"/>
                </a:solidFill>
              </a:defRPr>
            </a:lvl1pPr>
          </a:lstStyle>
          <a:p>
            <a:r>
              <a:rPr lang="en-US" dirty="0"/>
              <a:t>Place chart here</a:t>
            </a:r>
          </a:p>
        </p:txBody>
      </p:sp>
      <p:sp>
        <p:nvSpPr>
          <p:cNvPr id="16" name="Chart Placeholder 3"/>
          <p:cNvSpPr>
            <a:spLocks noGrp="1"/>
          </p:cNvSpPr>
          <p:nvPr>
            <p:ph type="chart" sz="quarter" idx="20" hasCustomPrompt="1"/>
          </p:nvPr>
        </p:nvSpPr>
        <p:spPr bwMode="gray">
          <a:xfrm>
            <a:off x="6096487" y="3469478"/>
            <a:ext cx="5558104" cy="2216700"/>
          </a:xfrm>
        </p:spPr>
        <p:txBody>
          <a:bodyPr anchor="ctr" anchorCtr="0"/>
          <a:lstStyle>
            <a:lvl1pPr marL="0" indent="0" algn="ctr">
              <a:buNone/>
              <a:defRPr sz="2399" baseline="0">
                <a:solidFill>
                  <a:schemeClr val="bg2"/>
                </a:solidFill>
              </a:defRPr>
            </a:lvl1pPr>
          </a:lstStyle>
          <a:p>
            <a:r>
              <a:rPr lang="en-US" dirty="0"/>
              <a:t>Place chart here</a:t>
            </a:r>
          </a:p>
        </p:txBody>
      </p:sp>
      <p:sp>
        <p:nvSpPr>
          <p:cNvPr id="3" name="Title 2"/>
          <p:cNvSpPr>
            <a:spLocks noGrp="1"/>
          </p:cNvSpPr>
          <p:nvPr>
            <p:ph type="title" hasCustomPrompt="1"/>
          </p:nvPr>
        </p:nvSpPr>
        <p:spPr>
          <a:xfrm>
            <a:off x="438912" y="338328"/>
            <a:ext cx="11222132" cy="668692"/>
          </a:xfrm>
        </p:spPr>
        <p:txBody>
          <a:bodyPr/>
          <a:lstStyle>
            <a:lvl1pPr>
              <a:defRPr/>
            </a:lvl1pPr>
          </a:lstStyle>
          <a:p>
            <a:r>
              <a:rPr lang="en-US" dirty="0"/>
              <a:t>Click to edit master title style</a:t>
            </a:r>
          </a:p>
        </p:txBody>
      </p:sp>
    </p:spTree>
    <p:extLst>
      <p:ext uri="{BB962C8B-B14F-4D97-AF65-F5344CB8AC3E}">
        <p14:creationId xmlns:p14="http://schemas.microsoft.com/office/powerpoint/2010/main" val="2634437157"/>
      </p:ext>
    </p:extLst>
  </p:cSld>
  <p:clrMapOvr>
    <a:masterClrMapping/>
  </p:clrMapOvr>
  <p:transition>
    <p:fade/>
  </p:transition>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7" name="Text Placeholder 6"/>
          <p:cNvSpPr>
            <a:spLocks noGrp="1"/>
          </p:cNvSpPr>
          <p:nvPr>
            <p:ph type="body" sz="quarter" idx="17" hasCustomPrompt="1"/>
          </p:nvPr>
        </p:nvSpPr>
        <p:spPr bwMode="gray">
          <a:xfrm>
            <a:off x="457200" y="5934143"/>
            <a:ext cx="11109960" cy="260484"/>
          </a:xfrm>
        </p:spPr>
        <p:txBody>
          <a:bodyPr bIns="0" anchor="b" anchorCtr="0"/>
          <a:lstStyle>
            <a:lvl1pPr marL="0" indent="0">
              <a:buNone/>
              <a:defRPr sz="800" baseline="0">
                <a:solidFill>
                  <a:schemeClr val="bg2"/>
                </a:solidFill>
              </a:defRPr>
            </a:lvl1pPr>
          </a:lstStyle>
          <a:p>
            <a:pPr lvl="0"/>
            <a:r>
              <a:rPr lang="en-US" dirty="0"/>
              <a:t>Source: Goes Here</a:t>
            </a:r>
          </a:p>
        </p:txBody>
      </p:sp>
      <p:sp>
        <p:nvSpPr>
          <p:cNvPr id="4" name="Table Placeholder 3"/>
          <p:cNvSpPr>
            <a:spLocks noGrp="1"/>
          </p:cNvSpPr>
          <p:nvPr>
            <p:ph type="tbl" sz="quarter" idx="18"/>
          </p:nvPr>
        </p:nvSpPr>
        <p:spPr bwMode="gray">
          <a:xfrm>
            <a:off x="519460" y="1230697"/>
            <a:ext cx="11109960" cy="4481512"/>
          </a:xfrm>
        </p:spPr>
        <p:txBody>
          <a:bodyPr anchor="ctr"/>
          <a:lstStyle>
            <a:lvl1pPr marL="0" indent="0" algn="ctr">
              <a:buNone/>
              <a:defRPr>
                <a:solidFill>
                  <a:schemeClr val="bg2"/>
                </a:solidFill>
              </a:defRPr>
            </a:lvl1pPr>
          </a:lstStyle>
          <a:p>
            <a:r>
              <a:rPr lang="en-US"/>
              <a:t>Click icon to add table</a:t>
            </a:r>
            <a:endParaRPr lang="en-US" dirty="0"/>
          </a:p>
        </p:txBody>
      </p:sp>
      <p:sp>
        <p:nvSpPr>
          <p:cNvPr id="3" name="Title 2"/>
          <p:cNvSpPr>
            <a:spLocks noGrp="1"/>
          </p:cNvSpPr>
          <p:nvPr>
            <p:ph type="title" hasCustomPrompt="1"/>
          </p:nvPr>
        </p:nvSpPr>
        <p:spPr>
          <a:xfrm>
            <a:off x="438912" y="338328"/>
            <a:ext cx="11222132" cy="668692"/>
          </a:xfrm>
        </p:spPr>
        <p:txBody>
          <a:bodyPr/>
          <a:lstStyle>
            <a:lvl1pPr>
              <a:defRPr/>
            </a:lvl1pPr>
          </a:lstStyle>
          <a:p>
            <a:r>
              <a:rPr lang="en-US" dirty="0"/>
              <a:t>Click to edit master title style</a:t>
            </a:r>
          </a:p>
        </p:txBody>
      </p:sp>
    </p:spTree>
    <p:extLst>
      <p:ext uri="{BB962C8B-B14F-4D97-AF65-F5344CB8AC3E}">
        <p14:creationId xmlns:p14="http://schemas.microsoft.com/office/powerpoint/2010/main" val="25163953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Click to edit Master title style</a:t>
            </a:r>
          </a:p>
        </p:txBody>
      </p:sp>
    </p:spTree>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1_Quote ">
    <p:bg>
      <p:bgPr>
        <a:solidFill>
          <a:schemeClr val="accent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DD7B255-9DF5-4D63-A848-3449683129A7}"/>
              </a:ext>
            </a:extLst>
          </p:cNvPr>
          <p:cNvGrpSpPr/>
          <p:nvPr userDrawn="1"/>
        </p:nvGrpSpPr>
        <p:grpSpPr>
          <a:xfrm>
            <a:off x="-5561" y="-5533"/>
            <a:ext cx="12199948" cy="6863532"/>
            <a:chOff x="-5561" y="-5533"/>
            <a:chExt cx="12199948" cy="6863532"/>
          </a:xfrm>
        </p:grpSpPr>
        <p:sp>
          <p:nvSpPr>
            <p:cNvPr id="9" name="Frame 8">
              <a:extLst>
                <a:ext uri="{FF2B5EF4-FFF2-40B4-BE49-F238E27FC236}">
                  <a16:creationId xmlns:a16="http://schemas.microsoft.com/office/drawing/2014/main" id="{889311A6-A66E-4437-8D0D-92AAA53E2714}"/>
                </a:ext>
              </a:extLst>
            </p:cNvPr>
            <p:cNvSpPr/>
            <p:nvPr userDrawn="1"/>
          </p:nvSpPr>
          <p:spPr>
            <a:xfrm>
              <a:off x="0" y="0"/>
              <a:ext cx="12188825" cy="6857999"/>
            </a:xfrm>
            <a:prstGeom prst="frame">
              <a:avLst>
                <a:gd name="adj1" fmla="val 5915"/>
              </a:avLst>
            </a:prstGeom>
            <a:solidFill>
              <a:srgbClr val="B0E1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a:extLst>
                <a:ext uri="{FF2B5EF4-FFF2-40B4-BE49-F238E27FC236}">
                  <a16:creationId xmlns:a16="http://schemas.microsoft.com/office/drawing/2014/main" id="{D5AD9AFD-FBCB-4A64-8B20-EF28DEEDC314}"/>
                </a:ext>
              </a:extLst>
            </p:cNvPr>
            <p:cNvSpPr/>
            <p:nvPr userDrawn="1"/>
          </p:nvSpPr>
          <p:spPr>
            <a:xfrm>
              <a:off x="-1816" y="6066198"/>
              <a:ext cx="4048522" cy="791801"/>
            </a:xfrm>
            <a:prstGeom prst="rect">
              <a:avLst/>
            </a:prstGeom>
            <a:solidFill>
              <a:srgbClr val="82B4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11" name="Freeform 24">
              <a:extLst>
                <a:ext uri="{FF2B5EF4-FFF2-40B4-BE49-F238E27FC236}">
                  <a16:creationId xmlns:a16="http://schemas.microsoft.com/office/drawing/2014/main" id="{0E4866FD-94DC-4F1F-9E5B-7F063F2B4653}"/>
                </a:ext>
              </a:extLst>
            </p:cNvPr>
            <p:cNvSpPr/>
            <p:nvPr userDrawn="1"/>
          </p:nvSpPr>
          <p:spPr>
            <a:xfrm>
              <a:off x="10800366" y="4041832"/>
              <a:ext cx="1388459" cy="2816167"/>
            </a:xfrm>
            <a:custGeom>
              <a:avLst/>
              <a:gdLst>
                <a:gd name="connsiteX0" fmla="*/ 1388459 w 1388459"/>
                <a:gd name="connsiteY0" fmla="*/ 0 h 2816167"/>
                <a:gd name="connsiteX1" fmla="*/ 1388459 w 1388459"/>
                <a:gd name="connsiteY1" fmla="*/ 2816167 h 2816167"/>
                <a:gd name="connsiteX2" fmla="*/ 1265052 w 1388459"/>
                <a:gd name="connsiteY2" fmla="*/ 2809935 h 2816167"/>
                <a:gd name="connsiteX3" fmla="*/ 0 w 1388459"/>
                <a:gd name="connsiteY3" fmla="*/ 1408083 h 2816167"/>
                <a:gd name="connsiteX4" fmla="*/ 1265052 w 1388459"/>
                <a:gd name="connsiteY4" fmla="*/ 6231 h 2816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8459" h="2816167">
                  <a:moveTo>
                    <a:pt x="1388459" y="0"/>
                  </a:moveTo>
                  <a:lnTo>
                    <a:pt x="1388459" y="2816167"/>
                  </a:lnTo>
                  <a:lnTo>
                    <a:pt x="1265052" y="2809935"/>
                  </a:lnTo>
                  <a:cubicBezTo>
                    <a:pt x="554491" y="2737774"/>
                    <a:pt x="0" y="2137682"/>
                    <a:pt x="0" y="1408083"/>
                  </a:cubicBezTo>
                  <a:cubicBezTo>
                    <a:pt x="0" y="678484"/>
                    <a:pt x="554491" y="78393"/>
                    <a:pt x="1265052" y="6231"/>
                  </a:cubicBezTo>
                  <a:close/>
                </a:path>
              </a:pathLst>
            </a:custGeom>
            <a:solidFill>
              <a:srgbClr val="82B4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4B5C2B5-BABA-4572-8BC8-8B15A2FC9A64}"/>
                </a:ext>
              </a:extLst>
            </p:cNvPr>
            <p:cNvSpPr/>
            <p:nvPr userDrawn="1"/>
          </p:nvSpPr>
          <p:spPr>
            <a:xfrm>
              <a:off x="-1" y="770709"/>
              <a:ext cx="410817" cy="1499052"/>
            </a:xfrm>
            <a:prstGeom prst="rect">
              <a:avLst/>
            </a:prstGeom>
            <a:solidFill>
              <a:srgbClr val="82B4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13" name="Rectangle 12">
              <a:extLst>
                <a:ext uri="{FF2B5EF4-FFF2-40B4-BE49-F238E27FC236}">
                  <a16:creationId xmlns:a16="http://schemas.microsoft.com/office/drawing/2014/main" id="{19F7D551-2F98-48EF-BA02-D50264D93A6B}"/>
                </a:ext>
              </a:extLst>
            </p:cNvPr>
            <p:cNvSpPr/>
            <p:nvPr userDrawn="1"/>
          </p:nvSpPr>
          <p:spPr>
            <a:xfrm>
              <a:off x="11787367" y="770709"/>
              <a:ext cx="407020" cy="1499052"/>
            </a:xfrm>
            <a:prstGeom prst="rect">
              <a:avLst/>
            </a:prstGeom>
            <a:solidFill>
              <a:srgbClr val="82B4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14" name="Freeform 20">
              <a:extLst>
                <a:ext uri="{FF2B5EF4-FFF2-40B4-BE49-F238E27FC236}">
                  <a16:creationId xmlns:a16="http://schemas.microsoft.com/office/drawing/2014/main" id="{FC468C30-629F-4B6A-955B-FB453F8F9587}"/>
                </a:ext>
              </a:extLst>
            </p:cNvPr>
            <p:cNvSpPr/>
            <p:nvPr userDrawn="1"/>
          </p:nvSpPr>
          <p:spPr>
            <a:xfrm rot="5400000">
              <a:off x="151783" y="4024275"/>
              <a:ext cx="753003" cy="1067692"/>
            </a:xfrm>
            <a:custGeom>
              <a:avLst/>
              <a:gdLst>
                <a:gd name="connsiteX0" fmla="*/ 0 w 753003"/>
                <a:gd name="connsiteY0" fmla="*/ 1067692 h 1067692"/>
                <a:gd name="connsiteX1" fmla="*/ 27344 w 753003"/>
                <a:gd name="connsiteY1" fmla="*/ 924777 h 1067692"/>
                <a:gd name="connsiteX2" fmla="*/ 636045 w 753003"/>
                <a:gd name="connsiteY2" fmla="*/ 63483 h 1067692"/>
                <a:gd name="connsiteX3" fmla="*/ 753003 w 753003"/>
                <a:gd name="connsiteY3" fmla="*/ 0 h 1067692"/>
                <a:gd name="connsiteX4" fmla="*/ 753003 w 753003"/>
                <a:gd name="connsiteY4" fmla="*/ 1067692 h 1067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003" h="1067692">
                  <a:moveTo>
                    <a:pt x="0" y="1067692"/>
                  </a:moveTo>
                  <a:lnTo>
                    <a:pt x="27344" y="924777"/>
                  </a:lnTo>
                  <a:cubicBezTo>
                    <a:pt x="119014" y="568486"/>
                    <a:pt x="339430" y="263872"/>
                    <a:pt x="636045" y="63483"/>
                  </a:cubicBezTo>
                  <a:lnTo>
                    <a:pt x="753003" y="0"/>
                  </a:lnTo>
                  <a:lnTo>
                    <a:pt x="753003" y="1067692"/>
                  </a:lnTo>
                  <a:close/>
                </a:path>
              </a:pathLst>
            </a:custGeom>
            <a:solidFill>
              <a:srgbClr val="82B4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15" name="Freeform 22">
              <a:extLst>
                <a:ext uri="{FF2B5EF4-FFF2-40B4-BE49-F238E27FC236}">
                  <a16:creationId xmlns:a16="http://schemas.microsoft.com/office/drawing/2014/main" id="{30D0821D-B48D-44FC-9779-86BFBAB60FD0}"/>
                </a:ext>
              </a:extLst>
            </p:cNvPr>
            <p:cNvSpPr/>
            <p:nvPr userDrawn="1"/>
          </p:nvSpPr>
          <p:spPr>
            <a:xfrm rot="5400000">
              <a:off x="147435" y="2673220"/>
              <a:ext cx="750060" cy="1052310"/>
            </a:xfrm>
            <a:custGeom>
              <a:avLst/>
              <a:gdLst>
                <a:gd name="connsiteX0" fmla="*/ 0 w 750060"/>
                <a:gd name="connsiteY0" fmla="*/ 1052310 h 1052310"/>
                <a:gd name="connsiteX1" fmla="*/ 24401 w 750060"/>
                <a:gd name="connsiteY1" fmla="*/ 924777 h 1052310"/>
                <a:gd name="connsiteX2" fmla="*/ 633102 w 750060"/>
                <a:gd name="connsiteY2" fmla="*/ 63483 h 1052310"/>
                <a:gd name="connsiteX3" fmla="*/ 750060 w 750060"/>
                <a:gd name="connsiteY3" fmla="*/ 0 h 1052310"/>
                <a:gd name="connsiteX4" fmla="*/ 750060 w 750060"/>
                <a:gd name="connsiteY4" fmla="*/ 1052310 h 1052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0060" h="1052310">
                  <a:moveTo>
                    <a:pt x="0" y="1052310"/>
                  </a:moveTo>
                  <a:lnTo>
                    <a:pt x="24401" y="924777"/>
                  </a:lnTo>
                  <a:cubicBezTo>
                    <a:pt x="116071" y="568486"/>
                    <a:pt x="336486" y="263872"/>
                    <a:pt x="633102" y="63483"/>
                  </a:cubicBezTo>
                  <a:lnTo>
                    <a:pt x="750060" y="0"/>
                  </a:lnTo>
                  <a:lnTo>
                    <a:pt x="750060" y="1052310"/>
                  </a:lnTo>
                  <a:close/>
                </a:path>
              </a:pathLst>
            </a:custGeom>
            <a:solidFill>
              <a:srgbClr val="82B4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16" name="Rectangle 15">
              <a:extLst>
                <a:ext uri="{FF2B5EF4-FFF2-40B4-BE49-F238E27FC236}">
                  <a16:creationId xmlns:a16="http://schemas.microsoft.com/office/drawing/2014/main" id="{245BD695-FA5B-4B95-966D-3D9287B7774B}"/>
                </a:ext>
              </a:extLst>
            </p:cNvPr>
            <p:cNvSpPr/>
            <p:nvPr userDrawn="1"/>
          </p:nvSpPr>
          <p:spPr>
            <a:xfrm>
              <a:off x="4085896" y="-5533"/>
              <a:ext cx="4104516" cy="399237"/>
            </a:xfrm>
            <a:prstGeom prst="rect">
              <a:avLst/>
            </a:prstGeom>
            <a:solidFill>
              <a:srgbClr val="82B4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grpSp>
      <p:sp>
        <p:nvSpPr>
          <p:cNvPr id="79" name="Rectangle 78">
            <a:extLst>
              <a:ext uri="{FF2B5EF4-FFF2-40B4-BE49-F238E27FC236}">
                <a16:creationId xmlns:a16="http://schemas.microsoft.com/office/drawing/2014/main" id="{A67DEF45-294D-4F32-B7B0-CA17C52BFCAB}"/>
              </a:ext>
            </a:extLst>
          </p:cNvPr>
          <p:cNvSpPr/>
          <p:nvPr userDrawn="1"/>
        </p:nvSpPr>
        <p:spPr>
          <a:xfrm>
            <a:off x="330632" y="344489"/>
            <a:ext cx="11527993" cy="6170467"/>
          </a:xfrm>
          <a:prstGeom prst="rect">
            <a:avLst/>
          </a:prstGeom>
          <a:solidFill>
            <a:schemeClr val="tx1"/>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2"/>
              </a:solidFill>
            </a:endParaRPr>
          </a:p>
        </p:txBody>
      </p:sp>
      <p:sp>
        <p:nvSpPr>
          <p:cNvPr id="8" name="Content Placeholder 26"/>
          <p:cNvSpPr>
            <a:spLocks noGrp="1"/>
          </p:cNvSpPr>
          <p:nvPr>
            <p:ph sz="quarter" idx="16" hasCustomPrompt="1"/>
          </p:nvPr>
        </p:nvSpPr>
        <p:spPr bwMode="gray">
          <a:xfrm>
            <a:off x="911408" y="4365205"/>
            <a:ext cx="9253163" cy="645886"/>
          </a:xfrm>
        </p:spPr>
        <p:txBody>
          <a:bodyPr vert="horz" lIns="91440" tIns="45720" rIns="91440" bIns="45720" rtlCol="0" anchor="t" anchorCtr="0">
            <a:noAutofit/>
          </a:bodyPr>
          <a:lstStyle>
            <a:lvl1pPr>
              <a:buFontTx/>
              <a:buNone/>
              <a:defRPr lang="en-US" sz="1999" baseline="0" dirty="0">
                <a:solidFill>
                  <a:schemeClr val="bg2"/>
                </a:solidFill>
                <a:latin typeface="+mn-lt"/>
                <a:ea typeface="Gilroy" panose="00000500000000000000" pitchFamily="50" charset="0"/>
                <a:cs typeface="Gilroy" panose="00000500000000000000" pitchFamily="50" charset="0"/>
              </a:defRPr>
            </a:lvl1pPr>
          </a:lstStyle>
          <a:p>
            <a:pPr marL="0" lvl="0" indent="0">
              <a:buNone/>
            </a:pPr>
            <a:r>
              <a:rPr lang="en-US" dirty="0"/>
              <a:t>Source information here</a:t>
            </a:r>
          </a:p>
        </p:txBody>
      </p:sp>
      <p:sp>
        <p:nvSpPr>
          <p:cNvPr id="5" name="Content Placeholder 4"/>
          <p:cNvSpPr>
            <a:spLocks noGrp="1"/>
          </p:cNvSpPr>
          <p:nvPr>
            <p:ph sz="quarter" idx="17" hasCustomPrompt="1"/>
          </p:nvPr>
        </p:nvSpPr>
        <p:spPr>
          <a:xfrm>
            <a:off x="911407" y="2383688"/>
            <a:ext cx="10525031" cy="1711386"/>
          </a:xfrm>
        </p:spPr>
        <p:txBody>
          <a:bodyPr anchor="b" anchorCtr="0"/>
          <a:lstStyle>
            <a:lvl1pPr marL="0" indent="0">
              <a:buClr>
                <a:schemeClr val="bg1"/>
              </a:buClr>
              <a:buFont typeface=".AppleSystemUIFont" charset="-120"/>
              <a:buNone/>
              <a:defRPr sz="4800" b="1">
                <a:solidFill>
                  <a:schemeClr val="bg2"/>
                </a:solidFill>
                <a:latin typeface="+mj-lt"/>
              </a:defRPr>
            </a:lvl1pPr>
            <a:lvl2pPr marL="231682" indent="0">
              <a:buFontTx/>
              <a:buNone/>
              <a:defRPr sz="3998"/>
            </a:lvl2pPr>
            <a:lvl3pPr marL="569685" indent="0">
              <a:buFontTx/>
              <a:buNone/>
              <a:defRPr sz="3998"/>
            </a:lvl3pPr>
            <a:lvl4pPr marL="853733" indent="0">
              <a:buFontTx/>
              <a:buNone/>
              <a:defRPr sz="3998"/>
            </a:lvl4pPr>
            <a:lvl5pPr marL="1145717" indent="0">
              <a:buFontTx/>
              <a:buNone/>
              <a:defRPr sz="3998"/>
            </a:lvl5pPr>
          </a:lstStyle>
          <a:p>
            <a:pPr lvl="0"/>
            <a:r>
              <a:rPr lang="en-US" dirty="0"/>
              <a:t>Click to edit master text styles</a:t>
            </a:r>
          </a:p>
        </p:txBody>
      </p:sp>
    </p:spTree>
    <p:extLst>
      <p:ext uri="{BB962C8B-B14F-4D97-AF65-F5344CB8AC3E}">
        <p14:creationId xmlns:p14="http://schemas.microsoft.com/office/powerpoint/2010/main" val="2133269806"/>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Closing">
    <p:bg bwMode="gray">
      <p:bgPr>
        <a:solidFill>
          <a:schemeClr val="tx1"/>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370628" y="3599343"/>
            <a:ext cx="10441443" cy="1374775"/>
          </a:xfrm>
        </p:spPr>
        <p:txBody>
          <a:bodyPr/>
          <a:lstStyle>
            <a:lvl1pPr marL="0" indent="0">
              <a:buFont typeface="Calibri" panose="020F0502020204030204" pitchFamily="34" charset="0"/>
              <a:buChar char=" "/>
              <a:defRPr sz="2000" b="0">
                <a:solidFill>
                  <a:schemeClr val="bg2"/>
                </a:solidFill>
                <a:latin typeface="+mn-lt"/>
                <a:ea typeface="Gilroy" panose="00000500000000000000" pitchFamily="50" charset="0"/>
                <a:cs typeface="Gilroy" panose="00000500000000000000" pitchFamily="50" charset="0"/>
              </a:defRPr>
            </a:lvl1pPr>
            <a:lvl2pPr marL="0" indent="0">
              <a:spcBef>
                <a:spcPts val="300"/>
              </a:spcBef>
              <a:buFont typeface="Calibri" panose="020F0502020204030204" pitchFamily="34" charset="0"/>
              <a:buChar char=" "/>
              <a:defRPr sz="1800">
                <a:solidFill>
                  <a:schemeClr val="bg2"/>
                </a:solidFill>
                <a:latin typeface="+mn-lt"/>
                <a:ea typeface="Gilroy" panose="00000500000000000000" pitchFamily="50" charset="0"/>
                <a:cs typeface="Gilroy" panose="00000500000000000000" pitchFamily="50" charset="0"/>
              </a:defRPr>
            </a:lvl2pPr>
          </a:lstStyle>
          <a:p>
            <a:pPr lvl="0"/>
            <a:r>
              <a:rPr lang="en-US" dirty="0"/>
              <a:t>Click to edit master text styles</a:t>
            </a:r>
          </a:p>
          <a:p>
            <a:pPr lvl="1"/>
            <a:r>
              <a:rPr lang="en-US" dirty="0"/>
              <a:t>Second level</a:t>
            </a:r>
          </a:p>
        </p:txBody>
      </p:sp>
      <p:sp>
        <p:nvSpPr>
          <p:cNvPr id="3" name="Title 2"/>
          <p:cNvSpPr>
            <a:spLocks noGrp="1"/>
          </p:cNvSpPr>
          <p:nvPr>
            <p:ph type="title" hasCustomPrompt="1"/>
          </p:nvPr>
        </p:nvSpPr>
        <p:spPr>
          <a:xfrm>
            <a:off x="415227" y="2731259"/>
            <a:ext cx="11185080" cy="668692"/>
          </a:xfrm>
        </p:spPr>
        <p:txBody>
          <a:bodyPr/>
          <a:lstStyle>
            <a:lvl1pPr>
              <a:lnSpc>
                <a:spcPct val="90000"/>
              </a:lnSpc>
              <a:defRPr sz="4400">
                <a:solidFill>
                  <a:schemeClr val="bg2"/>
                </a:solidFill>
              </a:defRPr>
            </a:lvl1pPr>
          </a:lstStyle>
          <a:p>
            <a:r>
              <a:rPr lang="en-US" dirty="0"/>
              <a:t>Click to edit master title style</a:t>
            </a:r>
          </a:p>
        </p:txBody>
      </p:sp>
      <p:grpSp>
        <p:nvGrpSpPr>
          <p:cNvPr id="20" name="Graphic 42">
            <a:extLst>
              <a:ext uri="{FF2B5EF4-FFF2-40B4-BE49-F238E27FC236}">
                <a16:creationId xmlns:a16="http://schemas.microsoft.com/office/drawing/2014/main" id="{7E9B30A0-BAB2-0D4E-A8FD-77BA0C2E93A1}"/>
              </a:ext>
            </a:extLst>
          </p:cNvPr>
          <p:cNvGrpSpPr/>
          <p:nvPr userDrawn="1"/>
        </p:nvGrpSpPr>
        <p:grpSpPr bwMode="gray">
          <a:xfrm>
            <a:off x="370118" y="895350"/>
            <a:ext cx="1885270" cy="555625"/>
            <a:chOff x="803237" y="2081175"/>
            <a:chExt cx="11182350" cy="3295650"/>
          </a:xfrm>
        </p:grpSpPr>
        <p:sp>
          <p:nvSpPr>
            <p:cNvPr id="21" name="Freeform: Shape 44">
              <a:extLst>
                <a:ext uri="{FF2B5EF4-FFF2-40B4-BE49-F238E27FC236}">
                  <a16:creationId xmlns:a16="http://schemas.microsoft.com/office/drawing/2014/main" id="{810C69FE-63B9-DA43-9C86-27D269F247B1}"/>
                </a:ext>
              </a:extLst>
            </p:cNvPr>
            <p:cNvSpPr/>
            <p:nvPr/>
          </p:nvSpPr>
          <p:spPr bwMode="gray">
            <a:xfrm>
              <a:off x="3507766" y="3453249"/>
              <a:ext cx="581025" cy="942975"/>
            </a:xfrm>
            <a:custGeom>
              <a:avLst/>
              <a:gdLst>
                <a:gd name="connsiteX0" fmla="*/ 502348 w 581025"/>
                <a:gd name="connsiteY0" fmla="*/ 7146 h 942975"/>
                <a:gd name="connsiteX1" fmla="*/ 243459 w 581025"/>
                <a:gd name="connsiteY1" fmla="*/ 100110 h 942975"/>
                <a:gd name="connsiteX2" fmla="*/ 243459 w 581025"/>
                <a:gd name="connsiteY2" fmla="*/ 16671 h 942975"/>
                <a:gd name="connsiteX3" fmla="*/ 7144 w 581025"/>
                <a:gd name="connsiteY3" fmla="*/ 16671 h 942975"/>
                <a:gd name="connsiteX4" fmla="*/ 7144 w 581025"/>
                <a:gd name="connsiteY4" fmla="*/ 936786 h 942975"/>
                <a:gd name="connsiteX5" fmla="*/ 252889 w 581025"/>
                <a:gd name="connsiteY5" fmla="*/ 936786 h 942975"/>
                <a:gd name="connsiteX6" fmla="*/ 252889 w 581025"/>
                <a:gd name="connsiteY6" fmla="*/ 348712 h 942975"/>
                <a:gd name="connsiteX7" fmla="*/ 475964 w 581025"/>
                <a:gd name="connsiteY7" fmla="*/ 234888 h 942975"/>
                <a:gd name="connsiteX8" fmla="*/ 574548 w 581025"/>
                <a:gd name="connsiteY8" fmla="*/ 249652 h 942975"/>
                <a:gd name="connsiteX9" fmla="*/ 574548 w 581025"/>
                <a:gd name="connsiteY9" fmla="*/ 13527 h 942975"/>
                <a:gd name="connsiteX10" fmla="*/ 502349 w 581025"/>
                <a:gd name="connsiteY10" fmla="*/ 7146 h 9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1025" h="942975">
                  <a:moveTo>
                    <a:pt x="502348" y="7146"/>
                  </a:moveTo>
                  <a:cubicBezTo>
                    <a:pt x="407828" y="6860"/>
                    <a:pt x="316206" y="39761"/>
                    <a:pt x="243459" y="100110"/>
                  </a:cubicBezTo>
                  <a:lnTo>
                    <a:pt x="243459" y="16671"/>
                  </a:lnTo>
                  <a:lnTo>
                    <a:pt x="7144" y="16671"/>
                  </a:lnTo>
                  <a:lnTo>
                    <a:pt x="7144" y="936786"/>
                  </a:lnTo>
                  <a:lnTo>
                    <a:pt x="252889" y="936786"/>
                  </a:lnTo>
                  <a:lnTo>
                    <a:pt x="252889" y="348712"/>
                  </a:lnTo>
                  <a:cubicBezTo>
                    <a:pt x="286893" y="301087"/>
                    <a:pt x="371951" y="234888"/>
                    <a:pt x="475964" y="234888"/>
                  </a:cubicBezTo>
                  <a:cubicBezTo>
                    <a:pt x="512921" y="234888"/>
                    <a:pt x="546830" y="237555"/>
                    <a:pt x="574548" y="249652"/>
                  </a:cubicBezTo>
                  <a:lnTo>
                    <a:pt x="574548" y="13527"/>
                  </a:lnTo>
                  <a:cubicBezTo>
                    <a:pt x="550710" y="9326"/>
                    <a:pt x="526554" y="7191"/>
                    <a:pt x="502349" y="7146"/>
                  </a:cubicBezTo>
                </a:path>
              </a:pathLst>
            </a:custGeom>
            <a:solidFill>
              <a:srgbClr val="FFFFFF"/>
            </a:solidFill>
            <a:ln w="9525" cap="flat">
              <a:noFill/>
              <a:prstDash val="solid"/>
              <a:miter/>
            </a:ln>
          </p:spPr>
          <p:txBody>
            <a:bodyPr rtlCol="0" anchor="ctr"/>
            <a:lstStyle/>
            <a:p>
              <a:endParaRPr lang="en-US"/>
            </a:p>
          </p:txBody>
        </p:sp>
        <p:sp>
          <p:nvSpPr>
            <p:cNvPr id="22" name="Freeform: Shape 45">
              <a:extLst>
                <a:ext uri="{FF2B5EF4-FFF2-40B4-BE49-F238E27FC236}">
                  <a16:creationId xmlns:a16="http://schemas.microsoft.com/office/drawing/2014/main" id="{C1316C9B-96FF-7E4B-A695-2CDCFA9FD952}"/>
                </a:ext>
              </a:extLst>
            </p:cNvPr>
            <p:cNvSpPr/>
            <p:nvPr/>
          </p:nvSpPr>
          <p:spPr bwMode="gray">
            <a:xfrm>
              <a:off x="1741735" y="3443821"/>
              <a:ext cx="742950" cy="971550"/>
            </a:xfrm>
            <a:custGeom>
              <a:avLst/>
              <a:gdLst>
                <a:gd name="connsiteX0" fmla="*/ 126206 w 742950"/>
                <a:gd name="connsiteY0" fmla="*/ 665417 h 971550"/>
                <a:gd name="connsiteX1" fmla="*/ 377571 w 742950"/>
                <a:gd name="connsiteY1" fmla="*/ 756476 h 971550"/>
                <a:gd name="connsiteX2" fmla="*/ 494824 w 742950"/>
                <a:gd name="connsiteY2" fmla="*/ 678752 h 971550"/>
                <a:gd name="connsiteX3" fmla="*/ 50578 w 742950"/>
                <a:gd name="connsiteY3" fmla="*/ 293656 h 971550"/>
                <a:gd name="connsiteX4" fmla="*/ 402146 w 742950"/>
                <a:gd name="connsiteY4" fmla="*/ 7144 h 971550"/>
                <a:gd name="connsiteX5" fmla="*/ 712184 w 742950"/>
                <a:gd name="connsiteY5" fmla="*/ 100108 h 971550"/>
                <a:gd name="connsiteX6" fmla="*/ 596837 w 742950"/>
                <a:gd name="connsiteY6" fmla="*/ 278416 h 971550"/>
                <a:gd name="connsiteX7" fmla="*/ 421100 w 742950"/>
                <a:gd name="connsiteY7" fmla="*/ 215837 h 971550"/>
                <a:gd name="connsiteX8" fmla="*/ 296323 w 742950"/>
                <a:gd name="connsiteY8" fmla="*/ 289846 h 971550"/>
                <a:gd name="connsiteX9" fmla="*/ 740474 w 742950"/>
                <a:gd name="connsiteY9" fmla="*/ 680371 h 971550"/>
                <a:gd name="connsiteX10" fmla="*/ 375761 w 742950"/>
                <a:gd name="connsiteY10" fmla="*/ 964978 h 971550"/>
                <a:gd name="connsiteX11" fmla="*/ 7144 w 742950"/>
                <a:gd name="connsiteY11" fmla="*/ 841153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2950" h="971550">
                  <a:moveTo>
                    <a:pt x="126206" y="665417"/>
                  </a:moveTo>
                  <a:cubicBezTo>
                    <a:pt x="188595" y="722567"/>
                    <a:pt x="284988" y="756476"/>
                    <a:pt x="377571" y="756476"/>
                  </a:cubicBezTo>
                  <a:cubicBezTo>
                    <a:pt x="444246" y="756476"/>
                    <a:pt x="494824" y="724281"/>
                    <a:pt x="494824" y="678752"/>
                  </a:cubicBezTo>
                  <a:cubicBezTo>
                    <a:pt x="494824" y="540258"/>
                    <a:pt x="50578" y="589598"/>
                    <a:pt x="50578" y="293656"/>
                  </a:cubicBezTo>
                  <a:cubicBezTo>
                    <a:pt x="50578" y="117158"/>
                    <a:pt x="220694" y="7144"/>
                    <a:pt x="402146" y="7144"/>
                  </a:cubicBezTo>
                  <a:cubicBezTo>
                    <a:pt x="521208" y="7144"/>
                    <a:pt x="651701" y="52673"/>
                    <a:pt x="712184" y="100108"/>
                  </a:cubicBezTo>
                  <a:lnTo>
                    <a:pt x="596837" y="278416"/>
                  </a:lnTo>
                  <a:cubicBezTo>
                    <a:pt x="549212" y="244316"/>
                    <a:pt x="487204" y="215837"/>
                    <a:pt x="421100" y="215837"/>
                  </a:cubicBezTo>
                  <a:cubicBezTo>
                    <a:pt x="352996" y="215837"/>
                    <a:pt x="296323" y="242411"/>
                    <a:pt x="296323" y="289846"/>
                  </a:cubicBezTo>
                  <a:cubicBezTo>
                    <a:pt x="296323" y="409384"/>
                    <a:pt x="740474" y="361950"/>
                    <a:pt x="740474" y="680371"/>
                  </a:cubicBezTo>
                  <a:cubicBezTo>
                    <a:pt x="740474" y="856774"/>
                    <a:pt x="568452" y="964978"/>
                    <a:pt x="375761" y="964978"/>
                  </a:cubicBezTo>
                  <a:cubicBezTo>
                    <a:pt x="242940" y="963405"/>
                    <a:pt x="113979" y="920085"/>
                    <a:pt x="7144" y="841153"/>
                  </a:cubicBezTo>
                  <a:close/>
                </a:path>
              </a:pathLst>
            </a:custGeom>
            <a:solidFill>
              <a:srgbClr val="FFFFFF"/>
            </a:solidFill>
            <a:ln w="9525" cap="flat">
              <a:noFill/>
              <a:prstDash val="solid"/>
              <a:miter/>
            </a:ln>
          </p:spPr>
          <p:txBody>
            <a:bodyPr rtlCol="0" anchor="ctr"/>
            <a:lstStyle/>
            <a:p>
              <a:endParaRPr lang="en-US"/>
            </a:p>
          </p:txBody>
        </p:sp>
        <p:sp>
          <p:nvSpPr>
            <p:cNvPr id="23" name="Freeform: Shape 46">
              <a:extLst>
                <a:ext uri="{FF2B5EF4-FFF2-40B4-BE49-F238E27FC236}">
                  <a16:creationId xmlns:a16="http://schemas.microsoft.com/office/drawing/2014/main" id="{50FC321A-AD59-2F4E-B514-6AC0A4D6290D}"/>
                </a:ext>
              </a:extLst>
            </p:cNvPr>
            <p:cNvSpPr/>
            <p:nvPr/>
          </p:nvSpPr>
          <p:spPr bwMode="gray">
            <a:xfrm>
              <a:off x="2524024" y="3443821"/>
              <a:ext cx="885825" cy="971550"/>
            </a:xfrm>
            <a:custGeom>
              <a:avLst/>
              <a:gdLst>
                <a:gd name="connsiteX0" fmla="*/ 886015 w 885825"/>
                <a:gd name="connsiteY0" fmla="*/ 477679 h 971550"/>
                <a:gd name="connsiteX1" fmla="*/ 453295 w 885825"/>
                <a:gd name="connsiteY1" fmla="*/ 7144 h 971550"/>
                <a:gd name="connsiteX2" fmla="*/ 7144 w 885825"/>
                <a:gd name="connsiteY2" fmla="*/ 487109 h 971550"/>
                <a:gd name="connsiteX3" fmla="*/ 487299 w 885825"/>
                <a:gd name="connsiteY3" fmla="*/ 965168 h 971550"/>
                <a:gd name="connsiteX4" fmla="*/ 863346 w 885825"/>
                <a:gd name="connsiteY4" fmla="*/ 800195 h 971550"/>
                <a:gd name="connsiteX5" fmla="*/ 723519 w 885825"/>
                <a:gd name="connsiteY5" fmla="*/ 659797 h 971550"/>
                <a:gd name="connsiteX6" fmla="*/ 492919 w 885825"/>
                <a:gd name="connsiteY6" fmla="*/ 766001 h 971550"/>
                <a:gd name="connsiteX7" fmla="*/ 245269 w 885825"/>
                <a:gd name="connsiteY7" fmla="*/ 547878 h 971550"/>
                <a:gd name="connsiteX8" fmla="*/ 880300 w 885825"/>
                <a:gd name="connsiteY8" fmla="*/ 547878 h 971550"/>
                <a:gd name="connsiteX9" fmla="*/ 886015 w 885825"/>
                <a:gd name="connsiteY9" fmla="*/ 477679 h 971550"/>
                <a:gd name="connsiteX10" fmla="*/ 256699 w 885825"/>
                <a:gd name="connsiteY10" fmla="*/ 367570 h 971550"/>
                <a:gd name="connsiteX11" fmla="*/ 453295 w 885825"/>
                <a:gd name="connsiteY11" fmla="*/ 206312 h 971550"/>
                <a:gd name="connsiteX12" fmla="*/ 634270 w 885825"/>
                <a:gd name="connsiteY12" fmla="*/ 367570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5825" h="971550">
                  <a:moveTo>
                    <a:pt x="886015" y="477679"/>
                  </a:moveTo>
                  <a:cubicBezTo>
                    <a:pt x="886015" y="221552"/>
                    <a:pt x="706564" y="7144"/>
                    <a:pt x="453295" y="7144"/>
                  </a:cubicBezTo>
                  <a:cubicBezTo>
                    <a:pt x="181070" y="7144"/>
                    <a:pt x="7144" y="230981"/>
                    <a:pt x="7144" y="487109"/>
                  </a:cubicBezTo>
                  <a:cubicBezTo>
                    <a:pt x="7144" y="775526"/>
                    <a:pt x="213169" y="965168"/>
                    <a:pt x="487299" y="965168"/>
                  </a:cubicBezTo>
                  <a:cubicBezTo>
                    <a:pt x="629031" y="965168"/>
                    <a:pt x="774573" y="906399"/>
                    <a:pt x="863346" y="800195"/>
                  </a:cubicBezTo>
                  <a:lnTo>
                    <a:pt x="723519" y="659797"/>
                  </a:lnTo>
                  <a:cubicBezTo>
                    <a:pt x="680085" y="707422"/>
                    <a:pt x="596932" y="766001"/>
                    <a:pt x="492919" y="766001"/>
                  </a:cubicBezTo>
                  <a:cubicBezTo>
                    <a:pt x="362521" y="766001"/>
                    <a:pt x="258604" y="676847"/>
                    <a:pt x="245269" y="547878"/>
                  </a:cubicBezTo>
                  <a:lnTo>
                    <a:pt x="880300" y="547878"/>
                  </a:lnTo>
                  <a:cubicBezTo>
                    <a:pt x="884241" y="524689"/>
                    <a:pt x="886153" y="501200"/>
                    <a:pt x="886015" y="477679"/>
                  </a:cubicBezTo>
                  <a:close/>
                  <a:moveTo>
                    <a:pt x="256699" y="367570"/>
                  </a:moveTo>
                  <a:cubicBezTo>
                    <a:pt x="268034" y="284131"/>
                    <a:pt x="351187" y="206312"/>
                    <a:pt x="453295" y="206312"/>
                  </a:cubicBezTo>
                  <a:cubicBezTo>
                    <a:pt x="545679" y="206668"/>
                    <a:pt x="623305" y="275837"/>
                    <a:pt x="634270" y="367570"/>
                  </a:cubicBezTo>
                  <a:close/>
                </a:path>
              </a:pathLst>
            </a:custGeom>
            <a:solidFill>
              <a:srgbClr val="FFFFFF"/>
            </a:solidFill>
            <a:ln w="9525" cap="flat">
              <a:noFill/>
              <a:prstDash val="solid"/>
              <a:miter/>
            </a:ln>
          </p:spPr>
          <p:txBody>
            <a:bodyPr rtlCol="0" anchor="ctr"/>
            <a:lstStyle/>
            <a:p>
              <a:endParaRPr lang="en-US"/>
            </a:p>
          </p:txBody>
        </p:sp>
        <p:sp>
          <p:nvSpPr>
            <p:cNvPr id="24" name="Freeform: Shape 47">
              <a:extLst>
                <a:ext uri="{FF2B5EF4-FFF2-40B4-BE49-F238E27FC236}">
                  <a16:creationId xmlns:a16="http://schemas.microsoft.com/office/drawing/2014/main" id="{F96F39FC-DE15-2B4B-87FB-042405F89C60}"/>
                </a:ext>
              </a:extLst>
            </p:cNvPr>
            <p:cNvSpPr/>
            <p:nvPr/>
          </p:nvSpPr>
          <p:spPr bwMode="gray">
            <a:xfrm>
              <a:off x="4154227" y="3462776"/>
              <a:ext cx="1019175" cy="933450"/>
            </a:xfrm>
            <a:custGeom>
              <a:avLst/>
              <a:gdLst>
                <a:gd name="connsiteX0" fmla="*/ 513683 w 1019175"/>
                <a:gd name="connsiteY0" fmla="*/ 568738 h 933450"/>
                <a:gd name="connsiteX1" fmla="*/ 765048 w 1019175"/>
                <a:gd name="connsiteY1" fmla="*/ 7144 h 933450"/>
                <a:gd name="connsiteX2" fmla="*/ 1020223 w 1019175"/>
                <a:gd name="connsiteY2" fmla="*/ 7144 h 933450"/>
                <a:gd name="connsiteX3" fmla="*/ 598742 w 1019175"/>
                <a:gd name="connsiteY3" fmla="*/ 927259 h 933450"/>
                <a:gd name="connsiteX4" fmla="*/ 428625 w 1019175"/>
                <a:gd name="connsiteY4" fmla="*/ 927259 h 933450"/>
                <a:gd name="connsiteX5" fmla="*/ 7144 w 1019175"/>
                <a:gd name="connsiteY5" fmla="*/ 7144 h 933450"/>
                <a:gd name="connsiteX6" fmla="*/ 262319 w 1019175"/>
                <a:gd name="connsiteY6" fmla="*/ 7144 h 933450"/>
                <a:gd name="connsiteX7" fmla="*/ 513683 w 1019175"/>
                <a:gd name="connsiteY7" fmla="*/ 568738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9175" h="933450">
                  <a:moveTo>
                    <a:pt x="513683" y="568738"/>
                  </a:moveTo>
                  <a:lnTo>
                    <a:pt x="765048" y="7144"/>
                  </a:lnTo>
                  <a:lnTo>
                    <a:pt x="1020223" y="7144"/>
                  </a:lnTo>
                  <a:lnTo>
                    <a:pt x="598742" y="927259"/>
                  </a:lnTo>
                  <a:lnTo>
                    <a:pt x="428625" y="927259"/>
                  </a:lnTo>
                  <a:lnTo>
                    <a:pt x="7144" y="7144"/>
                  </a:lnTo>
                  <a:lnTo>
                    <a:pt x="262319" y="7144"/>
                  </a:lnTo>
                  <a:lnTo>
                    <a:pt x="513683" y="568738"/>
                  </a:lnTo>
                  <a:close/>
                </a:path>
              </a:pathLst>
            </a:custGeom>
            <a:solidFill>
              <a:srgbClr val="FFFFFF"/>
            </a:solidFill>
            <a:ln w="9525" cap="flat">
              <a:noFill/>
              <a:prstDash val="solid"/>
              <a:miter/>
            </a:ln>
          </p:spPr>
          <p:txBody>
            <a:bodyPr rtlCol="0" anchor="ctr"/>
            <a:lstStyle/>
            <a:p>
              <a:endParaRPr lang="en-US"/>
            </a:p>
          </p:txBody>
        </p:sp>
        <p:sp>
          <p:nvSpPr>
            <p:cNvPr id="25" name="Freeform: Shape 48">
              <a:extLst>
                <a:ext uri="{FF2B5EF4-FFF2-40B4-BE49-F238E27FC236}">
                  <a16:creationId xmlns:a16="http://schemas.microsoft.com/office/drawing/2014/main" id="{9140C7BF-C6DE-BE49-BDA5-32E881AEE34B}"/>
                </a:ext>
              </a:extLst>
            </p:cNvPr>
            <p:cNvSpPr/>
            <p:nvPr/>
          </p:nvSpPr>
          <p:spPr bwMode="gray">
            <a:xfrm>
              <a:off x="5212931" y="3030722"/>
              <a:ext cx="323850" cy="323850"/>
            </a:xfrm>
            <a:custGeom>
              <a:avLst/>
              <a:gdLst>
                <a:gd name="connsiteX0" fmla="*/ 167831 w 323850"/>
                <a:gd name="connsiteY0" fmla="*/ 7144 h 323850"/>
                <a:gd name="connsiteX1" fmla="*/ 322007 w 323850"/>
                <a:gd name="connsiteY1" fmla="*/ 167798 h 323850"/>
                <a:gd name="connsiteX2" fmla="*/ 161353 w 323850"/>
                <a:gd name="connsiteY2" fmla="*/ 321974 h 323850"/>
                <a:gd name="connsiteX3" fmla="*/ 7144 w 323850"/>
                <a:gd name="connsiteY3" fmla="*/ 164878 h 323850"/>
                <a:gd name="connsiteX4" fmla="*/ 164943 w 323850"/>
                <a:gd name="connsiteY4" fmla="*/ 7400 h 323850"/>
                <a:gd name="connsiteX5" fmla="*/ 167830 w 323850"/>
                <a:gd name="connsiteY5" fmla="*/ 7429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3850" h="323850">
                  <a:moveTo>
                    <a:pt x="167831" y="7144"/>
                  </a:moveTo>
                  <a:cubicBezTo>
                    <a:pt x="254769" y="8933"/>
                    <a:pt x="323796" y="80860"/>
                    <a:pt x="322007" y="167798"/>
                  </a:cubicBezTo>
                  <a:cubicBezTo>
                    <a:pt x="320218" y="254735"/>
                    <a:pt x="248291" y="323762"/>
                    <a:pt x="161353" y="321974"/>
                  </a:cubicBezTo>
                  <a:cubicBezTo>
                    <a:pt x="75801" y="320213"/>
                    <a:pt x="7317" y="250448"/>
                    <a:pt x="7144" y="164878"/>
                  </a:cubicBezTo>
                  <a:cubicBezTo>
                    <a:pt x="7233" y="77816"/>
                    <a:pt x="77882" y="7311"/>
                    <a:pt x="164943" y="7400"/>
                  </a:cubicBezTo>
                  <a:cubicBezTo>
                    <a:pt x="165906" y="7401"/>
                    <a:pt x="166868" y="7411"/>
                    <a:pt x="167830" y="7429"/>
                  </a:cubicBezTo>
                </a:path>
              </a:pathLst>
            </a:custGeom>
            <a:solidFill>
              <a:srgbClr val="FFFFFF"/>
            </a:solidFill>
            <a:ln w="9525" cap="flat">
              <a:noFill/>
              <a:prstDash val="solid"/>
              <a:miter/>
            </a:ln>
          </p:spPr>
          <p:txBody>
            <a:bodyPr rtlCol="0" anchor="ctr"/>
            <a:lstStyle/>
            <a:p>
              <a:endParaRPr lang="en-US"/>
            </a:p>
          </p:txBody>
        </p:sp>
        <p:sp>
          <p:nvSpPr>
            <p:cNvPr id="26" name="Freeform: Shape 49">
              <a:extLst>
                <a:ext uri="{FF2B5EF4-FFF2-40B4-BE49-F238E27FC236}">
                  <a16:creationId xmlns:a16="http://schemas.microsoft.com/office/drawing/2014/main" id="{BA164A29-3653-DF4A-AFE1-0BAC8591C40D}"/>
                </a:ext>
              </a:extLst>
            </p:cNvPr>
            <p:cNvSpPr/>
            <p:nvPr/>
          </p:nvSpPr>
          <p:spPr bwMode="gray">
            <a:xfrm>
              <a:off x="5250745" y="3462776"/>
              <a:ext cx="257175" cy="933450"/>
            </a:xfrm>
            <a:custGeom>
              <a:avLst/>
              <a:gdLst>
                <a:gd name="connsiteX0" fmla="*/ 7144 w 257175"/>
                <a:gd name="connsiteY0" fmla="*/ 7144 h 933450"/>
                <a:gd name="connsiteX1" fmla="*/ 252889 w 257175"/>
                <a:gd name="connsiteY1" fmla="*/ 7144 h 933450"/>
                <a:gd name="connsiteX2" fmla="*/ 252889 w 257175"/>
                <a:gd name="connsiteY2" fmla="*/ 927259 h 933450"/>
                <a:gd name="connsiteX3" fmla="*/ 7144 w 257175"/>
                <a:gd name="connsiteY3" fmla="*/ 927259 h 933450"/>
              </a:gdLst>
              <a:ahLst/>
              <a:cxnLst>
                <a:cxn ang="0">
                  <a:pos x="connsiteX0" y="connsiteY0"/>
                </a:cxn>
                <a:cxn ang="0">
                  <a:pos x="connsiteX1" y="connsiteY1"/>
                </a:cxn>
                <a:cxn ang="0">
                  <a:pos x="connsiteX2" y="connsiteY2"/>
                </a:cxn>
                <a:cxn ang="0">
                  <a:pos x="connsiteX3" y="connsiteY3"/>
                </a:cxn>
              </a:cxnLst>
              <a:rect l="l" t="t" r="r" b="b"/>
              <a:pathLst>
                <a:path w="257175" h="933450">
                  <a:moveTo>
                    <a:pt x="7144" y="7144"/>
                  </a:moveTo>
                  <a:lnTo>
                    <a:pt x="252889" y="7144"/>
                  </a:lnTo>
                  <a:lnTo>
                    <a:pt x="252889" y="927259"/>
                  </a:lnTo>
                  <a:lnTo>
                    <a:pt x="7144" y="927259"/>
                  </a:lnTo>
                  <a:close/>
                </a:path>
              </a:pathLst>
            </a:custGeom>
            <a:solidFill>
              <a:srgbClr val="FFFFFF"/>
            </a:solidFill>
            <a:ln w="9525" cap="flat">
              <a:noFill/>
              <a:prstDash val="solid"/>
              <a:miter/>
            </a:ln>
          </p:spPr>
          <p:txBody>
            <a:bodyPr rtlCol="0" anchor="ctr"/>
            <a:lstStyle/>
            <a:p>
              <a:endParaRPr lang="en-US"/>
            </a:p>
          </p:txBody>
        </p:sp>
        <p:sp>
          <p:nvSpPr>
            <p:cNvPr id="27" name="Freeform: Shape 50">
              <a:extLst>
                <a:ext uri="{FF2B5EF4-FFF2-40B4-BE49-F238E27FC236}">
                  <a16:creationId xmlns:a16="http://schemas.microsoft.com/office/drawing/2014/main" id="{2D476D58-4CCF-7046-87C3-8752647082AF}"/>
                </a:ext>
              </a:extLst>
            </p:cNvPr>
            <p:cNvSpPr/>
            <p:nvPr/>
          </p:nvSpPr>
          <p:spPr bwMode="gray">
            <a:xfrm>
              <a:off x="5605171" y="3443821"/>
              <a:ext cx="914400" cy="971550"/>
            </a:xfrm>
            <a:custGeom>
              <a:avLst/>
              <a:gdLst>
                <a:gd name="connsiteX0" fmla="*/ 914400 w 914400"/>
                <a:gd name="connsiteY0" fmla="*/ 758380 h 971550"/>
                <a:gd name="connsiteX1" fmla="*/ 498538 w 914400"/>
                <a:gd name="connsiteY1" fmla="*/ 965168 h 971550"/>
                <a:gd name="connsiteX2" fmla="*/ 7144 w 914400"/>
                <a:gd name="connsiteY2" fmla="*/ 487109 h 971550"/>
                <a:gd name="connsiteX3" fmla="*/ 500443 w 914400"/>
                <a:gd name="connsiteY3" fmla="*/ 7144 h 971550"/>
                <a:gd name="connsiteX4" fmla="*/ 886015 w 914400"/>
                <a:gd name="connsiteY4" fmla="*/ 191167 h 971550"/>
                <a:gd name="connsiteX5" fmla="*/ 712089 w 914400"/>
                <a:gd name="connsiteY5" fmla="*/ 344805 h 971550"/>
                <a:gd name="connsiteX6" fmla="*/ 500443 w 914400"/>
                <a:gd name="connsiteY6" fmla="*/ 234791 h 971550"/>
                <a:gd name="connsiteX7" fmla="*/ 252793 w 914400"/>
                <a:gd name="connsiteY7" fmla="*/ 487109 h 971550"/>
                <a:gd name="connsiteX8" fmla="*/ 506063 w 914400"/>
                <a:gd name="connsiteY8" fmla="*/ 737521 h 971550"/>
                <a:gd name="connsiteX9" fmla="*/ 725138 w 914400"/>
                <a:gd name="connsiteY9" fmla="*/ 616172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0" h="971550">
                  <a:moveTo>
                    <a:pt x="914400" y="758380"/>
                  </a:moveTo>
                  <a:cubicBezTo>
                    <a:pt x="806672" y="902589"/>
                    <a:pt x="670560" y="965168"/>
                    <a:pt x="498538" y="965168"/>
                  </a:cubicBezTo>
                  <a:cubicBezTo>
                    <a:pt x="215074" y="965168"/>
                    <a:pt x="7144" y="752761"/>
                    <a:pt x="7144" y="487109"/>
                  </a:cubicBezTo>
                  <a:cubicBezTo>
                    <a:pt x="7144" y="219646"/>
                    <a:pt x="220694" y="7144"/>
                    <a:pt x="500443" y="7144"/>
                  </a:cubicBezTo>
                  <a:cubicBezTo>
                    <a:pt x="659225" y="7144"/>
                    <a:pt x="800957" y="81153"/>
                    <a:pt x="886015" y="191167"/>
                  </a:cubicBezTo>
                  <a:lnTo>
                    <a:pt x="712089" y="344805"/>
                  </a:lnTo>
                  <a:cubicBezTo>
                    <a:pt x="663035" y="280321"/>
                    <a:pt x="589312" y="234791"/>
                    <a:pt x="500443" y="234791"/>
                  </a:cubicBezTo>
                  <a:cubicBezTo>
                    <a:pt x="358711" y="234791"/>
                    <a:pt x="252793" y="346710"/>
                    <a:pt x="252793" y="487109"/>
                  </a:cubicBezTo>
                  <a:cubicBezTo>
                    <a:pt x="252793" y="631317"/>
                    <a:pt x="356806" y="737521"/>
                    <a:pt x="506063" y="737521"/>
                  </a:cubicBezTo>
                  <a:cubicBezTo>
                    <a:pt x="606266" y="737521"/>
                    <a:pt x="685705" y="676847"/>
                    <a:pt x="725138" y="616172"/>
                  </a:cubicBezTo>
                  <a:close/>
                </a:path>
              </a:pathLst>
            </a:custGeom>
            <a:solidFill>
              <a:srgbClr val="FFFFFF"/>
            </a:solidFill>
            <a:ln w="9525" cap="flat">
              <a:noFill/>
              <a:prstDash val="solid"/>
              <a:miter/>
            </a:ln>
          </p:spPr>
          <p:txBody>
            <a:bodyPr rtlCol="0" anchor="ctr"/>
            <a:lstStyle/>
            <a:p>
              <a:endParaRPr lang="en-US"/>
            </a:p>
          </p:txBody>
        </p:sp>
        <p:sp>
          <p:nvSpPr>
            <p:cNvPr id="28" name="Freeform: Shape 51">
              <a:extLst>
                <a:ext uri="{FF2B5EF4-FFF2-40B4-BE49-F238E27FC236}">
                  <a16:creationId xmlns:a16="http://schemas.microsoft.com/office/drawing/2014/main" id="{4E303573-03E5-BB40-83C8-18DE25063FCF}"/>
                </a:ext>
              </a:extLst>
            </p:cNvPr>
            <p:cNvSpPr/>
            <p:nvPr/>
          </p:nvSpPr>
          <p:spPr bwMode="gray">
            <a:xfrm>
              <a:off x="6548622" y="3443821"/>
              <a:ext cx="885825" cy="971550"/>
            </a:xfrm>
            <a:custGeom>
              <a:avLst/>
              <a:gdLst>
                <a:gd name="connsiteX0" fmla="*/ 863346 w 885825"/>
                <a:gd name="connsiteY0" fmla="*/ 800195 h 971550"/>
                <a:gd name="connsiteX1" fmla="*/ 487204 w 885825"/>
                <a:gd name="connsiteY1" fmla="*/ 965168 h 971550"/>
                <a:gd name="connsiteX2" fmla="*/ 7144 w 885825"/>
                <a:gd name="connsiteY2" fmla="*/ 487109 h 971550"/>
                <a:gd name="connsiteX3" fmla="*/ 453200 w 885825"/>
                <a:gd name="connsiteY3" fmla="*/ 7144 h 971550"/>
                <a:gd name="connsiteX4" fmla="*/ 886016 w 885825"/>
                <a:gd name="connsiteY4" fmla="*/ 477679 h 971550"/>
                <a:gd name="connsiteX5" fmla="*/ 880301 w 885825"/>
                <a:gd name="connsiteY5" fmla="*/ 547878 h 971550"/>
                <a:gd name="connsiteX6" fmla="*/ 245269 w 885825"/>
                <a:gd name="connsiteY6" fmla="*/ 547878 h 971550"/>
                <a:gd name="connsiteX7" fmla="*/ 492919 w 885825"/>
                <a:gd name="connsiteY7" fmla="*/ 766001 h 971550"/>
                <a:gd name="connsiteX8" fmla="*/ 723519 w 885825"/>
                <a:gd name="connsiteY8" fmla="*/ 659797 h 971550"/>
                <a:gd name="connsiteX9" fmla="*/ 634746 w 885825"/>
                <a:gd name="connsiteY9" fmla="*/ 367570 h 971550"/>
                <a:gd name="connsiteX10" fmla="*/ 453295 w 885825"/>
                <a:gd name="connsiteY10" fmla="*/ 206312 h 971550"/>
                <a:gd name="connsiteX11" fmla="*/ 256699 w 885825"/>
                <a:gd name="connsiteY11" fmla="*/ 367570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5825" h="971550">
                  <a:moveTo>
                    <a:pt x="863346" y="800195"/>
                  </a:moveTo>
                  <a:cubicBezTo>
                    <a:pt x="774478" y="906399"/>
                    <a:pt x="628935" y="965168"/>
                    <a:pt x="487204" y="965168"/>
                  </a:cubicBezTo>
                  <a:cubicBezTo>
                    <a:pt x="213170" y="965168"/>
                    <a:pt x="7144" y="775526"/>
                    <a:pt x="7144" y="487109"/>
                  </a:cubicBezTo>
                  <a:cubicBezTo>
                    <a:pt x="7144" y="230981"/>
                    <a:pt x="180975" y="7144"/>
                    <a:pt x="453200" y="7144"/>
                  </a:cubicBezTo>
                  <a:cubicBezTo>
                    <a:pt x="706469" y="7144"/>
                    <a:pt x="886016" y="221552"/>
                    <a:pt x="886016" y="477679"/>
                  </a:cubicBezTo>
                  <a:cubicBezTo>
                    <a:pt x="886156" y="501200"/>
                    <a:pt x="884244" y="524689"/>
                    <a:pt x="880301" y="547878"/>
                  </a:cubicBezTo>
                  <a:lnTo>
                    <a:pt x="245269" y="547878"/>
                  </a:lnTo>
                  <a:cubicBezTo>
                    <a:pt x="258509" y="676847"/>
                    <a:pt x="362426" y="766001"/>
                    <a:pt x="492919" y="766001"/>
                  </a:cubicBezTo>
                  <a:cubicBezTo>
                    <a:pt x="596836" y="766001"/>
                    <a:pt x="679990" y="707231"/>
                    <a:pt x="723519" y="659797"/>
                  </a:cubicBezTo>
                  <a:close/>
                  <a:moveTo>
                    <a:pt x="634746" y="367570"/>
                  </a:moveTo>
                  <a:cubicBezTo>
                    <a:pt x="623679" y="275700"/>
                    <a:pt x="545829" y="206513"/>
                    <a:pt x="453295" y="206312"/>
                  </a:cubicBezTo>
                  <a:cubicBezTo>
                    <a:pt x="351187" y="206312"/>
                    <a:pt x="268034" y="284131"/>
                    <a:pt x="256699" y="367570"/>
                  </a:cubicBezTo>
                  <a:close/>
                </a:path>
              </a:pathLst>
            </a:custGeom>
            <a:solidFill>
              <a:srgbClr val="FFFFFF"/>
            </a:solidFill>
            <a:ln w="9525" cap="flat">
              <a:noFill/>
              <a:prstDash val="solid"/>
              <a:miter/>
            </a:ln>
          </p:spPr>
          <p:txBody>
            <a:bodyPr rtlCol="0" anchor="ctr"/>
            <a:lstStyle/>
            <a:p>
              <a:endParaRPr lang="en-US"/>
            </a:p>
          </p:txBody>
        </p:sp>
        <p:sp>
          <p:nvSpPr>
            <p:cNvPr id="29" name="Freeform: Shape 52">
              <a:extLst>
                <a:ext uri="{FF2B5EF4-FFF2-40B4-BE49-F238E27FC236}">
                  <a16:creationId xmlns:a16="http://schemas.microsoft.com/office/drawing/2014/main" id="{3C453DC1-9F22-A14D-BD37-BC0009325F51}"/>
                </a:ext>
              </a:extLst>
            </p:cNvPr>
            <p:cNvSpPr/>
            <p:nvPr/>
          </p:nvSpPr>
          <p:spPr bwMode="gray">
            <a:xfrm>
              <a:off x="7525125" y="3443819"/>
              <a:ext cx="914400" cy="952500"/>
            </a:xfrm>
            <a:custGeom>
              <a:avLst/>
              <a:gdLst>
                <a:gd name="connsiteX0" fmla="*/ 7144 w 914400"/>
                <a:gd name="connsiteY0" fmla="*/ 946216 h 952500"/>
                <a:gd name="connsiteX1" fmla="*/ 7144 w 914400"/>
                <a:gd name="connsiteY1" fmla="*/ 26101 h 952500"/>
                <a:gd name="connsiteX2" fmla="*/ 243459 w 914400"/>
                <a:gd name="connsiteY2" fmla="*/ 26101 h 952500"/>
                <a:gd name="connsiteX3" fmla="*/ 243459 w 914400"/>
                <a:gd name="connsiteY3" fmla="*/ 100110 h 952500"/>
                <a:gd name="connsiteX4" fmla="*/ 502348 w 914400"/>
                <a:gd name="connsiteY4" fmla="*/ 7146 h 952500"/>
                <a:gd name="connsiteX5" fmla="*/ 819912 w 914400"/>
                <a:gd name="connsiteY5" fmla="*/ 155069 h 952500"/>
                <a:gd name="connsiteX6" fmla="*/ 914400 w 914400"/>
                <a:gd name="connsiteY6" fmla="*/ 477681 h 952500"/>
                <a:gd name="connsiteX7" fmla="*/ 914400 w 914400"/>
                <a:gd name="connsiteY7" fmla="*/ 946216 h 952500"/>
                <a:gd name="connsiteX8" fmla="*/ 668655 w 914400"/>
                <a:gd name="connsiteY8" fmla="*/ 946216 h 952500"/>
                <a:gd name="connsiteX9" fmla="*/ 668655 w 914400"/>
                <a:gd name="connsiteY9" fmla="*/ 458631 h 952500"/>
                <a:gd name="connsiteX10" fmla="*/ 613886 w 914400"/>
                <a:gd name="connsiteY10" fmla="*/ 286038 h 952500"/>
                <a:gd name="connsiteX11" fmla="*/ 475869 w 914400"/>
                <a:gd name="connsiteY11" fmla="*/ 234794 h 952500"/>
                <a:gd name="connsiteX12" fmla="*/ 252889 w 914400"/>
                <a:gd name="connsiteY12" fmla="*/ 348617 h 952500"/>
                <a:gd name="connsiteX13" fmla="*/ 252889 w 914400"/>
                <a:gd name="connsiteY13" fmla="*/ 946216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 h="952500">
                  <a:moveTo>
                    <a:pt x="7144" y="946216"/>
                  </a:moveTo>
                  <a:lnTo>
                    <a:pt x="7144" y="26101"/>
                  </a:lnTo>
                  <a:lnTo>
                    <a:pt x="243459" y="26101"/>
                  </a:lnTo>
                  <a:lnTo>
                    <a:pt x="243459" y="100110"/>
                  </a:lnTo>
                  <a:cubicBezTo>
                    <a:pt x="316186" y="39725"/>
                    <a:pt x="407821" y="6820"/>
                    <a:pt x="502348" y="7146"/>
                  </a:cubicBezTo>
                  <a:cubicBezTo>
                    <a:pt x="624925" y="6813"/>
                    <a:pt x="741299" y="61021"/>
                    <a:pt x="819912" y="155069"/>
                  </a:cubicBezTo>
                  <a:cubicBezTo>
                    <a:pt x="880396" y="227174"/>
                    <a:pt x="914400" y="320138"/>
                    <a:pt x="914400" y="477681"/>
                  </a:cubicBezTo>
                  <a:lnTo>
                    <a:pt x="914400" y="946216"/>
                  </a:lnTo>
                  <a:lnTo>
                    <a:pt x="668655" y="946216"/>
                  </a:lnTo>
                  <a:lnTo>
                    <a:pt x="668655" y="458631"/>
                  </a:lnTo>
                  <a:cubicBezTo>
                    <a:pt x="668655" y="367572"/>
                    <a:pt x="647890" y="320138"/>
                    <a:pt x="613886" y="286038"/>
                  </a:cubicBezTo>
                  <a:cubicBezTo>
                    <a:pt x="581692" y="253748"/>
                    <a:pt x="532638" y="234794"/>
                    <a:pt x="475869" y="234794"/>
                  </a:cubicBezTo>
                  <a:cubicBezTo>
                    <a:pt x="371951" y="234794"/>
                    <a:pt x="286893" y="301469"/>
                    <a:pt x="252889" y="348617"/>
                  </a:cubicBezTo>
                  <a:lnTo>
                    <a:pt x="252889" y="946216"/>
                  </a:lnTo>
                  <a:close/>
                </a:path>
              </a:pathLst>
            </a:custGeom>
            <a:solidFill>
              <a:srgbClr val="FFFFFF"/>
            </a:solidFill>
            <a:ln w="9525" cap="flat">
              <a:noFill/>
              <a:prstDash val="solid"/>
              <a:miter/>
            </a:ln>
          </p:spPr>
          <p:txBody>
            <a:bodyPr rtlCol="0" anchor="ctr"/>
            <a:lstStyle/>
            <a:p>
              <a:endParaRPr lang="en-US"/>
            </a:p>
          </p:txBody>
        </p:sp>
        <p:sp>
          <p:nvSpPr>
            <p:cNvPr id="30" name="Freeform: Shape 53">
              <a:extLst>
                <a:ext uri="{FF2B5EF4-FFF2-40B4-BE49-F238E27FC236}">
                  <a16:creationId xmlns:a16="http://schemas.microsoft.com/office/drawing/2014/main" id="{DEF201B8-DADA-E341-B332-2E570DF23608}"/>
                </a:ext>
              </a:extLst>
            </p:cNvPr>
            <p:cNvSpPr/>
            <p:nvPr/>
          </p:nvSpPr>
          <p:spPr bwMode="gray">
            <a:xfrm>
              <a:off x="8526174" y="3443812"/>
              <a:ext cx="1076325" cy="971550"/>
            </a:xfrm>
            <a:custGeom>
              <a:avLst/>
              <a:gdLst>
                <a:gd name="connsiteX0" fmla="*/ 546001 w 1076325"/>
                <a:gd name="connsiteY0" fmla="*/ 7153 h 971550"/>
                <a:gd name="connsiteX1" fmla="*/ 7172 w 1076325"/>
                <a:gd name="connsiteY1" fmla="*/ 540553 h 971550"/>
                <a:gd name="connsiteX2" fmla="*/ 175383 w 1076325"/>
                <a:gd name="connsiteY2" fmla="*/ 936412 h 971550"/>
                <a:gd name="connsiteX3" fmla="*/ 313591 w 1076325"/>
                <a:gd name="connsiteY3" fmla="*/ 943746 h 971550"/>
                <a:gd name="connsiteX4" fmla="*/ 772220 w 1076325"/>
                <a:gd name="connsiteY4" fmla="*/ 943746 h 971550"/>
                <a:gd name="connsiteX5" fmla="*/ 911190 w 1076325"/>
                <a:gd name="connsiteY5" fmla="*/ 935650 h 971550"/>
                <a:gd name="connsiteX6" fmla="*/ 930707 w 1076325"/>
                <a:gd name="connsiteY6" fmla="*/ 174823 h 971550"/>
                <a:gd name="connsiteX7" fmla="*/ 546001 w 1076325"/>
                <a:gd name="connsiteY7" fmla="*/ 7343 h 971550"/>
                <a:gd name="connsiteX8" fmla="*/ 542858 w 1076325"/>
                <a:gd name="connsiteY8" fmla="*/ 814016 h 971550"/>
                <a:gd name="connsiteX9" fmla="*/ 275015 w 1076325"/>
                <a:gd name="connsiteY9" fmla="*/ 546173 h 971550"/>
                <a:gd name="connsiteX10" fmla="*/ 542858 w 1076325"/>
                <a:gd name="connsiteY10" fmla="*/ 275663 h 971550"/>
                <a:gd name="connsiteX11" fmla="*/ 810701 w 1076325"/>
                <a:gd name="connsiteY11" fmla="*/ 545601 h 971550"/>
                <a:gd name="connsiteX12" fmla="*/ 542858 w 1076325"/>
                <a:gd name="connsiteY12" fmla="*/ 813825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6325" h="971550">
                  <a:moveTo>
                    <a:pt x="546001" y="7153"/>
                  </a:moveTo>
                  <a:cubicBezTo>
                    <a:pt x="252441" y="5438"/>
                    <a:pt x="9553" y="245278"/>
                    <a:pt x="7172" y="540553"/>
                  </a:cubicBezTo>
                  <a:cubicBezTo>
                    <a:pt x="5643" y="690178"/>
                    <a:pt x="66611" y="833656"/>
                    <a:pt x="175383" y="936412"/>
                  </a:cubicBezTo>
                  <a:cubicBezTo>
                    <a:pt x="213333" y="972621"/>
                    <a:pt x="272022" y="975735"/>
                    <a:pt x="313591" y="943746"/>
                  </a:cubicBezTo>
                  <a:cubicBezTo>
                    <a:pt x="449675" y="842412"/>
                    <a:pt x="636136" y="842412"/>
                    <a:pt x="772220" y="943746"/>
                  </a:cubicBezTo>
                  <a:cubicBezTo>
                    <a:pt x="814152" y="975848"/>
                    <a:pt x="873269" y="972404"/>
                    <a:pt x="911190" y="935650"/>
                  </a:cubicBezTo>
                  <a:cubicBezTo>
                    <a:pt x="1126676" y="730943"/>
                    <a:pt x="1135414" y="390309"/>
                    <a:pt x="930707" y="174823"/>
                  </a:cubicBezTo>
                  <a:cubicBezTo>
                    <a:pt x="830412" y="69248"/>
                    <a:pt x="691614" y="8822"/>
                    <a:pt x="546001" y="7343"/>
                  </a:cubicBezTo>
                  <a:moveTo>
                    <a:pt x="542858" y="814016"/>
                  </a:moveTo>
                  <a:cubicBezTo>
                    <a:pt x="383885" y="814016"/>
                    <a:pt x="275015" y="694286"/>
                    <a:pt x="275015" y="546173"/>
                  </a:cubicBezTo>
                  <a:cubicBezTo>
                    <a:pt x="275015" y="398059"/>
                    <a:pt x="383885" y="275663"/>
                    <a:pt x="542858" y="275663"/>
                  </a:cubicBezTo>
                  <a:cubicBezTo>
                    <a:pt x="701830" y="275663"/>
                    <a:pt x="810701" y="397392"/>
                    <a:pt x="810701" y="545601"/>
                  </a:cubicBezTo>
                  <a:cubicBezTo>
                    <a:pt x="810701" y="693810"/>
                    <a:pt x="701925" y="813825"/>
                    <a:pt x="542858" y="813825"/>
                  </a:cubicBezTo>
                </a:path>
              </a:pathLst>
            </a:custGeom>
            <a:solidFill>
              <a:srgbClr val="81B5A0"/>
            </a:solidFill>
            <a:ln w="9525" cap="flat">
              <a:noFill/>
              <a:prstDash val="solid"/>
              <a:miter/>
            </a:ln>
          </p:spPr>
          <p:txBody>
            <a:bodyPr rtlCol="0" anchor="ctr"/>
            <a:lstStyle/>
            <a:p>
              <a:endParaRPr lang="en-US"/>
            </a:p>
          </p:txBody>
        </p:sp>
        <p:sp>
          <p:nvSpPr>
            <p:cNvPr id="31" name="Freeform: Shape 54">
              <a:extLst>
                <a:ext uri="{FF2B5EF4-FFF2-40B4-BE49-F238E27FC236}">
                  <a16:creationId xmlns:a16="http://schemas.microsoft.com/office/drawing/2014/main" id="{D49334F3-DBE9-DF48-858C-A94EB3ED72DF}"/>
                </a:ext>
              </a:extLst>
            </p:cNvPr>
            <p:cNvSpPr/>
            <p:nvPr/>
          </p:nvSpPr>
          <p:spPr bwMode="gray">
            <a:xfrm>
              <a:off x="9536043" y="3462776"/>
              <a:ext cx="1495425" cy="933450"/>
            </a:xfrm>
            <a:custGeom>
              <a:avLst/>
              <a:gdLst>
                <a:gd name="connsiteX0" fmla="*/ 555021 w 1495425"/>
                <a:gd name="connsiteY0" fmla="*/ 927259 h 933450"/>
                <a:gd name="connsiteX1" fmla="*/ 372046 w 1495425"/>
                <a:gd name="connsiteY1" fmla="*/ 927259 h 933450"/>
                <a:gd name="connsiteX2" fmla="*/ 7144 w 1495425"/>
                <a:gd name="connsiteY2" fmla="*/ 7144 h 933450"/>
                <a:gd name="connsiteX3" fmla="*/ 252413 w 1495425"/>
                <a:gd name="connsiteY3" fmla="*/ 7144 h 933450"/>
                <a:gd name="connsiteX4" fmla="*/ 452438 w 1495425"/>
                <a:gd name="connsiteY4" fmla="*/ 533019 h 933450"/>
                <a:gd name="connsiteX5" fmla="*/ 648652 w 1495425"/>
                <a:gd name="connsiteY5" fmla="*/ 7144 h 933450"/>
                <a:gd name="connsiteX6" fmla="*/ 853726 w 1495425"/>
                <a:gd name="connsiteY6" fmla="*/ 7144 h 933450"/>
                <a:gd name="connsiteX7" fmla="*/ 1048131 w 1495425"/>
                <a:gd name="connsiteY7" fmla="*/ 533019 h 933450"/>
                <a:gd name="connsiteX8" fmla="*/ 1249966 w 1495425"/>
                <a:gd name="connsiteY8" fmla="*/ 7144 h 933450"/>
                <a:gd name="connsiteX9" fmla="*/ 1495329 w 1495425"/>
                <a:gd name="connsiteY9" fmla="*/ 7144 h 933450"/>
                <a:gd name="connsiteX10" fmla="*/ 1130427 w 1495425"/>
                <a:gd name="connsiteY10" fmla="*/ 927259 h 933450"/>
                <a:gd name="connsiteX11" fmla="*/ 947356 w 1495425"/>
                <a:gd name="connsiteY11" fmla="*/ 927259 h 933450"/>
                <a:gd name="connsiteX12" fmla="*/ 751237 w 1495425"/>
                <a:gd name="connsiteY12" fmla="*/ 403384 h 933450"/>
                <a:gd name="connsiteX13" fmla="*/ 555021 w 1495425"/>
                <a:gd name="connsiteY13" fmla="*/ 927259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5425" h="933450">
                  <a:moveTo>
                    <a:pt x="555021" y="927259"/>
                  </a:moveTo>
                  <a:lnTo>
                    <a:pt x="372046" y="927259"/>
                  </a:lnTo>
                  <a:lnTo>
                    <a:pt x="7144" y="7144"/>
                  </a:lnTo>
                  <a:lnTo>
                    <a:pt x="252413" y="7144"/>
                  </a:lnTo>
                  <a:lnTo>
                    <a:pt x="452438" y="533019"/>
                  </a:lnTo>
                  <a:lnTo>
                    <a:pt x="648652" y="7144"/>
                  </a:lnTo>
                  <a:lnTo>
                    <a:pt x="853726" y="7144"/>
                  </a:lnTo>
                  <a:lnTo>
                    <a:pt x="1048131" y="533019"/>
                  </a:lnTo>
                  <a:lnTo>
                    <a:pt x="1249966" y="7144"/>
                  </a:lnTo>
                  <a:lnTo>
                    <a:pt x="1495329" y="7144"/>
                  </a:lnTo>
                  <a:lnTo>
                    <a:pt x="1130427" y="927259"/>
                  </a:lnTo>
                  <a:lnTo>
                    <a:pt x="947356" y="927259"/>
                  </a:lnTo>
                  <a:lnTo>
                    <a:pt x="751237" y="403384"/>
                  </a:lnTo>
                  <a:lnTo>
                    <a:pt x="555021" y="927259"/>
                  </a:lnTo>
                  <a:close/>
                </a:path>
              </a:pathLst>
            </a:custGeom>
            <a:solidFill>
              <a:srgbClr val="FFFFFF"/>
            </a:solidFill>
            <a:ln w="9525" cap="flat">
              <a:noFill/>
              <a:prstDash val="solid"/>
              <a:miter/>
            </a:ln>
          </p:spPr>
          <p:txBody>
            <a:bodyPr rtlCol="0" anchor="ctr"/>
            <a:lstStyle/>
            <a:p>
              <a:endParaRPr lang="en-US"/>
            </a:p>
          </p:txBody>
        </p:sp>
        <p:sp>
          <p:nvSpPr>
            <p:cNvPr id="32" name="Freeform: Shape 55">
              <a:extLst>
                <a:ext uri="{FF2B5EF4-FFF2-40B4-BE49-F238E27FC236}">
                  <a16:creationId xmlns:a16="http://schemas.microsoft.com/office/drawing/2014/main" id="{843C7632-B69B-A64C-A2D7-05BC24A4D886}"/>
                </a:ext>
              </a:extLst>
            </p:cNvPr>
            <p:cNvSpPr/>
            <p:nvPr/>
          </p:nvSpPr>
          <p:spPr bwMode="gray">
            <a:xfrm>
              <a:off x="10805153" y="4266020"/>
              <a:ext cx="95250" cy="123825"/>
            </a:xfrm>
            <a:custGeom>
              <a:avLst/>
              <a:gdLst>
                <a:gd name="connsiteX0" fmla="*/ 91441 w 95250"/>
                <a:gd name="connsiteY0" fmla="*/ 7144 h 123825"/>
                <a:gd name="connsiteX1" fmla="*/ 91441 w 95250"/>
                <a:gd name="connsiteY1" fmla="*/ 27242 h 123825"/>
                <a:gd name="connsiteX2" fmla="*/ 60580 w 95250"/>
                <a:gd name="connsiteY2" fmla="*/ 27242 h 123825"/>
                <a:gd name="connsiteX3" fmla="*/ 60580 w 95250"/>
                <a:gd name="connsiteY3" fmla="*/ 124015 h 123825"/>
                <a:gd name="connsiteX4" fmla="*/ 38006 w 95250"/>
                <a:gd name="connsiteY4" fmla="*/ 124015 h 123825"/>
                <a:gd name="connsiteX5" fmla="*/ 38006 w 95250"/>
                <a:gd name="connsiteY5" fmla="*/ 27242 h 123825"/>
                <a:gd name="connsiteX6" fmla="*/ 7144 w 95250"/>
                <a:gd name="connsiteY6" fmla="*/ 27242 h 123825"/>
                <a:gd name="connsiteX7" fmla="*/ 7144 w 95250"/>
                <a:gd name="connsiteY7" fmla="*/ 7144 h 123825"/>
                <a:gd name="connsiteX8" fmla="*/ 91441 w 95250"/>
                <a:gd name="connsiteY8" fmla="*/ 71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23825">
                  <a:moveTo>
                    <a:pt x="91441" y="7144"/>
                  </a:moveTo>
                  <a:lnTo>
                    <a:pt x="91441" y="27242"/>
                  </a:lnTo>
                  <a:lnTo>
                    <a:pt x="60580" y="27242"/>
                  </a:lnTo>
                  <a:lnTo>
                    <a:pt x="60580" y="124015"/>
                  </a:lnTo>
                  <a:lnTo>
                    <a:pt x="38006" y="124015"/>
                  </a:lnTo>
                  <a:lnTo>
                    <a:pt x="38006" y="27242"/>
                  </a:lnTo>
                  <a:lnTo>
                    <a:pt x="7144" y="27242"/>
                  </a:lnTo>
                  <a:lnTo>
                    <a:pt x="7144" y="7144"/>
                  </a:lnTo>
                  <a:lnTo>
                    <a:pt x="91441" y="7144"/>
                  </a:lnTo>
                  <a:close/>
                </a:path>
              </a:pathLst>
            </a:custGeom>
            <a:solidFill>
              <a:srgbClr val="FFFFFF"/>
            </a:solidFill>
            <a:ln w="9525" cap="flat">
              <a:noFill/>
              <a:prstDash val="solid"/>
              <a:miter/>
            </a:ln>
          </p:spPr>
          <p:txBody>
            <a:bodyPr rtlCol="0" anchor="ctr"/>
            <a:lstStyle/>
            <a:p>
              <a:endParaRPr lang="en-US"/>
            </a:p>
          </p:txBody>
        </p:sp>
        <p:sp>
          <p:nvSpPr>
            <p:cNvPr id="33" name="Freeform: Shape 56">
              <a:extLst>
                <a:ext uri="{FF2B5EF4-FFF2-40B4-BE49-F238E27FC236}">
                  <a16:creationId xmlns:a16="http://schemas.microsoft.com/office/drawing/2014/main" id="{EF8842D7-5293-9F4A-A616-5A21DC4FF9A5}"/>
                </a:ext>
              </a:extLst>
            </p:cNvPr>
            <p:cNvSpPr/>
            <p:nvPr/>
          </p:nvSpPr>
          <p:spPr bwMode="gray">
            <a:xfrm>
              <a:off x="10907357" y="4266020"/>
              <a:ext cx="123825" cy="123825"/>
            </a:xfrm>
            <a:custGeom>
              <a:avLst/>
              <a:gdLst>
                <a:gd name="connsiteX0" fmla="*/ 65532 w 123825"/>
                <a:gd name="connsiteY0" fmla="*/ 77152 h 123825"/>
                <a:gd name="connsiteX1" fmla="*/ 108109 w 123825"/>
                <a:gd name="connsiteY1" fmla="*/ 7144 h 123825"/>
                <a:gd name="connsiteX2" fmla="*/ 124015 w 123825"/>
                <a:gd name="connsiteY2" fmla="*/ 7144 h 123825"/>
                <a:gd name="connsiteX3" fmla="*/ 124015 w 123825"/>
                <a:gd name="connsiteY3" fmla="*/ 124015 h 123825"/>
                <a:gd name="connsiteX4" fmla="*/ 101440 w 123825"/>
                <a:gd name="connsiteY4" fmla="*/ 124015 h 123825"/>
                <a:gd name="connsiteX5" fmla="*/ 101440 w 123825"/>
                <a:gd name="connsiteY5" fmla="*/ 58960 h 123825"/>
                <a:gd name="connsiteX6" fmla="*/ 73342 w 123825"/>
                <a:gd name="connsiteY6" fmla="*/ 104870 h 123825"/>
                <a:gd name="connsiteX7" fmla="*/ 57721 w 123825"/>
                <a:gd name="connsiteY7" fmla="*/ 104870 h 123825"/>
                <a:gd name="connsiteX8" fmla="*/ 29623 w 123825"/>
                <a:gd name="connsiteY8" fmla="*/ 58960 h 123825"/>
                <a:gd name="connsiteX9" fmla="*/ 29623 w 123825"/>
                <a:gd name="connsiteY9" fmla="*/ 124015 h 123825"/>
                <a:gd name="connsiteX10" fmla="*/ 7144 w 123825"/>
                <a:gd name="connsiteY10" fmla="*/ 124015 h 123825"/>
                <a:gd name="connsiteX11" fmla="*/ 7144 w 123825"/>
                <a:gd name="connsiteY11" fmla="*/ 7144 h 123825"/>
                <a:gd name="connsiteX12" fmla="*/ 22954 w 123825"/>
                <a:gd name="connsiteY12" fmla="*/ 7144 h 123825"/>
                <a:gd name="connsiteX13" fmla="*/ 65532 w 123825"/>
                <a:gd name="connsiteY13" fmla="*/ 77152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23825">
                  <a:moveTo>
                    <a:pt x="65532" y="77152"/>
                  </a:moveTo>
                  <a:lnTo>
                    <a:pt x="108109" y="7144"/>
                  </a:lnTo>
                  <a:lnTo>
                    <a:pt x="124015" y="7144"/>
                  </a:lnTo>
                  <a:lnTo>
                    <a:pt x="124015" y="124015"/>
                  </a:lnTo>
                  <a:lnTo>
                    <a:pt x="101440" y="124015"/>
                  </a:lnTo>
                  <a:lnTo>
                    <a:pt x="101440" y="58960"/>
                  </a:lnTo>
                  <a:lnTo>
                    <a:pt x="73342" y="104870"/>
                  </a:lnTo>
                  <a:lnTo>
                    <a:pt x="57721" y="104870"/>
                  </a:lnTo>
                  <a:lnTo>
                    <a:pt x="29623" y="58960"/>
                  </a:lnTo>
                  <a:lnTo>
                    <a:pt x="29623" y="124015"/>
                  </a:lnTo>
                  <a:lnTo>
                    <a:pt x="7144" y="124015"/>
                  </a:lnTo>
                  <a:lnTo>
                    <a:pt x="7144" y="7144"/>
                  </a:lnTo>
                  <a:lnTo>
                    <a:pt x="22954" y="7144"/>
                  </a:lnTo>
                  <a:lnTo>
                    <a:pt x="65532" y="77152"/>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978675797"/>
      </p:ext>
    </p:extLst>
  </p:cSld>
  <p:clrMapOvr>
    <a:masterClrMapping/>
  </p:clrMapOvr>
  <p:hf sldNum="0"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Opening">
    <p:bg bwMode="gray">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8691801"/>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Question Slide">
    <p:bg bwMode="gray">
      <p:bgPr>
        <a:solidFill>
          <a:schemeClr val="tx1"/>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370628" y="3599343"/>
            <a:ext cx="10441443" cy="1374775"/>
          </a:xfrm>
        </p:spPr>
        <p:txBody>
          <a:bodyPr/>
          <a:lstStyle>
            <a:lvl1pPr marL="0" indent="0">
              <a:buFont typeface="Calibri" panose="020F0502020204030204" pitchFamily="34" charset="0"/>
              <a:buChar char=" "/>
              <a:defRPr sz="2000" b="0">
                <a:solidFill>
                  <a:schemeClr val="bg2"/>
                </a:solidFill>
                <a:latin typeface="+mn-lt"/>
                <a:ea typeface="Gilroy" panose="00000500000000000000" pitchFamily="50" charset="0"/>
                <a:cs typeface="Gilroy" panose="00000500000000000000" pitchFamily="50" charset="0"/>
              </a:defRPr>
            </a:lvl1pPr>
            <a:lvl2pPr marL="0" indent="0">
              <a:spcBef>
                <a:spcPts val="300"/>
              </a:spcBef>
              <a:buFont typeface="Calibri" panose="020F0502020204030204" pitchFamily="34" charset="0"/>
              <a:buChar char=" "/>
              <a:defRPr sz="1800">
                <a:solidFill>
                  <a:schemeClr val="bg2"/>
                </a:solidFill>
                <a:latin typeface="+mn-lt"/>
                <a:ea typeface="Gilroy" panose="00000500000000000000" pitchFamily="50" charset="0"/>
                <a:cs typeface="Gilroy" panose="00000500000000000000" pitchFamily="50" charset="0"/>
              </a:defRPr>
            </a:lvl2pPr>
          </a:lstStyle>
          <a:p>
            <a:pPr lvl="0"/>
            <a:r>
              <a:rPr lang="en-US" dirty="0"/>
              <a:t>Click to edit master text styles</a:t>
            </a:r>
          </a:p>
          <a:p>
            <a:pPr lvl="1"/>
            <a:r>
              <a:rPr lang="en-US" dirty="0"/>
              <a:t>Second level</a:t>
            </a:r>
          </a:p>
        </p:txBody>
      </p:sp>
      <p:sp>
        <p:nvSpPr>
          <p:cNvPr id="3" name="Title 2"/>
          <p:cNvSpPr>
            <a:spLocks noGrp="1"/>
          </p:cNvSpPr>
          <p:nvPr>
            <p:ph type="title" hasCustomPrompt="1"/>
          </p:nvPr>
        </p:nvSpPr>
        <p:spPr>
          <a:xfrm>
            <a:off x="415227" y="2731259"/>
            <a:ext cx="11185080" cy="668692"/>
          </a:xfrm>
        </p:spPr>
        <p:txBody>
          <a:bodyPr/>
          <a:lstStyle>
            <a:lvl1pPr>
              <a:lnSpc>
                <a:spcPct val="90000"/>
              </a:lnSpc>
              <a:defRPr sz="4400" b="1">
                <a:solidFill>
                  <a:schemeClr val="bg2"/>
                </a:solidFill>
              </a:defRPr>
            </a:lvl1pPr>
          </a:lstStyle>
          <a:p>
            <a:r>
              <a:rPr lang="en-US" dirty="0"/>
              <a:t>Click to edit master title style</a:t>
            </a:r>
          </a:p>
        </p:txBody>
      </p:sp>
      <p:grpSp>
        <p:nvGrpSpPr>
          <p:cNvPr id="10" name="Graphic 28">
            <a:extLst>
              <a:ext uri="{FF2B5EF4-FFF2-40B4-BE49-F238E27FC236}">
                <a16:creationId xmlns:a16="http://schemas.microsoft.com/office/drawing/2014/main" id="{24F91FC9-182B-429B-8B15-C395D093A08C}"/>
              </a:ext>
            </a:extLst>
          </p:cNvPr>
          <p:cNvGrpSpPr>
            <a:grpSpLocks noChangeAspect="1"/>
          </p:cNvGrpSpPr>
          <p:nvPr userDrawn="1"/>
        </p:nvGrpSpPr>
        <p:grpSpPr bwMode="gray">
          <a:xfrm>
            <a:off x="384048" y="6197601"/>
            <a:ext cx="874662" cy="464232"/>
            <a:chOff x="3834550" y="2440725"/>
            <a:chExt cx="5419725" cy="2876550"/>
          </a:xfrm>
          <a:solidFill>
            <a:schemeClr val="bg1"/>
          </a:solidFill>
        </p:grpSpPr>
        <p:sp>
          <p:nvSpPr>
            <p:cNvPr id="11" name="Freeform: Shape 98">
              <a:extLst>
                <a:ext uri="{FF2B5EF4-FFF2-40B4-BE49-F238E27FC236}">
                  <a16:creationId xmlns:a16="http://schemas.microsoft.com/office/drawing/2014/main" id="{10597F11-6CCA-417E-BB92-86BA53D6100F}"/>
                </a:ext>
              </a:extLst>
            </p:cNvPr>
            <p:cNvSpPr/>
            <p:nvPr/>
          </p:nvSpPr>
          <p:spPr bwMode="gray">
            <a:xfrm>
              <a:off x="4738663" y="3391889"/>
              <a:ext cx="914400" cy="952500"/>
            </a:xfrm>
            <a:custGeom>
              <a:avLst/>
              <a:gdLst>
                <a:gd name="connsiteX0" fmla="*/ 7144 w 914400"/>
                <a:gd name="connsiteY0" fmla="*/ 946216 h 952500"/>
                <a:gd name="connsiteX1" fmla="*/ 7144 w 914400"/>
                <a:gd name="connsiteY1" fmla="*/ 26101 h 952500"/>
                <a:gd name="connsiteX2" fmla="*/ 243364 w 914400"/>
                <a:gd name="connsiteY2" fmla="*/ 26101 h 952500"/>
                <a:gd name="connsiteX3" fmla="*/ 243364 w 914400"/>
                <a:gd name="connsiteY3" fmla="*/ 100111 h 952500"/>
                <a:gd name="connsiteX4" fmla="*/ 502349 w 914400"/>
                <a:gd name="connsiteY4" fmla="*/ 7146 h 952500"/>
                <a:gd name="connsiteX5" fmla="*/ 819912 w 914400"/>
                <a:gd name="connsiteY5" fmla="*/ 155165 h 952500"/>
                <a:gd name="connsiteX6" fmla="*/ 914400 w 914400"/>
                <a:gd name="connsiteY6" fmla="*/ 477681 h 952500"/>
                <a:gd name="connsiteX7" fmla="*/ 914400 w 914400"/>
                <a:gd name="connsiteY7" fmla="*/ 946216 h 952500"/>
                <a:gd name="connsiteX8" fmla="*/ 668655 w 914400"/>
                <a:gd name="connsiteY8" fmla="*/ 946216 h 952500"/>
                <a:gd name="connsiteX9" fmla="*/ 668655 w 914400"/>
                <a:gd name="connsiteY9" fmla="*/ 458536 h 952500"/>
                <a:gd name="connsiteX10" fmla="*/ 613791 w 914400"/>
                <a:gd name="connsiteY10" fmla="*/ 285943 h 952500"/>
                <a:gd name="connsiteX11" fmla="*/ 475869 w 914400"/>
                <a:gd name="connsiteY11" fmla="*/ 234699 h 952500"/>
                <a:gd name="connsiteX12" fmla="*/ 252794 w 914400"/>
                <a:gd name="connsiteY12" fmla="*/ 348999 h 952500"/>
                <a:gd name="connsiteX13" fmla="*/ 252794 w 914400"/>
                <a:gd name="connsiteY13" fmla="*/ 946216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 h="952500">
                  <a:moveTo>
                    <a:pt x="7144" y="946216"/>
                  </a:moveTo>
                  <a:lnTo>
                    <a:pt x="7144" y="26101"/>
                  </a:lnTo>
                  <a:lnTo>
                    <a:pt x="243364" y="26101"/>
                  </a:lnTo>
                  <a:lnTo>
                    <a:pt x="243364" y="100111"/>
                  </a:lnTo>
                  <a:cubicBezTo>
                    <a:pt x="316116" y="39705"/>
                    <a:pt x="407788" y="6798"/>
                    <a:pt x="502349" y="7146"/>
                  </a:cubicBezTo>
                  <a:cubicBezTo>
                    <a:pt x="624950" y="6797"/>
                    <a:pt x="741342" y="61048"/>
                    <a:pt x="819912" y="155165"/>
                  </a:cubicBezTo>
                  <a:cubicBezTo>
                    <a:pt x="880396" y="227174"/>
                    <a:pt x="914400" y="320138"/>
                    <a:pt x="914400" y="477681"/>
                  </a:cubicBezTo>
                  <a:lnTo>
                    <a:pt x="914400" y="946216"/>
                  </a:lnTo>
                  <a:lnTo>
                    <a:pt x="668655" y="946216"/>
                  </a:lnTo>
                  <a:lnTo>
                    <a:pt x="668655" y="458536"/>
                  </a:lnTo>
                  <a:cubicBezTo>
                    <a:pt x="668655" y="367477"/>
                    <a:pt x="647795" y="320043"/>
                    <a:pt x="613791" y="285943"/>
                  </a:cubicBezTo>
                  <a:cubicBezTo>
                    <a:pt x="581692" y="253653"/>
                    <a:pt x="532543" y="234699"/>
                    <a:pt x="475869" y="234699"/>
                  </a:cubicBezTo>
                  <a:cubicBezTo>
                    <a:pt x="371856" y="234699"/>
                    <a:pt x="286893" y="301374"/>
                    <a:pt x="252794" y="348999"/>
                  </a:cubicBezTo>
                  <a:lnTo>
                    <a:pt x="252794" y="946216"/>
                  </a:lnTo>
                  <a:close/>
                </a:path>
              </a:pathLst>
            </a:custGeom>
            <a:grpFill/>
            <a:ln w="9525" cap="flat">
              <a:noFill/>
              <a:prstDash val="solid"/>
              <a:miter/>
            </a:ln>
          </p:spPr>
          <p:txBody>
            <a:bodyPr rtlCol="0" anchor="ctr"/>
            <a:lstStyle/>
            <a:p>
              <a:endParaRPr lang="en-US"/>
            </a:p>
          </p:txBody>
        </p:sp>
        <p:sp>
          <p:nvSpPr>
            <p:cNvPr id="12" name="Freeform: Shape 99">
              <a:extLst>
                <a:ext uri="{FF2B5EF4-FFF2-40B4-BE49-F238E27FC236}">
                  <a16:creationId xmlns:a16="http://schemas.microsoft.com/office/drawing/2014/main" id="{10B34A23-BF43-46D4-B3FC-969E59E555F6}"/>
                </a:ext>
              </a:extLst>
            </p:cNvPr>
            <p:cNvSpPr/>
            <p:nvPr/>
          </p:nvSpPr>
          <p:spPr bwMode="gray">
            <a:xfrm>
              <a:off x="5739618" y="3391882"/>
              <a:ext cx="1076325" cy="971550"/>
            </a:xfrm>
            <a:custGeom>
              <a:avLst/>
              <a:gdLst>
                <a:gd name="connsiteX0" fmla="*/ 546000 w 1076325"/>
                <a:gd name="connsiteY0" fmla="*/ 7153 h 971550"/>
                <a:gd name="connsiteX1" fmla="*/ 7170 w 1076325"/>
                <a:gd name="connsiteY1" fmla="*/ 540553 h 971550"/>
                <a:gd name="connsiteX2" fmla="*/ 175477 w 1076325"/>
                <a:gd name="connsiteY2" fmla="*/ 936412 h 971550"/>
                <a:gd name="connsiteX3" fmla="*/ 313590 w 1076325"/>
                <a:gd name="connsiteY3" fmla="*/ 943746 h 971550"/>
                <a:gd name="connsiteX4" fmla="*/ 772218 w 1076325"/>
                <a:gd name="connsiteY4" fmla="*/ 943746 h 971550"/>
                <a:gd name="connsiteX5" fmla="*/ 911188 w 1076325"/>
                <a:gd name="connsiteY5" fmla="*/ 935650 h 971550"/>
                <a:gd name="connsiteX6" fmla="*/ 930705 w 1076325"/>
                <a:gd name="connsiteY6" fmla="*/ 174823 h 971550"/>
                <a:gd name="connsiteX7" fmla="*/ 546000 w 1076325"/>
                <a:gd name="connsiteY7" fmla="*/ 7343 h 971550"/>
                <a:gd name="connsiteX8" fmla="*/ 542857 w 1076325"/>
                <a:gd name="connsiteY8" fmla="*/ 813825 h 971550"/>
                <a:gd name="connsiteX9" fmla="*/ 275014 w 1076325"/>
                <a:gd name="connsiteY9" fmla="*/ 545982 h 971550"/>
                <a:gd name="connsiteX10" fmla="*/ 542857 w 1076325"/>
                <a:gd name="connsiteY10" fmla="*/ 276044 h 971550"/>
                <a:gd name="connsiteX11" fmla="*/ 810795 w 1076325"/>
                <a:gd name="connsiteY11" fmla="*/ 545982 h 971550"/>
                <a:gd name="connsiteX12" fmla="*/ 542857 w 1076325"/>
                <a:gd name="connsiteY12" fmla="*/ 813825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6325" h="971550">
                  <a:moveTo>
                    <a:pt x="546000" y="7153"/>
                  </a:moveTo>
                  <a:cubicBezTo>
                    <a:pt x="252439" y="5438"/>
                    <a:pt x="9647" y="245278"/>
                    <a:pt x="7170" y="540553"/>
                  </a:cubicBezTo>
                  <a:cubicBezTo>
                    <a:pt x="5678" y="690190"/>
                    <a:pt x="66680" y="833666"/>
                    <a:pt x="175477" y="936412"/>
                  </a:cubicBezTo>
                  <a:cubicBezTo>
                    <a:pt x="213396" y="972606"/>
                    <a:pt x="272051" y="975721"/>
                    <a:pt x="313590" y="943746"/>
                  </a:cubicBezTo>
                  <a:cubicBezTo>
                    <a:pt x="449674" y="842412"/>
                    <a:pt x="636135" y="842412"/>
                    <a:pt x="772218" y="943746"/>
                  </a:cubicBezTo>
                  <a:cubicBezTo>
                    <a:pt x="814151" y="975848"/>
                    <a:pt x="873267" y="972404"/>
                    <a:pt x="911188" y="935650"/>
                  </a:cubicBezTo>
                  <a:cubicBezTo>
                    <a:pt x="1126674" y="730943"/>
                    <a:pt x="1135412" y="390309"/>
                    <a:pt x="930705" y="174823"/>
                  </a:cubicBezTo>
                  <a:cubicBezTo>
                    <a:pt x="830411" y="69248"/>
                    <a:pt x="691613" y="8822"/>
                    <a:pt x="546000" y="7343"/>
                  </a:cubicBezTo>
                  <a:moveTo>
                    <a:pt x="542857" y="813825"/>
                  </a:moveTo>
                  <a:cubicBezTo>
                    <a:pt x="383884" y="813825"/>
                    <a:pt x="275014" y="694096"/>
                    <a:pt x="275014" y="545982"/>
                  </a:cubicBezTo>
                  <a:cubicBezTo>
                    <a:pt x="275014" y="397868"/>
                    <a:pt x="383884" y="276044"/>
                    <a:pt x="542857" y="276044"/>
                  </a:cubicBezTo>
                  <a:cubicBezTo>
                    <a:pt x="701829" y="276044"/>
                    <a:pt x="810795" y="397773"/>
                    <a:pt x="810795" y="545982"/>
                  </a:cubicBezTo>
                  <a:cubicBezTo>
                    <a:pt x="810795" y="694191"/>
                    <a:pt x="701924" y="813825"/>
                    <a:pt x="542857" y="813825"/>
                  </a:cubicBezTo>
                </a:path>
              </a:pathLst>
            </a:custGeom>
            <a:solidFill>
              <a:srgbClr val="81B5A0"/>
            </a:solidFill>
            <a:ln w="9525" cap="flat">
              <a:noFill/>
              <a:prstDash val="solid"/>
              <a:miter/>
            </a:ln>
          </p:spPr>
          <p:txBody>
            <a:bodyPr rtlCol="0" anchor="ctr"/>
            <a:lstStyle/>
            <a:p>
              <a:endParaRPr lang="en-US"/>
            </a:p>
          </p:txBody>
        </p:sp>
        <p:sp>
          <p:nvSpPr>
            <p:cNvPr id="13" name="Freeform: Shape 100">
              <a:extLst>
                <a:ext uri="{FF2B5EF4-FFF2-40B4-BE49-F238E27FC236}">
                  <a16:creationId xmlns:a16="http://schemas.microsoft.com/office/drawing/2014/main" id="{12653E1D-49D5-4F43-AF17-5CE484E3C759}"/>
                </a:ext>
              </a:extLst>
            </p:cNvPr>
            <p:cNvSpPr/>
            <p:nvPr/>
          </p:nvSpPr>
          <p:spPr bwMode="gray">
            <a:xfrm>
              <a:off x="6749390" y="3410846"/>
              <a:ext cx="1495425" cy="933450"/>
            </a:xfrm>
            <a:custGeom>
              <a:avLst/>
              <a:gdLst>
                <a:gd name="connsiteX0" fmla="*/ 555117 w 1495425"/>
                <a:gd name="connsiteY0" fmla="*/ 927259 h 933450"/>
                <a:gd name="connsiteX1" fmla="*/ 372046 w 1495425"/>
                <a:gd name="connsiteY1" fmla="*/ 927259 h 933450"/>
                <a:gd name="connsiteX2" fmla="*/ 7144 w 1495425"/>
                <a:gd name="connsiteY2" fmla="*/ 7144 h 933450"/>
                <a:gd name="connsiteX3" fmla="*/ 252508 w 1495425"/>
                <a:gd name="connsiteY3" fmla="*/ 7144 h 933450"/>
                <a:gd name="connsiteX4" fmla="*/ 452533 w 1495425"/>
                <a:gd name="connsiteY4" fmla="*/ 533019 h 933450"/>
                <a:gd name="connsiteX5" fmla="*/ 648748 w 1495425"/>
                <a:gd name="connsiteY5" fmla="*/ 7144 h 933450"/>
                <a:gd name="connsiteX6" fmla="*/ 853821 w 1495425"/>
                <a:gd name="connsiteY6" fmla="*/ 7144 h 933450"/>
                <a:gd name="connsiteX7" fmla="*/ 1048131 w 1495425"/>
                <a:gd name="connsiteY7" fmla="*/ 533019 h 933450"/>
                <a:gd name="connsiteX8" fmla="*/ 1249966 w 1495425"/>
                <a:gd name="connsiteY8" fmla="*/ 7144 h 933450"/>
                <a:gd name="connsiteX9" fmla="*/ 1495330 w 1495425"/>
                <a:gd name="connsiteY9" fmla="*/ 7144 h 933450"/>
                <a:gd name="connsiteX10" fmla="*/ 1130427 w 1495425"/>
                <a:gd name="connsiteY10" fmla="*/ 927259 h 933450"/>
                <a:gd name="connsiteX11" fmla="*/ 947452 w 1495425"/>
                <a:gd name="connsiteY11" fmla="*/ 927259 h 933450"/>
                <a:gd name="connsiteX12" fmla="*/ 751237 w 1495425"/>
                <a:gd name="connsiteY12" fmla="*/ 403384 h 933450"/>
                <a:gd name="connsiteX13" fmla="*/ 555117 w 1495425"/>
                <a:gd name="connsiteY13" fmla="*/ 927259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5425" h="933450">
                  <a:moveTo>
                    <a:pt x="555117" y="927259"/>
                  </a:moveTo>
                  <a:lnTo>
                    <a:pt x="372046" y="927259"/>
                  </a:lnTo>
                  <a:lnTo>
                    <a:pt x="7144" y="7144"/>
                  </a:lnTo>
                  <a:lnTo>
                    <a:pt x="252508" y="7144"/>
                  </a:lnTo>
                  <a:lnTo>
                    <a:pt x="452533" y="533019"/>
                  </a:lnTo>
                  <a:lnTo>
                    <a:pt x="648748" y="7144"/>
                  </a:lnTo>
                  <a:lnTo>
                    <a:pt x="853821" y="7144"/>
                  </a:lnTo>
                  <a:lnTo>
                    <a:pt x="1048131" y="533019"/>
                  </a:lnTo>
                  <a:lnTo>
                    <a:pt x="1249966" y="7144"/>
                  </a:lnTo>
                  <a:lnTo>
                    <a:pt x="1495330" y="7144"/>
                  </a:lnTo>
                  <a:lnTo>
                    <a:pt x="1130427" y="927259"/>
                  </a:lnTo>
                  <a:lnTo>
                    <a:pt x="947452" y="927259"/>
                  </a:lnTo>
                  <a:lnTo>
                    <a:pt x="751237" y="403384"/>
                  </a:lnTo>
                  <a:lnTo>
                    <a:pt x="555117" y="927259"/>
                  </a:lnTo>
                  <a:close/>
                </a:path>
              </a:pathLst>
            </a:custGeom>
            <a:grpFill/>
            <a:ln w="9525" cap="flat">
              <a:noFill/>
              <a:prstDash val="solid"/>
              <a:miter/>
            </a:ln>
          </p:spPr>
          <p:txBody>
            <a:bodyPr rtlCol="0" anchor="ctr"/>
            <a:lstStyle/>
            <a:p>
              <a:endParaRPr lang="en-US"/>
            </a:p>
          </p:txBody>
        </p:sp>
        <p:sp>
          <p:nvSpPr>
            <p:cNvPr id="14" name="Freeform: Shape 101">
              <a:extLst>
                <a:ext uri="{FF2B5EF4-FFF2-40B4-BE49-F238E27FC236}">
                  <a16:creationId xmlns:a16="http://schemas.microsoft.com/office/drawing/2014/main" id="{F9FF021D-9C92-493C-9F9E-2FB72BCECE71}"/>
                </a:ext>
              </a:extLst>
            </p:cNvPr>
            <p:cNvSpPr/>
            <p:nvPr/>
          </p:nvSpPr>
          <p:spPr bwMode="gray">
            <a:xfrm>
              <a:off x="8018502" y="4214089"/>
              <a:ext cx="95250" cy="123825"/>
            </a:xfrm>
            <a:custGeom>
              <a:avLst/>
              <a:gdLst>
                <a:gd name="connsiteX0" fmla="*/ 91535 w 95250"/>
                <a:gd name="connsiteY0" fmla="*/ 7144 h 123825"/>
                <a:gd name="connsiteX1" fmla="*/ 91535 w 95250"/>
                <a:gd name="connsiteY1" fmla="*/ 27242 h 123825"/>
                <a:gd name="connsiteX2" fmla="*/ 60674 w 95250"/>
                <a:gd name="connsiteY2" fmla="*/ 27242 h 123825"/>
                <a:gd name="connsiteX3" fmla="*/ 60674 w 95250"/>
                <a:gd name="connsiteY3" fmla="*/ 124016 h 123825"/>
                <a:gd name="connsiteX4" fmla="*/ 38100 w 95250"/>
                <a:gd name="connsiteY4" fmla="*/ 124016 h 123825"/>
                <a:gd name="connsiteX5" fmla="*/ 38100 w 95250"/>
                <a:gd name="connsiteY5" fmla="*/ 27242 h 123825"/>
                <a:gd name="connsiteX6" fmla="*/ 7144 w 95250"/>
                <a:gd name="connsiteY6" fmla="*/ 27242 h 123825"/>
                <a:gd name="connsiteX7" fmla="*/ 7144 w 95250"/>
                <a:gd name="connsiteY7" fmla="*/ 7144 h 123825"/>
                <a:gd name="connsiteX8" fmla="*/ 91535 w 95250"/>
                <a:gd name="connsiteY8" fmla="*/ 71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23825">
                  <a:moveTo>
                    <a:pt x="91535" y="7144"/>
                  </a:moveTo>
                  <a:lnTo>
                    <a:pt x="91535" y="27242"/>
                  </a:lnTo>
                  <a:lnTo>
                    <a:pt x="60674" y="27242"/>
                  </a:lnTo>
                  <a:lnTo>
                    <a:pt x="60674" y="124016"/>
                  </a:lnTo>
                  <a:lnTo>
                    <a:pt x="38100" y="124016"/>
                  </a:lnTo>
                  <a:lnTo>
                    <a:pt x="38100" y="27242"/>
                  </a:lnTo>
                  <a:lnTo>
                    <a:pt x="7144" y="27242"/>
                  </a:lnTo>
                  <a:lnTo>
                    <a:pt x="7144" y="7144"/>
                  </a:lnTo>
                  <a:lnTo>
                    <a:pt x="91535" y="7144"/>
                  </a:lnTo>
                  <a:close/>
                </a:path>
              </a:pathLst>
            </a:custGeom>
            <a:grpFill/>
            <a:ln w="9525" cap="flat">
              <a:noFill/>
              <a:prstDash val="solid"/>
              <a:miter/>
            </a:ln>
          </p:spPr>
          <p:txBody>
            <a:bodyPr rtlCol="0" anchor="ctr"/>
            <a:lstStyle/>
            <a:p>
              <a:endParaRPr lang="en-US"/>
            </a:p>
          </p:txBody>
        </p:sp>
        <p:sp>
          <p:nvSpPr>
            <p:cNvPr id="15" name="Freeform: Shape 102">
              <a:extLst>
                <a:ext uri="{FF2B5EF4-FFF2-40B4-BE49-F238E27FC236}">
                  <a16:creationId xmlns:a16="http://schemas.microsoft.com/office/drawing/2014/main" id="{433DD94B-B6DC-42E0-BA8A-F374D69EF08C}"/>
                </a:ext>
              </a:extLst>
            </p:cNvPr>
            <p:cNvSpPr/>
            <p:nvPr/>
          </p:nvSpPr>
          <p:spPr bwMode="gray">
            <a:xfrm>
              <a:off x="8120705" y="4214089"/>
              <a:ext cx="123825" cy="123825"/>
            </a:xfrm>
            <a:custGeom>
              <a:avLst/>
              <a:gdLst>
                <a:gd name="connsiteX0" fmla="*/ 65627 w 123825"/>
                <a:gd name="connsiteY0" fmla="*/ 77153 h 123825"/>
                <a:gd name="connsiteX1" fmla="*/ 108204 w 123825"/>
                <a:gd name="connsiteY1" fmla="*/ 7144 h 123825"/>
                <a:gd name="connsiteX2" fmla="*/ 124016 w 123825"/>
                <a:gd name="connsiteY2" fmla="*/ 7144 h 123825"/>
                <a:gd name="connsiteX3" fmla="*/ 124016 w 123825"/>
                <a:gd name="connsiteY3" fmla="*/ 124016 h 123825"/>
                <a:gd name="connsiteX4" fmla="*/ 101441 w 123825"/>
                <a:gd name="connsiteY4" fmla="*/ 124016 h 123825"/>
                <a:gd name="connsiteX5" fmla="*/ 101441 w 123825"/>
                <a:gd name="connsiteY5" fmla="*/ 58960 h 123825"/>
                <a:gd name="connsiteX6" fmla="*/ 73438 w 123825"/>
                <a:gd name="connsiteY6" fmla="*/ 104870 h 123825"/>
                <a:gd name="connsiteX7" fmla="*/ 57817 w 123825"/>
                <a:gd name="connsiteY7" fmla="*/ 104870 h 123825"/>
                <a:gd name="connsiteX8" fmla="*/ 29718 w 123825"/>
                <a:gd name="connsiteY8" fmla="*/ 58960 h 123825"/>
                <a:gd name="connsiteX9" fmla="*/ 29718 w 123825"/>
                <a:gd name="connsiteY9" fmla="*/ 124016 h 123825"/>
                <a:gd name="connsiteX10" fmla="*/ 7144 w 123825"/>
                <a:gd name="connsiteY10" fmla="*/ 124016 h 123825"/>
                <a:gd name="connsiteX11" fmla="*/ 7144 w 123825"/>
                <a:gd name="connsiteY11" fmla="*/ 7144 h 123825"/>
                <a:gd name="connsiteX12" fmla="*/ 23051 w 123825"/>
                <a:gd name="connsiteY12" fmla="*/ 7144 h 123825"/>
                <a:gd name="connsiteX13" fmla="*/ 65627 w 123825"/>
                <a:gd name="connsiteY13" fmla="*/ 7715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23825">
                  <a:moveTo>
                    <a:pt x="65627" y="77153"/>
                  </a:moveTo>
                  <a:lnTo>
                    <a:pt x="108204" y="7144"/>
                  </a:lnTo>
                  <a:lnTo>
                    <a:pt x="124016" y="7144"/>
                  </a:lnTo>
                  <a:lnTo>
                    <a:pt x="124016" y="124016"/>
                  </a:lnTo>
                  <a:lnTo>
                    <a:pt x="101441" y="124016"/>
                  </a:lnTo>
                  <a:lnTo>
                    <a:pt x="101441" y="58960"/>
                  </a:lnTo>
                  <a:lnTo>
                    <a:pt x="73438" y="104870"/>
                  </a:lnTo>
                  <a:lnTo>
                    <a:pt x="57817" y="104870"/>
                  </a:lnTo>
                  <a:lnTo>
                    <a:pt x="29718" y="58960"/>
                  </a:lnTo>
                  <a:lnTo>
                    <a:pt x="29718" y="124016"/>
                  </a:lnTo>
                  <a:lnTo>
                    <a:pt x="7144" y="124016"/>
                  </a:lnTo>
                  <a:lnTo>
                    <a:pt x="7144" y="7144"/>
                  </a:lnTo>
                  <a:lnTo>
                    <a:pt x="23051" y="7144"/>
                  </a:lnTo>
                  <a:lnTo>
                    <a:pt x="65627" y="77153"/>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97899436"/>
      </p:ext>
    </p:extLst>
  </p:cSld>
  <p:clrMapOvr>
    <a:masterClrMapping/>
  </p:clrMapOvr>
  <p:hf sldNum="0"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DEMO">
    <p:bg bwMode="gray">
      <p:bgPr>
        <a:solidFill>
          <a:schemeClr val="tx1"/>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370628" y="3599343"/>
            <a:ext cx="10441443" cy="1374775"/>
          </a:xfrm>
        </p:spPr>
        <p:txBody>
          <a:bodyPr/>
          <a:lstStyle>
            <a:lvl1pPr marL="0" indent="0">
              <a:buFont typeface="Calibri" panose="020F0502020204030204" pitchFamily="34" charset="0"/>
              <a:buChar char=" "/>
              <a:defRPr sz="2000" b="0">
                <a:solidFill>
                  <a:schemeClr val="bg2"/>
                </a:solidFill>
                <a:latin typeface="+mn-lt"/>
                <a:ea typeface="Gilroy" panose="00000500000000000000" pitchFamily="50" charset="0"/>
                <a:cs typeface="Gilroy" panose="00000500000000000000" pitchFamily="50" charset="0"/>
              </a:defRPr>
            </a:lvl1pPr>
            <a:lvl2pPr marL="0" indent="0">
              <a:spcBef>
                <a:spcPts val="300"/>
              </a:spcBef>
              <a:buFont typeface="Calibri" panose="020F0502020204030204" pitchFamily="34" charset="0"/>
              <a:buChar char=" "/>
              <a:defRPr sz="1800">
                <a:solidFill>
                  <a:schemeClr val="bg2"/>
                </a:solidFill>
                <a:latin typeface="+mn-lt"/>
                <a:ea typeface="Gilroy" panose="00000500000000000000" pitchFamily="50" charset="0"/>
                <a:cs typeface="Gilroy" panose="00000500000000000000" pitchFamily="50" charset="0"/>
              </a:defRPr>
            </a:lvl2pPr>
          </a:lstStyle>
          <a:p>
            <a:pPr lvl="0"/>
            <a:r>
              <a:rPr lang="en-US" dirty="0"/>
              <a:t>Click to edit master text styles</a:t>
            </a:r>
          </a:p>
          <a:p>
            <a:pPr lvl="1"/>
            <a:r>
              <a:rPr lang="en-US" dirty="0"/>
              <a:t>Second level</a:t>
            </a:r>
          </a:p>
        </p:txBody>
      </p:sp>
      <p:sp>
        <p:nvSpPr>
          <p:cNvPr id="3" name="Title 2"/>
          <p:cNvSpPr>
            <a:spLocks noGrp="1"/>
          </p:cNvSpPr>
          <p:nvPr>
            <p:ph type="title" hasCustomPrompt="1"/>
          </p:nvPr>
        </p:nvSpPr>
        <p:spPr>
          <a:xfrm>
            <a:off x="415227" y="2731259"/>
            <a:ext cx="11185080" cy="668692"/>
          </a:xfrm>
        </p:spPr>
        <p:txBody>
          <a:bodyPr/>
          <a:lstStyle>
            <a:lvl1pPr>
              <a:lnSpc>
                <a:spcPct val="90000"/>
              </a:lnSpc>
              <a:defRPr sz="4400" b="1">
                <a:solidFill>
                  <a:schemeClr val="bg2"/>
                </a:solidFill>
              </a:defRPr>
            </a:lvl1pPr>
          </a:lstStyle>
          <a:p>
            <a:r>
              <a:rPr lang="en-US" dirty="0"/>
              <a:t>Click to edit master title style</a:t>
            </a:r>
          </a:p>
        </p:txBody>
      </p:sp>
      <p:grpSp>
        <p:nvGrpSpPr>
          <p:cNvPr id="16" name="Graphic 28">
            <a:extLst>
              <a:ext uri="{FF2B5EF4-FFF2-40B4-BE49-F238E27FC236}">
                <a16:creationId xmlns:a16="http://schemas.microsoft.com/office/drawing/2014/main" id="{73940926-6264-480B-897A-06094084080F}"/>
              </a:ext>
            </a:extLst>
          </p:cNvPr>
          <p:cNvGrpSpPr>
            <a:grpSpLocks noChangeAspect="1"/>
          </p:cNvGrpSpPr>
          <p:nvPr userDrawn="1"/>
        </p:nvGrpSpPr>
        <p:grpSpPr bwMode="gray">
          <a:xfrm>
            <a:off x="384048" y="6197601"/>
            <a:ext cx="874662" cy="464232"/>
            <a:chOff x="3834550" y="2440725"/>
            <a:chExt cx="5419725" cy="2876550"/>
          </a:xfrm>
          <a:solidFill>
            <a:schemeClr val="bg1"/>
          </a:solidFill>
        </p:grpSpPr>
        <p:sp>
          <p:nvSpPr>
            <p:cNvPr id="17" name="Freeform: Shape 98">
              <a:extLst>
                <a:ext uri="{FF2B5EF4-FFF2-40B4-BE49-F238E27FC236}">
                  <a16:creationId xmlns:a16="http://schemas.microsoft.com/office/drawing/2014/main" id="{018593C1-EBB8-4843-9A22-A5DCCBEE2BD3}"/>
                </a:ext>
              </a:extLst>
            </p:cNvPr>
            <p:cNvSpPr/>
            <p:nvPr/>
          </p:nvSpPr>
          <p:spPr bwMode="gray">
            <a:xfrm>
              <a:off x="4738663" y="3391889"/>
              <a:ext cx="914400" cy="952500"/>
            </a:xfrm>
            <a:custGeom>
              <a:avLst/>
              <a:gdLst>
                <a:gd name="connsiteX0" fmla="*/ 7144 w 914400"/>
                <a:gd name="connsiteY0" fmla="*/ 946216 h 952500"/>
                <a:gd name="connsiteX1" fmla="*/ 7144 w 914400"/>
                <a:gd name="connsiteY1" fmla="*/ 26101 h 952500"/>
                <a:gd name="connsiteX2" fmla="*/ 243364 w 914400"/>
                <a:gd name="connsiteY2" fmla="*/ 26101 h 952500"/>
                <a:gd name="connsiteX3" fmla="*/ 243364 w 914400"/>
                <a:gd name="connsiteY3" fmla="*/ 100111 h 952500"/>
                <a:gd name="connsiteX4" fmla="*/ 502349 w 914400"/>
                <a:gd name="connsiteY4" fmla="*/ 7146 h 952500"/>
                <a:gd name="connsiteX5" fmla="*/ 819912 w 914400"/>
                <a:gd name="connsiteY5" fmla="*/ 155165 h 952500"/>
                <a:gd name="connsiteX6" fmla="*/ 914400 w 914400"/>
                <a:gd name="connsiteY6" fmla="*/ 477681 h 952500"/>
                <a:gd name="connsiteX7" fmla="*/ 914400 w 914400"/>
                <a:gd name="connsiteY7" fmla="*/ 946216 h 952500"/>
                <a:gd name="connsiteX8" fmla="*/ 668655 w 914400"/>
                <a:gd name="connsiteY8" fmla="*/ 946216 h 952500"/>
                <a:gd name="connsiteX9" fmla="*/ 668655 w 914400"/>
                <a:gd name="connsiteY9" fmla="*/ 458536 h 952500"/>
                <a:gd name="connsiteX10" fmla="*/ 613791 w 914400"/>
                <a:gd name="connsiteY10" fmla="*/ 285943 h 952500"/>
                <a:gd name="connsiteX11" fmla="*/ 475869 w 914400"/>
                <a:gd name="connsiteY11" fmla="*/ 234699 h 952500"/>
                <a:gd name="connsiteX12" fmla="*/ 252794 w 914400"/>
                <a:gd name="connsiteY12" fmla="*/ 348999 h 952500"/>
                <a:gd name="connsiteX13" fmla="*/ 252794 w 914400"/>
                <a:gd name="connsiteY13" fmla="*/ 946216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 h="952500">
                  <a:moveTo>
                    <a:pt x="7144" y="946216"/>
                  </a:moveTo>
                  <a:lnTo>
                    <a:pt x="7144" y="26101"/>
                  </a:lnTo>
                  <a:lnTo>
                    <a:pt x="243364" y="26101"/>
                  </a:lnTo>
                  <a:lnTo>
                    <a:pt x="243364" y="100111"/>
                  </a:lnTo>
                  <a:cubicBezTo>
                    <a:pt x="316116" y="39705"/>
                    <a:pt x="407788" y="6798"/>
                    <a:pt x="502349" y="7146"/>
                  </a:cubicBezTo>
                  <a:cubicBezTo>
                    <a:pt x="624950" y="6797"/>
                    <a:pt x="741342" y="61048"/>
                    <a:pt x="819912" y="155165"/>
                  </a:cubicBezTo>
                  <a:cubicBezTo>
                    <a:pt x="880396" y="227174"/>
                    <a:pt x="914400" y="320138"/>
                    <a:pt x="914400" y="477681"/>
                  </a:cubicBezTo>
                  <a:lnTo>
                    <a:pt x="914400" y="946216"/>
                  </a:lnTo>
                  <a:lnTo>
                    <a:pt x="668655" y="946216"/>
                  </a:lnTo>
                  <a:lnTo>
                    <a:pt x="668655" y="458536"/>
                  </a:lnTo>
                  <a:cubicBezTo>
                    <a:pt x="668655" y="367477"/>
                    <a:pt x="647795" y="320043"/>
                    <a:pt x="613791" y="285943"/>
                  </a:cubicBezTo>
                  <a:cubicBezTo>
                    <a:pt x="581692" y="253653"/>
                    <a:pt x="532543" y="234699"/>
                    <a:pt x="475869" y="234699"/>
                  </a:cubicBezTo>
                  <a:cubicBezTo>
                    <a:pt x="371856" y="234699"/>
                    <a:pt x="286893" y="301374"/>
                    <a:pt x="252794" y="348999"/>
                  </a:cubicBezTo>
                  <a:lnTo>
                    <a:pt x="252794" y="946216"/>
                  </a:lnTo>
                  <a:close/>
                </a:path>
              </a:pathLst>
            </a:custGeom>
            <a:grpFill/>
            <a:ln w="9525" cap="flat">
              <a:noFill/>
              <a:prstDash val="solid"/>
              <a:miter/>
            </a:ln>
          </p:spPr>
          <p:txBody>
            <a:bodyPr rtlCol="0" anchor="ctr"/>
            <a:lstStyle/>
            <a:p>
              <a:endParaRPr lang="en-US"/>
            </a:p>
          </p:txBody>
        </p:sp>
        <p:sp>
          <p:nvSpPr>
            <p:cNvPr id="18" name="Freeform: Shape 99">
              <a:extLst>
                <a:ext uri="{FF2B5EF4-FFF2-40B4-BE49-F238E27FC236}">
                  <a16:creationId xmlns:a16="http://schemas.microsoft.com/office/drawing/2014/main" id="{528C4F92-7EE9-4152-9E08-EA8F87D82E22}"/>
                </a:ext>
              </a:extLst>
            </p:cNvPr>
            <p:cNvSpPr/>
            <p:nvPr/>
          </p:nvSpPr>
          <p:spPr bwMode="gray">
            <a:xfrm>
              <a:off x="5739618" y="3391882"/>
              <a:ext cx="1076325" cy="971550"/>
            </a:xfrm>
            <a:custGeom>
              <a:avLst/>
              <a:gdLst>
                <a:gd name="connsiteX0" fmla="*/ 546000 w 1076325"/>
                <a:gd name="connsiteY0" fmla="*/ 7153 h 971550"/>
                <a:gd name="connsiteX1" fmla="*/ 7170 w 1076325"/>
                <a:gd name="connsiteY1" fmla="*/ 540553 h 971550"/>
                <a:gd name="connsiteX2" fmla="*/ 175477 w 1076325"/>
                <a:gd name="connsiteY2" fmla="*/ 936412 h 971550"/>
                <a:gd name="connsiteX3" fmla="*/ 313590 w 1076325"/>
                <a:gd name="connsiteY3" fmla="*/ 943746 h 971550"/>
                <a:gd name="connsiteX4" fmla="*/ 772218 w 1076325"/>
                <a:gd name="connsiteY4" fmla="*/ 943746 h 971550"/>
                <a:gd name="connsiteX5" fmla="*/ 911188 w 1076325"/>
                <a:gd name="connsiteY5" fmla="*/ 935650 h 971550"/>
                <a:gd name="connsiteX6" fmla="*/ 930705 w 1076325"/>
                <a:gd name="connsiteY6" fmla="*/ 174823 h 971550"/>
                <a:gd name="connsiteX7" fmla="*/ 546000 w 1076325"/>
                <a:gd name="connsiteY7" fmla="*/ 7343 h 971550"/>
                <a:gd name="connsiteX8" fmla="*/ 542857 w 1076325"/>
                <a:gd name="connsiteY8" fmla="*/ 813825 h 971550"/>
                <a:gd name="connsiteX9" fmla="*/ 275014 w 1076325"/>
                <a:gd name="connsiteY9" fmla="*/ 545982 h 971550"/>
                <a:gd name="connsiteX10" fmla="*/ 542857 w 1076325"/>
                <a:gd name="connsiteY10" fmla="*/ 276044 h 971550"/>
                <a:gd name="connsiteX11" fmla="*/ 810795 w 1076325"/>
                <a:gd name="connsiteY11" fmla="*/ 545982 h 971550"/>
                <a:gd name="connsiteX12" fmla="*/ 542857 w 1076325"/>
                <a:gd name="connsiteY12" fmla="*/ 813825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6325" h="971550">
                  <a:moveTo>
                    <a:pt x="546000" y="7153"/>
                  </a:moveTo>
                  <a:cubicBezTo>
                    <a:pt x="252439" y="5438"/>
                    <a:pt x="9647" y="245278"/>
                    <a:pt x="7170" y="540553"/>
                  </a:cubicBezTo>
                  <a:cubicBezTo>
                    <a:pt x="5678" y="690190"/>
                    <a:pt x="66680" y="833666"/>
                    <a:pt x="175477" y="936412"/>
                  </a:cubicBezTo>
                  <a:cubicBezTo>
                    <a:pt x="213396" y="972606"/>
                    <a:pt x="272051" y="975721"/>
                    <a:pt x="313590" y="943746"/>
                  </a:cubicBezTo>
                  <a:cubicBezTo>
                    <a:pt x="449674" y="842412"/>
                    <a:pt x="636135" y="842412"/>
                    <a:pt x="772218" y="943746"/>
                  </a:cubicBezTo>
                  <a:cubicBezTo>
                    <a:pt x="814151" y="975848"/>
                    <a:pt x="873267" y="972404"/>
                    <a:pt x="911188" y="935650"/>
                  </a:cubicBezTo>
                  <a:cubicBezTo>
                    <a:pt x="1126674" y="730943"/>
                    <a:pt x="1135412" y="390309"/>
                    <a:pt x="930705" y="174823"/>
                  </a:cubicBezTo>
                  <a:cubicBezTo>
                    <a:pt x="830411" y="69248"/>
                    <a:pt x="691613" y="8822"/>
                    <a:pt x="546000" y="7343"/>
                  </a:cubicBezTo>
                  <a:moveTo>
                    <a:pt x="542857" y="813825"/>
                  </a:moveTo>
                  <a:cubicBezTo>
                    <a:pt x="383884" y="813825"/>
                    <a:pt x="275014" y="694096"/>
                    <a:pt x="275014" y="545982"/>
                  </a:cubicBezTo>
                  <a:cubicBezTo>
                    <a:pt x="275014" y="397868"/>
                    <a:pt x="383884" y="276044"/>
                    <a:pt x="542857" y="276044"/>
                  </a:cubicBezTo>
                  <a:cubicBezTo>
                    <a:pt x="701829" y="276044"/>
                    <a:pt x="810795" y="397773"/>
                    <a:pt x="810795" y="545982"/>
                  </a:cubicBezTo>
                  <a:cubicBezTo>
                    <a:pt x="810795" y="694191"/>
                    <a:pt x="701924" y="813825"/>
                    <a:pt x="542857" y="813825"/>
                  </a:cubicBezTo>
                </a:path>
              </a:pathLst>
            </a:custGeom>
            <a:solidFill>
              <a:srgbClr val="81B5A0"/>
            </a:solidFill>
            <a:ln w="9525" cap="flat">
              <a:noFill/>
              <a:prstDash val="solid"/>
              <a:miter/>
            </a:ln>
          </p:spPr>
          <p:txBody>
            <a:bodyPr rtlCol="0" anchor="ctr"/>
            <a:lstStyle/>
            <a:p>
              <a:endParaRPr lang="en-US"/>
            </a:p>
          </p:txBody>
        </p:sp>
        <p:sp>
          <p:nvSpPr>
            <p:cNvPr id="19" name="Freeform: Shape 100">
              <a:extLst>
                <a:ext uri="{FF2B5EF4-FFF2-40B4-BE49-F238E27FC236}">
                  <a16:creationId xmlns:a16="http://schemas.microsoft.com/office/drawing/2014/main" id="{D4409D6A-E5A5-4903-93E9-42E45C9728ED}"/>
                </a:ext>
              </a:extLst>
            </p:cNvPr>
            <p:cNvSpPr/>
            <p:nvPr/>
          </p:nvSpPr>
          <p:spPr bwMode="gray">
            <a:xfrm>
              <a:off x="6749390" y="3410846"/>
              <a:ext cx="1495425" cy="933450"/>
            </a:xfrm>
            <a:custGeom>
              <a:avLst/>
              <a:gdLst>
                <a:gd name="connsiteX0" fmla="*/ 555117 w 1495425"/>
                <a:gd name="connsiteY0" fmla="*/ 927259 h 933450"/>
                <a:gd name="connsiteX1" fmla="*/ 372046 w 1495425"/>
                <a:gd name="connsiteY1" fmla="*/ 927259 h 933450"/>
                <a:gd name="connsiteX2" fmla="*/ 7144 w 1495425"/>
                <a:gd name="connsiteY2" fmla="*/ 7144 h 933450"/>
                <a:gd name="connsiteX3" fmla="*/ 252508 w 1495425"/>
                <a:gd name="connsiteY3" fmla="*/ 7144 h 933450"/>
                <a:gd name="connsiteX4" fmla="*/ 452533 w 1495425"/>
                <a:gd name="connsiteY4" fmla="*/ 533019 h 933450"/>
                <a:gd name="connsiteX5" fmla="*/ 648748 w 1495425"/>
                <a:gd name="connsiteY5" fmla="*/ 7144 h 933450"/>
                <a:gd name="connsiteX6" fmla="*/ 853821 w 1495425"/>
                <a:gd name="connsiteY6" fmla="*/ 7144 h 933450"/>
                <a:gd name="connsiteX7" fmla="*/ 1048131 w 1495425"/>
                <a:gd name="connsiteY7" fmla="*/ 533019 h 933450"/>
                <a:gd name="connsiteX8" fmla="*/ 1249966 w 1495425"/>
                <a:gd name="connsiteY8" fmla="*/ 7144 h 933450"/>
                <a:gd name="connsiteX9" fmla="*/ 1495330 w 1495425"/>
                <a:gd name="connsiteY9" fmla="*/ 7144 h 933450"/>
                <a:gd name="connsiteX10" fmla="*/ 1130427 w 1495425"/>
                <a:gd name="connsiteY10" fmla="*/ 927259 h 933450"/>
                <a:gd name="connsiteX11" fmla="*/ 947452 w 1495425"/>
                <a:gd name="connsiteY11" fmla="*/ 927259 h 933450"/>
                <a:gd name="connsiteX12" fmla="*/ 751237 w 1495425"/>
                <a:gd name="connsiteY12" fmla="*/ 403384 h 933450"/>
                <a:gd name="connsiteX13" fmla="*/ 555117 w 1495425"/>
                <a:gd name="connsiteY13" fmla="*/ 927259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5425" h="933450">
                  <a:moveTo>
                    <a:pt x="555117" y="927259"/>
                  </a:moveTo>
                  <a:lnTo>
                    <a:pt x="372046" y="927259"/>
                  </a:lnTo>
                  <a:lnTo>
                    <a:pt x="7144" y="7144"/>
                  </a:lnTo>
                  <a:lnTo>
                    <a:pt x="252508" y="7144"/>
                  </a:lnTo>
                  <a:lnTo>
                    <a:pt x="452533" y="533019"/>
                  </a:lnTo>
                  <a:lnTo>
                    <a:pt x="648748" y="7144"/>
                  </a:lnTo>
                  <a:lnTo>
                    <a:pt x="853821" y="7144"/>
                  </a:lnTo>
                  <a:lnTo>
                    <a:pt x="1048131" y="533019"/>
                  </a:lnTo>
                  <a:lnTo>
                    <a:pt x="1249966" y="7144"/>
                  </a:lnTo>
                  <a:lnTo>
                    <a:pt x="1495330" y="7144"/>
                  </a:lnTo>
                  <a:lnTo>
                    <a:pt x="1130427" y="927259"/>
                  </a:lnTo>
                  <a:lnTo>
                    <a:pt x="947452" y="927259"/>
                  </a:lnTo>
                  <a:lnTo>
                    <a:pt x="751237" y="403384"/>
                  </a:lnTo>
                  <a:lnTo>
                    <a:pt x="555117" y="927259"/>
                  </a:lnTo>
                  <a:close/>
                </a:path>
              </a:pathLst>
            </a:custGeom>
            <a:grpFill/>
            <a:ln w="9525" cap="flat">
              <a:noFill/>
              <a:prstDash val="solid"/>
              <a:miter/>
            </a:ln>
          </p:spPr>
          <p:txBody>
            <a:bodyPr rtlCol="0" anchor="ctr"/>
            <a:lstStyle/>
            <a:p>
              <a:endParaRPr lang="en-US"/>
            </a:p>
          </p:txBody>
        </p:sp>
        <p:sp>
          <p:nvSpPr>
            <p:cNvPr id="20" name="Freeform: Shape 101">
              <a:extLst>
                <a:ext uri="{FF2B5EF4-FFF2-40B4-BE49-F238E27FC236}">
                  <a16:creationId xmlns:a16="http://schemas.microsoft.com/office/drawing/2014/main" id="{2DFDAB32-6AE0-46DA-9337-F96E10D3695B}"/>
                </a:ext>
              </a:extLst>
            </p:cNvPr>
            <p:cNvSpPr/>
            <p:nvPr/>
          </p:nvSpPr>
          <p:spPr bwMode="gray">
            <a:xfrm>
              <a:off x="8018502" y="4214089"/>
              <a:ext cx="95250" cy="123825"/>
            </a:xfrm>
            <a:custGeom>
              <a:avLst/>
              <a:gdLst>
                <a:gd name="connsiteX0" fmla="*/ 91535 w 95250"/>
                <a:gd name="connsiteY0" fmla="*/ 7144 h 123825"/>
                <a:gd name="connsiteX1" fmla="*/ 91535 w 95250"/>
                <a:gd name="connsiteY1" fmla="*/ 27242 h 123825"/>
                <a:gd name="connsiteX2" fmla="*/ 60674 w 95250"/>
                <a:gd name="connsiteY2" fmla="*/ 27242 h 123825"/>
                <a:gd name="connsiteX3" fmla="*/ 60674 w 95250"/>
                <a:gd name="connsiteY3" fmla="*/ 124016 h 123825"/>
                <a:gd name="connsiteX4" fmla="*/ 38100 w 95250"/>
                <a:gd name="connsiteY4" fmla="*/ 124016 h 123825"/>
                <a:gd name="connsiteX5" fmla="*/ 38100 w 95250"/>
                <a:gd name="connsiteY5" fmla="*/ 27242 h 123825"/>
                <a:gd name="connsiteX6" fmla="*/ 7144 w 95250"/>
                <a:gd name="connsiteY6" fmla="*/ 27242 h 123825"/>
                <a:gd name="connsiteX7" fmla="*/ 7144 w 95250"/>
                <a:gd name="connsiteY7" fmla="*/ 7144 h 123825"/>
                <a:gd name="connsiteX8" fmla="*/ 91535 w 95250"/>
                <a:gd name="connsiteY8" fmla="*/ 71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23825">
                  <a:moveTo>
                    <a:pt x="91535" y="7144"/>
                  </a:moveTo>
                  <a:lnTo>
                    <a:pt x="91535" y="27242"/>
                  </a:lnTo>
                  <a:lnTo>
                    <a:pt x="60674" y="27242"/>
                  </a:lnTo>
                  <a:lnTo>
                    <a:pt x="60674" y="124016"/>
                  </a:lnTo>
                  <a:lnTo>
                    <a:pt x="38100" y="124016"/>
                  </a:lnTo>
                  <a:lnTo>
                    <a:pt x="38100" y="27242"/>
                  </a:lnTo>
                  <a:lnTo>
                    <a:pt x="7144" y="27242"/>
                  </a:lnTo>
                  <a:lnTo>
                    <a:pt x="7144" y="7144"/>
                  </a:lnTo>
                  <a:lnTo>
                    <a:pt x="91535" y="7144"/>
                  </a:lnTo>
                  <a:close/>
                </a:path>
              </a:pathLst>
            </a:custGeom>
            <a:grpFill/>
            <a:ln w="9525" cap="flat">
              <a:noFill/>
              <a:prstDash val="solid"/>
              <a:miter/>
            </a:ln>
          </p:spPr>
          <p:txBody>
            <a:bodyPr rtlCol="0" anchor="ctr"/>
            <a:lstStyle/>
            <a:p>
              <a:endParaRPr lang="en-US"/>
            </a:p>
          </p:txBody>
        </p:sp>
        <p:sp>
          <p:nvSpPr>
            <p:cNvPr id="21" name="Freeform: Shape 102">
              <a:extLst>
                <a:ext uri="{FF2B5EF4-FFF2-40B4-BE49-F238E27FC236}">
                  <a16:creationId xmlns:a16="http://schemas.microsoft.com/office/drawing/2014/main" id="{C08E68FA-00EB-4E7E-A9E2-4BA6E7DC4A2D}"/>
                </a:ext>
              </a:extLst>
            </p:cNvPr>
            <p:cNvSpPr/>
            <p:nvPr/>
          </p:nvSpPr>
          <p:spPr bwMode="gray">
            <a:xfrm>
              <a:off x="8120705" y="4214089"/>
              <a:ext cx="123825" cy="123825"/>
            </a:xfrm>
            <a:custGeom>
              <a:avLst/>
              <a:gdLst>
                <a:gd name="connsiteX0" fmla="*/ 65627 w 123825"/>
                <a:gd name="connsiteY0" fmla="*/ 77153 h 123825"/>
                <a:gd name="connsiteX1" fmla="*/ 108204 w 123825"/>
                <a:gd name="connsiteY1" fmla="*/ 7144 h 123825"/>
                <a:gd name="connsiteX2" fmla="*/ 124016 w 123825"/>
                <a:gd name="connsiteY2" fmla="*/ 7144 h 123825"/>
                <a:gd name="connsiteX3" fmla="*/ 124016 w 123825"/>
                <a:gd name="connsiteY3" fmla="*/ 124016 h 123825"/>
                <a:gd name="connsiteX4" fmla="*/ 101441 w 123825"/>
                <a:gd name="connsiteY4" fmla="*/ 124016 h 123825"/>
                <a:gd name="connsiteX5" fmla="*/ 101441 w 123825"/>
                <a:gd name="connsiteY5" fmla="*/ 58960 h 123825"/>
                <a:gd name="connsiteX6" fmla="*/ 73438 w 123825"/>
                <a:gd name="connsiteY6" fmla="*/ 104870 h 123825"/>
                <a:gd name="connsiteX7" fmla="*/ 57817 w 123825"/>
                <a:gd name="connsiteY7" fmla="*/ 104870 h 123825"/>
                <a:gd name="connsiteX8" fmla="*/ 29718 w 123825"/>
                <a:gd name="connsiteY8" fmla="*/ 58960 h 123825"/>
                <a:gd name="connsiteX9" fmla="*/ 29718 w 123825"/>
                <a:gd name="connsiteY9" fmla="*/ 124016 h 123825"/>
                <a:gd name="connsiteX10" fmla="*/ 7144 w 123825"/>
                <a:gd name="connsiteY10" fmla="*/ 124016 h 123825"/>
                <a:gd name="connsiteX11" fmla="*/ 7144 w 123825"/>
                <a:gd name="connsiteY11" fmla="*/ 7144 h 123825"/>
                <a:gd name="connsiteX12" fmla="*/ 23051 w 123825"/>
                <a:gd name="connsiteY12" fmla="*/ 7144 h 123825"/>
                <a:gd name="connsiteX13" fmla="*/ 65627 w 123825"/>
                <a:gd name="connsiteY13" fmla="*/ 7715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23825">
                  <a:moveTo>
                    <a:pt x="65627" y="77153"/>
                  </a:moveTo>
                  <a:lnTo>
                    <a:pt x="108204" y="7144"/>
                  </a:lnTo>
                  <a:lnTo>
                    <a:pt x="124016" y="7144"/>
                  </a:lnTo>
                  <a:lnTo>
                    <a:pt x="124016" y="124016"/>
                  </a:lnTo>
                  <a:lnTo>
                    <a:pt x="101441" y="124016"/>
                  </a:lnTo>
                  <a:lnTo>
                    <a:pt x="101441" y="58960"/>
                  </a:lnTo>
                  <a:lnTo>
                    <a:pt x="73438" y="104870"/>
                  </a:lnTo>
                  <a:lnTo>
                    <a:pt x="57817" y="104870"/>
                  </a:lnTo>
                  <a:lnTo>
                    <a:pt x="29718" y="58960"/>
                  </a:lnTo>
                  <a:lnTo>
                    <a:pt x="29718" y="124016"/>
                  </a:lnTo>
                  <a:lnTo>
                    <a:pt x="7144" y="124016"/>
                  </a:lnTo>
                  <a:lnTo>
                    <a:pt x="7144" y="7144"/>
                  </a:lnTo>
                  <a:lnTo>
                    <a:pt x="23051" y="7144"/>
                  </a:lnTo>
                  <a:lnTo>
                    <a:pt x="65627" y="77153"/>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848757468"/>
      </p:ext>
    </p:extLst>
  </p:cSld>
  <p:clrMapOvr>
    <a:masterClrMapping/>
  </p:clrMapOvr>
  <p:hf sldNum="0"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Thank You_1_Name">
    <p:bg bwMode="gray">
      <p:bgPr>
        <a:solidFill>
          <a:schemeClr val="tx1"/>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371748" y="3599343"/>
            <a:ext cx="10441443" cy="1374775"/>
          </a:xfrm>
        </p:spPr>
        <p:txBody>
          <a:bodyPr/>
          <a:lstStyle>
            <a:lvl1pPr marL="0" indent="0">
              <a:buFont typeface="Calibri" panose="020F0502020204030204" pitchFamily="34" charset="0"/>
              <a:buChar char=" "/>
              <a:defRPr sz="2000" b="0">
                <a:solidFill>
                  <a:schemeClr val="bg2"/>
                </a:solidFill>
                <a:latin typeface="+mn-lt"/>
                <a:ea typeface="Gilroy" panose="00000500000000000000" pitchFamily="50" charset="0"/>
                <a:cs typeface="Gilroy" panose="00000500000000000000" pitchFamily="50" charset="0"/>
              </a:defRPr>
            </a:lvl1pPr>
            <a:lvl2pPr marL="0" indent="0">
              <a:spcBef>
                <a:spcPts val="300"/>
              </a:spcBef>
              <a:buFont typeface="Calibri" panose="020F0502020204030204" pitchFamily="34" charset="0"/>
              <a:buChar char=" "/>
              <a:defRPr sz="1800">
                <a:solidFill>
                  <a:schemeClr val="bg2"/>
                </a:solidFill>
                <a:latin typeface="+mn-lt"/>
                <a:ea typeface="Gilroy" panose="00000500000000000000" pitchFamily="50" charset="0"/>
                <a:cs typeface="Gilroy" panose="00000500000000000000" pitchFamily="50" charset="0"/>
              </a:defRPr>
            </a:lvl2pPr>
          </a:lstStyle>
          <a:p>
            <a:pPr lvl="0"/>
            <a:r>
              <a:rPr lang="en-US" dirty="0"/>
              <a:t>Click to edit master text styles</a:t>
            </a:r>
          </a:p>
          <a:p>
            <a:pPr lvl="1"/>
            <a:r>
              <a:rPr lang="en-US" dirty="0"/>
              <a:t>Second level</a:t>
            </a:r>
          </a:p>
        </p:txBody>
      </p:sp>
      <p:sp>
        <p:nvSpPr>
          <p:cNvPr id="3" name="Title 2"/>
          <p:cNvSpPr>
            <a:spLocks noGrp="1"/>
          </p:cNvSpPr>
          <p:nvPr>
            <p:ph type="title" hasCustomPrompt="1"/>
          </p:nvPr>
        </p:nvSpPr>
        <p:spPr>
          <a:xfrm>
            <a:off x="415787" y="2731259"/>
            <a:ext cx="11185080" cy="668692"/>
          </a:xfrm>
        </p:spPr>
        <p:txBody>
          <a:bodyPr/>
          <a:lstStyle>
            <a:lvl1pPr>
              <a:lnSpc>
                <a:spcPct val="90000"/>
              </a:lnSpc>
              <a:defRPr sz="4400" b="1">
                <a:solidFill>
                  <a:schemeClr val="bg2"/>
                </a:solidFill>
              </a:defRPr>
            </a:lvl1pPr>
          </a:lstStyle>
          <a:p>
            <a:r>
              <a:rPr lang="en-US" dirty="0"/>
              <a:t>Click to edit master title style</a:t>
            </a:r>
          </a:p>
        </p:txBody>
      </p:sp>
      <p:grpSp>
        <p:nvGrpSpPr>
          <p:cNvPr id="20" name="Graphic 42">
            <a:extLst>
              <a:ext uri="{FF2B5EF4-FFF2-40B4-BE49-F238E27FC236}">
                <a16:creationId xmlns:a16="http://schemas.microsoft.com/office/drawing/2014/main" id="{3E794096-B10B-E04E-9074-16258BC906B2}"/>
              </a:ext>
            </a:extLst>
          </p:cNvPr>
          <p:cNvGrpSpPr/>
          <p:nvPr userDrawn="1"/>
        </p:nvGrpSpPr>
        <p:grpSpPr bwMode="gray">
          <a:xfrm>
            <a:off x="370118" y="895350"/>
            <a:ext cx="1885270" cy="555625"/>
            <a:chOff x="803237" y="2081175"/>
            <a:chExt cx="11182350" cy="3295650"/>
          </a:xfrm>
        </p:grpSpPr>
        <p:sp>
          <p:nvSpPr>
            <p:cNvPr id="21" name="Freeform: Shape 44">
              <a:extLst>
                <a:ext uri="{FF2B5EF4-FFF2-40B4-BE49-F238E27FC236}">
                  <a16:creationId xmlns:a16="http://schemas.microsoft.com/office/drawing/2014/main" id="{485F4B7C-2B57-1B4B-977E-680282D08DBC}"/>
                </a:ext>
              </a:extLst>
            </p:cNvPr>
            <p:cNvSpPr/>
            <p:nvPr/>
          </p:nvSpPr>
          <p:spPr bwMode="gray">
            <a:xfrm>
              <a:off x="3507766" y="3453249"/>
              <a:ext cx="581025" cy="942975"/>
            </a:xfrm>
            <a:custGeom>
              <a:avLst/>
              <a:gdLst>
                <a:gd name="connsiteX0" fmla="*/ 502348 w 581025"/>
                <a:gd name="connsiteY0" fmla="*/ 7146 h 942975"/>
                <a:gd name="connsiteX1" fmla="*/ 243459 w 581025"/>
                <a:gd name="connsiteY1" fmla="*/ 100110 h 942975"/>
                <a:gd name="connsiteX2" fmla="*/ 243459 w 581025"/>
                <a:gd name="connsiteY2" fmla="*/ 16671 h 942975"/>
                <a:gd name="connsiteX3" fmla="*/ 7144 w 581025"/>
                <a:gd name="connsiteY3" fmla="*/ 16671 h 942975"/>
                <a:gd name="connsiteX4" fmla="*/ 7144 w 581025"/>
                <a:gd name="connsiteY4" fmla="*/ 936786 h 942975"/>
                <a:gd name="connsiteX5" fmla="*/ 252889 w 581025"/>
                <a:gd name="connsiteY5" fmla="*/ 936786 h 942975"/>
                <a:gd name="connsiteX6" fmla="*/ 252889 w 581025"/>
                <a:gd name="connsiteY6" fmla="*/ 348712 h 942975"/>
                <a:gd name="connsiteX7" fmla="*/ 475964 w 581025"/>
                <a:gd name="connsiteY7" fmla="*/ 234888 h 942975"/>
                <a:gd name="connsiteX8" fmla="*/ 574548 w 581025"/>
                <a:gd name="connsiteY8" fmla="*/ 249652 h 942975"/>
                <a:gd name="connsiteX9" fmla="*/ 574548 w 581025"/>
                <a:gd name="connsiteY9" fmla="*/ 13527 h 942975"/>
                <a:gd name="connsiteX10" fmla="*/ 502349 w 581025"/>
                <a:gd name="connsiteY10" fmla="*/ 7146 h 9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1025" h="942975">
                  <a:moveTo>
                    <a:pt x="502348" y="7146"/>
                  </a:moveTo>
                  <a:cubicBezTo>
                    <a:pt x="407828" y="6860"/>
                    <a:pt x="316206" y="39761"/>
                    <a:pt x="243459" y="100110"/>
                  </a:cubicBezTo>
                  <a:lnTo>
                    <a:pt x="243459" y="16671"/>
                  </a:lnTo>
                  <a:lnTo>
                    <a:pt x="7144" y="16671"/>
                  </a:lnTo>
                  <a:lnTo>
                    <a:pt x="7144" y="936786"/>
                  </a:lnTo>
                  <a:lnTo>
                    <a:pt x="252889" y="936786"/>
                  </a:lnTo>
                  <a:lnTo>
                    <a:pt x="252889" y="348712"/>
                  </a:lnTo>
                  <a:cubicBezTo>
                    <a:pt x="286893" y="301087"/>
                    <a:pt x="371951" y="234888"/>
                    <a:pt x="475964" y="234888"/>
                  </a:cubicBezTo>
                  <a:cubicBezTo>
                    <a:pt x="512921" y="234888"/>
                    <a:pt x="546830" y="237555"/>
                    <a:pt x="574548" y="249652"/>
                  </a:cubicBezTo>
                  <a:lnTo>
                    <a:pt x="574548" y="13527"/>
                  </a:lnTo>
                  <a:cubicBezTo>
                    <a:pt x="550710" y="9326"/>
                    <a:pt x="526554" y="7191"/>
                    <a:pt x="502349" y="7146"/>
                  </a:cubicBezTo>
                </a:path>
              </a:pathLst>
            </a:custGeom>
            <a:solidFill>
              <a:srgbClr val="FFFFFF"/>
            </a:solidFill>
            <a:ln w="9525" cap="flat">
              <a:noFill/>
              <a:prstDash val="solid"/>
              <a:miter/>
            </a:ln>
          </p:spPr>
          <p:txBody>
            <a:bodyPr rtlCol="0" anchor="ctr"/>
            <a:lstStyle/>
            <a:p>
              <a:endParaRPr lang="en-US"/>
            </a:p>
          </p:txBody>
        </p:sp>
        <p:sp>
          <p:nvSpPr>
            <p:cNvPr id="22" name="Freeform: Shape 45">
              <a:extLst>
                <a:ext uri="{FF2B5EF4-FFF2-40B4-BE49-F238E27FC236}">
                  <a16:creationId xmlns:a16="http://schemas.microsoft.com/office/drawing/2014/main" id="{D10EEA80-CC0A-A842-A1C9-F3626041AEC8}"/>
                </a:ext>
              </a:extLst>
            </p:cNvPr>
            <p:cNvSpPr/>
            <p:nvPr/>
          </p:nvSpPr>
          <p:spPr bwMode="gray">
            <a:xfrm>
              <a:off x="1741735" y="3443821"/>
              <a:ext cx="742950" cy="971550"/>
            </a:xfrm>
            <a:custGeom>
              <a:avLst/>
              <a:gdLst>
                <a:gd name="connsiteX0" fmla="*/ 126206 w 742950"/>
                <a:gd name="connsiteY0" fmla="*/ 665417 h 971550"/>
                <a:gd name="connsiteX1" fmla="*/ 377571 w 742950"/>
                <a:gd name="connsiteY1" fmla="*/ 756476 h 971550"/>
                <a:gd name="connsiteX2" fmla="*/ 494824 w 742950"/>
                <a:gd name="connsiteY2" fmla="*/ 678752 h 971550"/>
                <a:gd name="connsiteX3" fmla="*/ 50578 w 742950"/>
                <a:gd name="connsiteY3" fmla="*/ 293656 h 971550"/>
                <a:gd name="connsiteX4" fmla="*/ 402146 w 742950"/>
                <a:gd name="connsiteY4" fmla="*/ 7144 h 971550"/>
                <a:gd name="connsiteX5" fmla="*/ 712184 w 742950"/>
                <a:gd name="connsiteY5" fmla="*/ 100108 h 971550"/>
                <a:gd name="connsiteX6" fmla="*/ 596837 w 742950"/>
                <a:gd name="connsiteY6" fmla="*/ 278416 h 971550"/>
                <a:gd name="connsiteX7" fmla="*/ 421100 w 742950"/>
                <a:gd name="connsiteY7" fmla="*/ 215837 h 971550"/>
                <a:gd name="connsiteX8" fmla="*/ 296323 w 742950"/>
                <a:gd name="connsiteY8" fmla="*/ 289846 h 971550"/>
                <a:gd name="connsiteX9" fmla="*/ 740474 w 742950"/>
                <a:gd name="connsiteY9" fmla="*/ 680371 h 971550"/>
                <a:gd name="connsiteX10" fmla="*/ 375761 w 742950"/>
                <a:gd name="connsiteY10" fmla="*/ 964978 h 971550"/>
                <a:gd name="connsiteX11" fmla="*/ 7144 w 742950"/>
                <a:gd name="connsiteY11" fmla="*/ 841153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2950" h="971550">
                  <a:moveTo>
                    <a:pt x="126206" y="665417"/>
                  </a:moveTo>
                  <a:cubicBezTo>
                    <a:pt x="188595" y="722567"/>
                    <a:pt x="284988" y="756476"/>
                    <a:pt x="377571" y="756476"/>
                  </a:cubicBezTo>
                  <a:cubicBezTo>
                    <a:pt x="444246" y="756476"/>
                    <a:pt x="494824" y="724281"/>
                    <a:pt x="494824" y="678752"/>
                  </a:cubicBezTo>
                  <a:cubicBezTo>
                    <a:pt x="494824" y="540258"/>
                    <a:pt x="50578" y="589598"/>
                    <a:pt x="50578" y="293656"/>
                  </a:cubicBezTo>
                  <a:cubicBezTo>
                    <a:pt x="50578" y="117158"/>
                    <a:pt x="220694" y="7144"/>
                    <a:pt x="402146" y="7144"/>
                  </a:cubicBezTo>
                  <a:cubicBezTo>
                    <a:pt x="521208" y="7144"/>
                    <a:pt x="651701" y="52673"/>
                    <a:pt x="712184" y="100108"/>
                  </a:cubicBezTo>
                  <a:lnTo>
                    <a:pt x="596837" y="278416"/>
                  </a:lnTo>
                  <a:cubicBezTo>
                    <a:pt x="549212" y="244316"/>
                    <a:pt x="487204" y="215837"/>
                    <a:pt x="421100" y="215837"/>
                  </a:cubicBezTo>
                  <a:cubicBezTo>
                    <a:pt x="352996" y="215837"/>
                    <a:pt x="296323" y="242411"/>
                    <a:pt x="296323" y="289846"/>
                  </a:cubicBezTo>
                  <a:cubicBezTo>
                    <a:pt x="296323" y="409384"/>
                    <a:pt x="740474" y="361950"/>
                    <a:pt x="740474" y="680371"/>
                  </a:cubicBezTo>
                  <a:cubicBezTo>
                    <a:pt x="740474" y="856774"/>
                    <a:pt x="568452" y="964978"/>
                    <a:pt x="375761" y="964978"/>
                  </a:cubicBezTo>
                  <a:cubicBezTo>
                    <a:pt x="242940" y="963405"/>
                    <a:pt x="113979" y="920085"/>
                    <a:pt x="7144" y="841153"/>
                  </a:cubicBezTo>
                  <a:close/>
                </a:path>
              </a:pathLst>
            </a:custGeom>
            <a:solidFill>
              <a:srgbClr val="FFFFFF"/>
            </a:solidFill>
            <a:ln w="9525" cap="flat">
              <a:noFill/>
              <a:prstDash val="solid"/>
              <a:miter/>
            </a:ln>
          </p:spPr>
          <p:txBody>
            <a:bodyPr rtlCol="0" anchor="ctr"/>
            <a:lstStyle/>
            <a:p>
              <a:endParaRPr lang="en-US"/>
            </a:p>
          </p:txBody>
        </p:sp>
        <p:sp>
          <p:nvSpPr>
            <p:cNvPr id="23" name="Freeform: Shape 46">
              <a:extLst>
                <a:ext uri="{FF2B5EF4-FFF2-40B4-BE49-F238E27FC236}">
                  <a16:creationId xmlns:a16="http://schemas.microsoft.com/office/drawing/2014/main" id="{AC78FC61-5C7F-8742-9AFB-F86C83C1B7C7}"/>
                </a:ext>
              </a:extLst>
            </p:cNvPr>
            <p:cNvSpPr/>
            <p:nvPr/>
          </p:nvSpPr>
          <p:spPr bwMode="gray">
            <a:xfrm>
              <a:off x="2524024" y="3443821"/>
              <a:ext cx="885825" cy="971550"/>
            </a:xfrm>
            <a:custGeom>
              <a:avLst/>
              <a:gdLst>
                <a:gd name="connsiteX0" fmla="*/ 886015 w 885825"/>
                <a:gd name="connsiteY0" fmla="*/ 477679 h 971550"/>
                <a:gd name="connsiteX1" fmla="*/ 453295 w 885825"/>
                <a:gd name="connsiteY1" fmla="*/ 7144 h 971550"/>
                <a:gd name="connsiteX2" fmla="*/ 7144 w 885825"/>
                <a:gd name="connsiteY2" fmla="*/ 487109 h 971550"/>
                <a:gd name="connsiteX3" fmla="*/ 487299 w 885825"/>
                <a:gd name="connsiteY3" fmla="*/ 965168 h 971550"/>
                <a:gd name="connsiteX4" fmla="*/ 863346 w 885825"/>
                <a:gd name="connsiteY4" fmla="*/ 800195 h 971550"/>
                <a:gd name="connsiteX5" fmla="*/ 723519 w 885825"/>
                <a:gd name="connsiteY5" fmla="*/ 659797 h 971550"/>
                <a:gd name="connsiteX6" fmla="*/ 492919 w 885825"/>
                <a:gd name="connsiteY6" fmla="*/ 766001 h 971550"/>
                <a:gd name="connsiteX7" fmla="*/ 245269 w 885825"/>
                <a:gd name="connsiteY7" fmla="*/ 547878 h 971550"/>
                <a:gd name="connsiteX8" fmla="*/ 880300 w 885825"/>
                <a:gd name="connsiteY8" fmla="*/ 547878 h 971550"/>
                <a:gd name="connsiteX9" fmla="*/ 886015 w 885825"/>
                <a:gd name="connsiteY9" fmla="*/ 477679 h 971550"/>
                <a:gd name="connsiteX10" fmla="*/ 256699 w 885825"/>
                <a:gd name="connsiteY10" fmla="*/ 367570 h 971550"/>
                <a:gd name="connsiteX11" fmla="*/ 453295 w 885825"/>
                <a:gd name="connsiteY11" fmla="*/ 206312 h 971550"/>
                <a:gd name="connsiteX12" fmla="*/ 634270 w 885825"/>
                <a:gd name="connsiteY12" fmla="*/ 367570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5825" h="971550">
                  <a:moveTo>
                    <a:pt x="886015" y="477679"/>
                  </a:moveTo>
                  <a:cubicBezTo>
                    <a:pt x="886015" y="221552"/>
                    <a:pt x="706564" y="7144"/>
                    <a:pt x="453295" y="7144"/>
                  </a:cubicBezTo>
                  <a:cubicBezTo>
                    <a:pt x="181070" y="7144"/>
                    <a:pt x="7144" y="230981"/>
                    <a:pt x="7144" y="487109"/>
                  </a:cubicBezTo>
                  <a:cubicBezTo>
                    <a:pt x="7144" y="775526"/>
                    <a:pt x="213169" y="965168"/>
                    <a:pt x="487299" y="965168"/>
                  </a:cubicBezTo>
                  <a:cubicBezTo>
                    <a:pt x="629031" y="965168"/>
                    <a:pt x="774573" y="906399"/>
                    <a:pt x="863346" y="800195"/>
                  </a:cubicBezTo>
                  <a:lnTo>
                    <a:pt x="723519" y="659797"/>
                  </a:lnTo>
                  <a:cubicBezTo>
                    <a:pt x="680085" y="707422"/>
                    <a:pt x="596932" y="766001"/>
                    <a:pt x="492919" y="766001"/>
                  </a:cubicBezTo>
                  <a:cubicBezTo>
                    <a:pt x="362521" y="766001"/>
                    <a:pt x="258604" y="676847"/>
                    <a:pt x="245269" y="547878"/>
                  </a:cubicBezTo>
                  <a:lnTo>
                    <a:pt x="880300" y="547878"/>
                  </a:lnTo>
                  <a:cubicBezTo>
                    <a:pt x="884241" y="524689"/>
                    <a:pt x="886153" y="501200"/>
                    <a:pt x="886015" y="477679"/>
                  </a:cubicBezTo>
                  <a:close/>
                  <a:moveTo>
                    <a:pt x="256699" y="367570"/>
                  </a:moveTo>
                  <a:cubicBezTo>
                    <a:pt x="268034" y="284131"/>
                    <a:pt x="351187" y="206312"/>
                    <a:pt x="453295" y="206312"/>
                  </a:cubicBezTo>
                  <a:cubicBezTo>
                    <a:pt x="545679" y="206668"/>
                    <a:pt x="623305" y="275837"/>
                    <a:pt x="634270" y="367570"/>
                  </a:cubicBezTo>
                  <a:close/>
                </a:path>
              </a:pathLst>
            </a:custGeom>
            <a:solidFill>
              <a:srgbClr val="FFFFFF"/>
            </a:solidFill>
            <a:ln w="9525" cap="flat">
              <a:noFill/>
              <a:prstDash val="solid"/>
              <a:miter/>
            </a:ln>
          </p:spPr>
          <p:txBody>
            <a:bodyPr rtlCol="0" anchor="ctr"/>
            <a:lstStyle/>
            <a:p>
              <a:endParaRPr lang="en-US"/>
            </a:p>
          </p:txBody>
        </p:sp>
        <p:sp>
          <p:nvSpPr>
            <p:cNvPr id="24" name="Freeform: Shape 47">
              <a:extLst>
                <a:ext uri="{FF2B5EF4-FFF2-40B4-BE49-F238E27FC236}">
                  <a16:creationId xmlns:a16="http://schemas.microsoft.com/office/drawing/2014/main" id="{8FB98966-6DA3-804A-AEFB-1BEEBE6FF1B4}"/>
                </a:ext>
              </a:extLst>
            </p:cNvPr>
            <p:cNvSpPr/>
            <p:nvPr/>
          </p:nvSpPr>
          <p:spPr bwMode="gray">
            <a:xfrm>
              <a:off x="4154227" y="3462776"/>
              <a:ext cx="1019175" cy="933450"/>
            </a:xfrm>
            <a:custGeom>
              <a:avLst/>
              <a:gdLst>
                <a:gd name="connsiteX0" fmla="*/ 513683 w 1019175"/>
                <a:gd name="connsiteY0" fmla="*/ 568738 h 933450"/>
                <a:gd name="connsiteX1" fmla="*/ 765048 w 1019175"/>
                <a:gd name="connsiteY1" fmla="*/ 7144 h 933450"/>
                <a:gd name="connsiteX2" fmla="*/ 1020223 w 1019175"/>
                <a:gd name="connsiteY2" fmla="*/ 7144 h 933450"/>
                <a:gd name="connsiteX3" fmla="*/ 598742 w 1019175"/>
                <a:gd name="connsiteY3" fmla="*/ 927259 h 933450"/>
                <a:gd name="connsiteX4" fmla="*/ 428625 w 1019175"/>
                <a:gd name="connsiteY4" fmla="*/ 927259 h 933450"/>
                <a:gd name="connsiteX5" fmla="*/ 7144 w 1019175"/>
                <a:gd name="connsiteY5" fmla="*/ 7144 h 933450"/>
                <a:gd name="connsiteX6" fmla="*/ 262319 w 1019175"/>
                <a:gd name="connsiteY6" fmla="*/ 7144 h 933450"/>
                <a:gd name="connsiteX7" fmla="*/ 513683 w 1019175"/>
                <a:gd name="connsiteY7" fmla="*/ 568738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9175" h="933450">
                  <a:moveTo>
                    <a:pt x="513683" y="568738"/>
                  </a:moveTo>
                  <a:lnTo>
                    <a:pt x="765048" y="7144"/>
                  </a:lnTo>
                  <a:lnTo>
                    <a:pt x="1020223" y="7144"/>
                  </a:lnTo>
                  <a:lnTo>
                    <a:pt x="598742" y="927259"/>
                  </a:lnTo>
                  <a:lnTo>
                    <a:pt x="428625" y="927259"/>
                  </a:lnTo>
                  <a:lnTo>
                    <a:pt x="7144" y="7144"/>
                  </a:lnTo>
                  <a:lnTo>
                    <a:pt x="262319" y="7144"/>
                  </a:lnTo>
                  <a:lnTo>
                    <a:pt x="513683" y="568738"/>
                  </a:lnTo>
                  <a:close/>
                </a:path>
              </a:pathLst>
            </a:custGeom>
            <a:solidFill>
              <a:srgbClr val="FFFFFF"/>
            </a:solidFill>
            <a:ln w="9525" cap="flat">
              <a:noFill/>
              <a:prstDash val="solid"/>
              <a:miter/>
            </a:ln>
          </p:spPr>
          <p:txBody>
            <a:bodyPr rtlCol="0" anchor="ctr"/>
            <a:lstStyle/>
            <a:p>
              <a:endParaRPr lang="en-US"/>
            </a:p>
          </p:txBody>
        </p:sp>
        <p:sp>
          <p:nvSpPr>
            <p:cNvPr id="25" name="Freeform: Shape 48">
              <a:extLst>
                <a:ext uri="{FF2B5EF4-FFF2-40B4-BE49-F238E27FC236}">
                  <a16:creationId xmlns:a16="http://schemas.microsoft.com/office/drawing/2014/main" id="{A1D08078-130B-B74C-AD2B-87EB41FE43B4}"/>
                </a:ext>
              </a:extLst>
            </p:cNvPr>
            <p:cNvSpPr/>
            <p:nvPr/>
          </p:nvSpPr>
          <p:spPr bwMode="gray">
            <a:xfrm>
              <a:off x="5212931" y="3030722"/>
              <a:ext cx="323850" cy="323850"/>
            </a:xfrm>
            <a:custGeom>
              <a:avLst/>
              <a:gdLst>
                <a:gd name="connsiteX0" fmla="*/ 167831 w 323850"/>
                <a:gd name="connsiteY0" fmla="*/ 7144 h 323850"/>
                <a:gd name="connsiteX1" fmla="*/ 322007 w 323850"/>
                <a:gd name="connsiteY1" fmla="*/ 167798 h 323850"/>
                <a:gd name="connsiteX2" fmla="*/ 161353 w 323850"/>
                <a:gd name="connsiteY2" fmla="*/ 321974 h 323850"/>
                <a:gd name="connsiteX3" fmla="*/ 7144 w 323850"/>
                <a:gd name="connsiteY3" fmla="*/ 164878 h 323850"/>
                <a:gd name="connsiteX4" fmla="*/ 164943 w 323850"/>
                <a:gd name="connsiteY4" fmla="*/ 7400 h 323850"/>
                <a:gd name="connsiteX5" fmla="*/ 167830 w 323850"/>
                <a:gd name="connsiteY5" fmla="*/ 7429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3850" h="323850">
                  <a:moveTo>
                    <a:pt x="167831" y="7144"/>
                  </a:moveTo>
                  <a:cubicBezTo>
                    <a:pt x="254769" y="8933"/>
                    <a:pt x="323796" y="80860"/>
                    <a:pt x="322007" y="167798"/>
                  </a:cubicBezTo>
                  <a:cubicBezTo>
                    <a:pt x="320218" y="254735"/>
                    <a:pt x="248291" y="323762"/>
                    <a:pt x="161353" y="321974"/>
                  </a:cubicBezTo>
                  <a:cubicBezTo>
                    <a:pt x="75801" y="320213"/>
                    <a:pt x="7317" y="250448"/>
                    <a:pt x="7144" y="164878"/>
                  </a:cubicBezTo>
                  <a:cubicBezTo>
                    <a:pt x="7233" y="77816"/>
                    <a:pt x="77882" y="7311"/>
                    <a:pt x="164943" y="7400"/>
                  </a:cubicBezTo>
                  <a:cubicBezTo>
                    <a:pt x="165906" y="7401"/>
                    <a:pt x="166868" y="7411"/>
                    <a:pt x="167830" y="7429"/>
                  </a:cubicBezTo>
                </a:path>
              </a:pathLst>
            </a:custGeom>
            <a:solidFill>
              <a:srgbClr val="FFFFFF"/>
            </a:solidFill>
            <a:ln w="9525" cap="flat">
              <a:noFill/>
              <a:prstDash val="solid"/>
              <a:miter/>
            </a:ln>
          </p:spPr>
          <p:txBody>
            <a:bodyPr rtlCol="0" anchor="ctr"/>
            <a:lstStyle/>
            <a:p>
              <a:endParaRPr lang="en-US"/>
            </a:p>
          </p:txBody>
        </p:sp>
        <p:sp>
          <p:nvSpPr>
            <p:cNvPr id="26" name="Freeform: Shape 49">
              <a:extLst>
                <a:ext uri="{FF2B5EF4-FFF2-40B4-BE49-F238E27FC236}">
                  <a16:creationId xmlns:a16="http://schemas.microsoft.com/office/drawing/2014/main" id="{142CA0F7-48DF-954C-846F-B34AA6216D9A}"/>
                </a:ext>
              </a:extLst>
            </p:cNvPr>
            <p:cNvSpPr/>
            <p:nvPr/>
          </p:nvSpPr>
          <p:spPr bwMode="gray">
            <a:xfrm>
              <a:off x="5250745" y="3462776"/>
              <a:ext cx="257175" cy="933450"/>
            </a:xfrm>
            <a:custGeom>
              <a:avLst/>
              <a:gdLst>
                <a:gd name="connsiteX0" fmla="*/ 7144 w 257175"/>
                <a:gd name="connsiteY0" fmla="*/ 7144 h 933450"/>
                <a:gd name="connsiteX1" fmla="*/ 252889 w 257175"/>
                <a:gd name="connsiteY1" fmla="*/ 7144 h 933450"/>
                <a:gd name="connsiteX2" fmla="*/ 252889 w 257175"/>
                <a:gd name="connsiteY2" fmla="*/ 927259 h 933450"/>
                <a:gd name="connsiteX3" fmla="*/ 7144 w 257175"/>
                <a:gd name="connsiteY3" fmla="*/ 927259 h 933450"/>
              </a:gdLst>
              <a:ahLst/>
              <a:cxnLst>
                <a:cxn ang="0">
                  <a:pos x="connsiteX0" y="connsiteY0"/>
                </a:cxn>
                <a:cxn ang="0">
                  <a:pos x="connsiteX1" y="connsiteY1"/>
                </a:cxn>
                <a:cxn ang="0">
                  <a:pos x="connsiteX2" y="connsiteY2"/>
                </a:cxn>
                <a:cxn ang="0">
                  <a:pos x="connsiteX3" y="connsiteY3"/>
                </a:cxn>
              </a:cxnLst>
              <a:rect l="l" t="t" r="r" b="b"/>
              <a:pathLst>
                <a:path w="257175" h="933450">
                  <a:moveTo>
                    <a:pt x="7144" y="7144"/>
                  </a:moveTo>
                  <a:lnTo>
                    <a:pt x="252889" y="7144"/>
                  </a:lnTo>
                  <a:lnTo>
                    <a:pt x="252889" y="927259"/>
                  </a:lnTo>
                  <a:lnTo>
                    <a:pt x="7144" y="927259"/>
                  </a:lnTo>
                  <a:close/>
                </a:path>
              </a:pathLst>
            </a:custGeom>
            <a:solidFill>
              <a:srgbClr val="FFFFFF"/>
            </a:solidFill>
            <a:ln w="9525" cap="flat">
              <a:noFill/>
              <a:prstDash val="solid"/>
              <a:miter/>
            </a:ln>
          </p:spPr>
          <p:txBody>
            <a:bodyPr rtlCol="0" anchor="ctr"/>
            <a:lstStyle/>
            <a:p>
              <a:endParaRPr lang="en-US"/>
            </a:p>
          </p:txBody>
        </p:sp>
        <p:sp>
          <p:nvSpPr>
            <p:cNvPr id="27" name="Freeform: Shape 50">
              <a:extLst>
                <a:ext uri="{FF2B5EF4-FFF2-40B4-BE49-F238E27FC236}">
                  <a16:creationId xmlns:a16="http://schemas.microsoft.com/office/drawing/2014/main" id="{53B8922E-F4EE-DC4A-A746-75CDAF700A26}"/>
                </a:ext>
              </a:extLst>
            </p:cNvPr>
            <p:cNvSpPr/>
            <p:nvPr/>
          </p:nvSpPr>
          <p:spPr bwMode="gray">
            <a:xfrm>
              <a:off x="5605171" y="3443821"/>
              <a:ext cx="914400" cy="971550"/>
            </a:xfrm>
            <a:custGeom>
              <a:avLst/>
              <a:gdLst>
                <a:gd name="connsiteX0" fmla="*/ 914400 w 914400"/>
                <a:gd name="connsiteY0" fmla="*/ 758380 h 971550"/>
                <a:gd name="connsiteX1" fmla="*/ 498538 w 914400"/>
                <a:gd name="connsiteY1" fmla="*/ 965168 h 971550"/>
                <a:gd name="connsiteX2" fmla="*/ 7144 w 914400"/>
                <a:gd name="connsiteY2" fmla="*/ 487109 h 971550"/>
                <a:gd name="connsiteX3" fmla="*/ 500443 w 914400"/>
                <a:gd name="connsiteY3" fmla="*/ 7144 h 971550"/>
                <a:gd name="connsiteX4" fmla="*/ 886015 w 914400"/>
                <a:gd name="connsiteY4" fmla="*/ 191167 h 971550"/>
                <a:gd name="connsiteX5" fmla="*/ 712089 w 914400"/>
                <a:gd name="connsiteY5" fmla="*/ 344805 h 971550"/>
                <a:gd name="connsiteX6" fmla="*/ 500443 w 914400"/>
                <a:gd name="connsiteY6" fmla="*/ 234791 h 971550"/>
                <a:gd name="connsiteX7" fmla="*/ 252793 w 914400"/>
                <a:gd name="connsiteY7" fmla="*/ 487109 h 971550"/>
                <a:gd name="connsiteX8" fmla="*/ 506063 w 914400"/>
                <a:gd name="connsiteY8" fmla="*/ 737521 h 971550"/>
                <a:gd name="connsiteX9" fmla="*/ 725138 w 914400"/>
                <a:gd name="connsiteY9" fmla="*/ 616172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0" h="971550">
                  <a:moveTo>
                    <a:pt x="914400" y="758380"/>
                  </a:moveTo>
                  <a:cubicBezTo>
                    <a:pt x="806672" y="902589"/>
                    <a:pt x="670560" y="965168"/>
                    <a:pt x="498538" y="965168"/>
                  </a:cubicBezTo>
                  <a:cubicBezTo>
                    <a:pt x="215074" y="965168"/>
                    <a:pt x="7144" y="752761"/>
                    <a:pt x="7144" y="487109"/>
                  </a:cubicBezTo>
                  <a:cubicBezTo>
                    <a:pt x="7144" y="219646"/>
                    <a:pt x="220694" y="7144"/>
                    <a:pt x="500443" y="7144"/>
                  </a:cubicBezTo>
                  <a:cubicBezTo>
                    <a:pt x="659225" y="7144"/>
                    <a:pt x="800957" y="81153"/>
                    <a:pt x="886015" y="191167"/>
                  </a:cubicBezTo>
                  <a:lnTo>
                    <a:pt x="712089" y="344805"/>
                  </a:lnTo>
                  <a:cubicBezTo>
                    <a:pt x="663035" y="280321"/>
                    <a:pt x="589312" y="234791"/>
                    <a:pt x="500443" y="234791"/>
                  </a:cubicBezTo>
                  <a:cubicBezTo>
                    <a:pt x="358711" y="234791"/>
                    <a:pt x="252793" y="346710"/>
                    <a:pt x="252793" y="487109"/>
                  </a:cubicBezTo>
                  <a:cubicBezTo>
                    <a:pt x="252793" y="631317"/>
                    <a:pt x="356806" y="737521"/>
                    <a:pt x="506063" y="737521"/>
                  </a:cubicBezTo>
                  <a:cubicBezTo>
                    <a:pt x="606266" y="737521"/>
                    <a:pt x="685705" y="676847"/>
                    <a:pt x="725138" y="616172"/>
                  </a:cubicBezTo>
                  <a:close/>
                </a:path>
              </a:pathLst>
            </a:custGeom>
            <a:solidFill>
              <a:srgbClr val="FFFFFF"/>
            </a:solidFill>
            <a:ln w="9525" cap="flat">
              <a:noFill/>
              <a:prstDash val="solid"/>
              <a:miter/>
            </a:ln>
          </p:spPr>
          <p:txBody>
            <a:bodyPr rtlCol="0" anchor="ctr"/>
            <a:lstStyle/>
            <a:p>
              <a:endParaRPr lang="en-US"/>
            </a:p>
          </p:txBody>
        </p:sp>
        <p:sp>
          <p:nvSpPr>
            <p:cNvPr id="28" name="Freeform: Shape 51">
              <a:extLst>
                <a:ext uri="{FF2B5EF4-FFF2-40B4-BE49-F238E27FC236}">
                  <a16:creationId xmlns:a16="http://schemas.microsoft.com/office/drawing/2014/main" id="{791EC74F-5B58-F145-90B3-A725E537C7E0}"/>
                </a:ext>
              </a:extLst>
            </p:cNvPr>
            <p:cNvSpPr/>
            <p:nvPr/>
          </p:nvSpPr>
          <p:spPr bwMode="gray">
            <a:xfrm>
              <a:off x="6548622" y="3443821"/>
              <a:ext cx="885825" cy="971550"/>
            </a:xfrm>
            <a:custGeom>
              <a:avLst/>
              <a:gdLst>
                <a:gd name="connsiteX0" fmla="*/ 863346 w 885825"/>
                <a:gd name="connsiteY0" fmla="*/ 800195 h 971550"/>
                <a:gd name="connsiteX1" fmla="*/ 487204 w 885825"/>
                <a:gd name="connsiteY1" fmla="*/ 965168 h 971550"/>
                <a:gd name="connsiteX2" fmla="*/ 7144 w 885825"/>
                <a:gd name="connsiteY2" fmla="*/ 487109 h 971550"/>
                <a:gd name="connsiteX3" fmla="*/ 453200 w 885825"/>
                <a:gd name="connsiteY3" fmla="*/ 7144 h 971550"/>
                <a:gd name="connsiteX4" fmla="*/ 886016 w 885825"/>
                <a:gd name="connsiteY4" fmla="*/ 477679 h 971550"/>
                <a:gd name="connsiteX5" fmla="*/ 880301 w 885825"/>
                <a:gd name="connsiteY5" fmla="*/ 547878 h 971550"/>
                <a:gd name="connsiteX6" fmla="*/ 245269 w 885825"/>
                <a:gd name="connsiteY6" fmla="*/ 547878 h 971550"/>
                <a:gd name="connsiteX7" fmla="*/ 492919 w 885825"/>
                <a:gd name="connsiteY7" fmla="*/ 766001 h 971550"/>
                <a:gd name="connsiteX8" fmla="*/ 723519 w 885825"/>
                <a:gd name="connsiteY8" fmla="*/ 659797 h 971550"/>
                <a:gd name="connsiteX9" fmla="*/ 634746 w 885825"/>
                <a:gd name="connsiteY9" fmla="*/ 367570 h 971550"/>
                <a:gd name="connsiteX10" fmla="*/ 453295 w 885825"/>
                <a:gd name="connsiteY10" fmla="*/ 206312 h 971550"/>
                <a:gd name="connsiteX11" fmla="*/ 256699 w 885825"/>
                <a:gd name="connsiteY11" fmla="*/ 367570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5825" h="971550">
                  <a:moveTo>
                    <a:pt x="863346" y="800195"/>
                  </a:moveTo>
                  <a:cubicBezTo>
                    <a:pt x="774478" y="906399"/>
                    <a:pt x="628935" y="965168"/>
                    <a:pt x="487204" y="965168"/>
                  </a:cubicBezTo>
                  <a:cubicBezTo>
                    <a:pt x="213170" y="965168"/>
                    <a:pt x="7144" y="775526"/>
                    <a:pt x="7144" y="487109"/>
                  </a:cubicBezTo>
                  <a:cubicBezTo>
                    <a:pt x="7144" y="230981"/>
                    <a:pt x="180975" y="7144"/>
                    <a:pt x="453200" y="7144"/>
                  </a:cubicBezTo>
                  <a:cubicBezTo>
                    <a:pt x="706469" y="7144"/>
                    <a:pt x="886016" y="221552"/>
                    <a:pt x="886016" y="477679"/>
                  </a:cubicBezTo>
                  <a:cubicBezTo>
                    <a:pt x="886156" y="501200"/>
                    <a:pt x="884244" y="524689"/>
                    <a:pt x="880301" y="547878"/>
                  </a:cubicBezTo>
                  <a:lnTo>
                    <a:pt x="245269" y="547878"/>
                  </a:lnTo>
                  <a:cubicBezTo>
                    <a:pt x="258509" y="676847"/>
                    <a:pt x="362426" y="766001"/>
                    <a:pt x="492919" y="766001"/>
                  </a:cubicBezTo>
                  <a:cubicBezTo>
                    <a:pt x="596836" y="766001"/>
                    <a:pt x="679990" y="707231"/>
                    <a:pt x="723519" y="659797"/>
                  </a:cubicBezTo>
                  <a:close/>
                  <a:moveTo>
                    <a:pt x="634746" y="367570"/>
                  </a:moveTo>
                  <a:cubicBezTo>
                    <a:pt x="623679" y="275700"/>
                    <a:pt x="545829" y="206513"/>
                    <a:pt x="453295" y="206312"/>
                  </a:cubicBezTo>
                  <a:cubicBezTo>
                    <a:pt x="351187" y="206312"/>
                    <a:pt x="268034" y="284131"/>
                    <a:pt x="256699" y="367570"/>
                  </a:cubicBezTo>
                  <a:close/>
                </a:path>
              </a:pathLst>
            </a:custGeom>
            <a:solidFill>
              <a:srgbClr val="FFFFFF"/>
            </a:solidFill>
            <a:ln w="9525" cap="flat">
              <a:noFill/>
              <a:prstDash val="solid"/>
              <a:miter/>
            </a:ln>
          </p:spPr>
          <p:txBody>
            <a:bodyPr rtlCol="0" anchor="ctr"/>
            <a:lstStyle/>
            <a:p>
              <a:endParaRPr lang="en-US"/>
            </a:p>
          </p:txBody>
        </p:sp>
        <p:sp>
          <p:nvSpPr>
            <p:cNvPr id="29" name="Freeform: Shape 52">
              <a:extLst>
                <a:ext uri="{FF2B5EF4-FFF2-40B4-BE49-F238E27FC236}">
                  <a16:creationId xmlns:a16="http://schemas.microsoft.com/office/drawing/2014/main" id="{ADFBD02A-BE75-6443-AF59-76FF83579676}"/>
                </a:ext>
              </a:extLst>
            </p:cNvPr>
            <p:cNvSpPr/>
            <p:nvPr/>
          </p:nvSpPr>
          <p:spPr bwMode="gray">
            <a:xfrm>
              <a:off x="7525125" y="3443819"/>
              <a:ext cx="914400" cy="952500"/>
            </a:xfrm>
            <a:custGeom>
              <a:avLst/>
              <a:gdLst>
                <a:gd name="connsiteX0" fmla="*/ 7144 w 914400"/>
                <a:gd name="connsiteY0" fmla="*/ 946216 h 952500"/>
                <a:gd name="connsiteX1" fmla="*/ 7144 w 914400"/>
                <a:gd name="connsiteY1" fmla="*/ 26101 h 952500"/>
                <a:gd name="connsiteX2" fmla="*/ 243459 w 914400"/>
                <a:gd name="connsiteY2" fmla="*/ 26101 h 952500"/>
                <a:gd name="connsiteX3" fmla="*/ 243459 w 914400"/>
                <a:gd name="connsiteY3" fmla="*/ 100110 h 952500"/>
                <a:gd name="connsiteX4" fmla="*/ 502348 w 914400"/>
                <a:gd name="connsiteY4" fmla="*/ 7146 h 952500"/>
                <a:gd name="connsiteX5" fmla="*/ 819912 w 914400"/>
                <a:gd name="connsiteY5" fmla="*/ 155069 h 952500"/>
                <a:gd name="connsiteX6" fmla="*/ 914400 w 914400"/>
                <a:gd name="connsiteY6" fmla="*/ 477681 h 952500"/>
                <a:gd name="connsiteX7" fmla="*/ 914400 w 914400"/>
                <a:gd name="connsiteY7" fmla="*/ 946216 h 952500"/>
                <a:gd name="connsiteX8" fmla="*/ 668655 w 914400"/>
                <a:gd name="connsiteY8" fmla="*/ 946216 h 952500"/>
                <a:gd name="connsiteX9" fmla="*/ 668655 w 914400"/>
                <a:gd name="connsiteY9" fmla="*/ 458631 h 952500"/>
                <a:gd name="connsiteX10" fmla="*/ 613886 w 914400"/>
                <a:gd name="connsiteY10" fmla="*/ 286038 h 952500"/>
                <a:gd name="connsiteX11" fmla="*/ 475869 w 914400"/>
                <a:gd name="connsiteY11" fmla="*/ 234794 h 952500"/>
                <a:gd name="connsiteX12" fmla="*/ 252889 w 914400"/>
                <a:gd name="connsiteY12" fmla="*/ 348617 h 952500"/>
                <a:gd name="connsiteX13" fmla="*/ 252889 w 914400"/>
                <a:gd name="connsiteY13" fmla="*/ 946216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 h="952500">
                  <a:moveTo>
                    <a:pt x="7144" y="946216"/>
                  </a:moveTo>
                  <a:lnTo>
                    <a:pt x="7144" y="26101"/>
                  </a:lnTo>
                  <a:lnTo>
                    <a:pt x="243459" y="26101"/>
                  </a:lnTo>
                  <a:lnTo>
                    <a:pt x="243459" y="100110"/>
                  </a:lnTo>
                  <a:cubicBezTo>
                    <a:pt x="316186" y="39725"/>
                    <a:pt x="407821" y="6820"/>
                    <a:pt x="502348" y="7146"/>
                  </a:cubicBezTo>
                  <a:cubicBezTo>
                    <a:pt x="624925" y="6813"/>
                    <a:pt x="741299" y="61021"/>
                    <a:pt x="819912" y="155069"/>
                  </a:cubicBezTo>
                  <a:cubicBezTo>
                    <a:pt x="880396" y="227174"/>
                    <a:pt x="914400" y="320138"/>
                    <a:pt x="914400" y="477681"/>
                  </a:cubicBezTo>
                  <a:lnTo>
                    <a:pt x="914400" y="946216"/>
                  </a:lnTo>
                  <a:lnTo>
                    <a:pt x="668655" y="946216"/>
                  </a:lnTo>
                  <a:lnTo>
                    <a:pt x="668655" y="458631"/>
                  </a:lnTo>
                  <a:cubicBezTo>
                    <a:pt x="668655" y="367572"/>
                    <a:pt x="647890" y="320138"/>
                    <a:pt x="613886" y="286038"/>
                  </a:cubicBezTo>
                  <a:cubicBezTo>
                    <a:pt x="581692" y="253748"/>
                    <a:pt x="532638" y="234794"/>
                    <a:pt x="475869" y="234794"/>
                  </a:cubicBezTo>
                  <a:cubicBezTo>
                    <a:pt x="371951" y="234794"/>
                    <a:pt x="286893" y="301469"/>
                    <a:pt x="252889" y="348617"/>
                  </a:cubicBezTo>
                  <a:lnTo>
                    <a:pt x="252889" y="946216"/>
                  </a:lnTo>
                  <a:close/>
                </a:path>
              </a:pathLst>
            </a:custGeom>
            <a:solidFill>
              <a:srgbClr val="FFFFFF"/>
            </a:solidFill>
            <a:ln w="9525" cap="flat">
              <a:noFill/>
              <a:prstDash val="solid"/>
              <a:miter/>
            </a:ln>
          </p:spPr>
          <p:txBody>
            <a:bodyPr rtlCol="0" anchor="ctr"/>
            <a:lstStyle/>
            <a:p>
              <a:endParaRPr lang="en-US"/>
            </a:p>
          </p:txBody>
        </p:sp>
        <p:sp>
          <p:nvSpPr>
            <p:cNvPr id="30" name="Freeform: Shape 53">
              <a:extLst>
                <a:ext uri="{FF2B5EF4-FFF2-40B4-BE49-F238E27FC236}">
                  <a16:creationId xmlns:a16="http://schemas.microsoft.com/office/drawing/2014/main" id="{42A5382F-9CFF-AF4A-B3CE-24DF58ECEE3E}"/>
                </a:ext>
              </a:extLst>
            </p:cNvPr>
            <p:cNvSpPr/>
            <p:nvPr/>
          </p:nvSpPr>
          <p:spPr bwMode="gray">
            <a:xfrm>
              <a:off x="8526174" y="3443812"/>
              <a:ext cx="1076325" cy="971550"/>
            </a:xfrm>
            <a:custGeom>
              <a:avLst/>
              <a:gdLst>
                <a:gd name="connsiteX0" fmla="*/ 546001 w 1076325"/>
                <a:gd name="connsiteY0" fmla="*/ 7153 h 971550"/>
                <a:gd name="connsiteX1" fmla="*/ 7172 w 1076325"/>
                <a:gd name="connsiteY1" fmla="*/ 540553 h 971550"/>
                <a:gd name="connsiteX2" fmla="*/ 175383 w 1076325"/>
                <a:gd name="connsiteY2" fmla="*/ 936412 h 971550"/>
                <a:gd name="connsiteX3" fmla="*/ 313591 w 1076325"/>
                <a:gd name="connsiteY3" fmla="*/ 943746 h 971550"/>
                <a:gd name="connsiteX4" fmla="*/ 772220 w 1076325"/>
                <a:gd name="connsiteY4" fmla="*/ 943746 h 971550"/>
                <a:gd name="connsiteX5" fmla="*/ 911190 w 1076325"/>
                <a:gd name="connsiteY5" fmla="*/ 935650 h 971550"/>
                <a:gd name="connsiteX6" fmla="*/ 930707 w 1076325"/>
                <a:gd name="connsiteY6" fmla="*/ 174823 h 971550"/>
                <a:gd name="connsiteX7" fmla="*/ 546001 w 1076325"/>
                <a:gd name="connsiteY7" fmla="*/ 7343 h 971550"/>
                <a:gd name="connsiteX8" fmla="*/ 542858 w 1076325"/>
                <a:gd name="connsiteY8" fmla="*/ 814016 h 971550"/>
                <a:gd name="connsiteX9" fmla="*/ 275015 w 1076325"/>
                <a:gd name="connsiteY9" fmla="*/ 546173 h 971550"/>
                <a:gd name="connsiteX10" fmla="*/ 542858 w 1076325"/>
                <a:gd name="connsiteY10" fmla="*/ 275663 h 971550"/>
                <a:gd name="connsiteX11" fmla="*/ 810701 w 1076325"/>
                <a:gd name="connsiteY11" fmla="*/ 545601 h 971550"/>
                <a:gd name="connsiteX12" fmla="*/ 542858 w 1076325"/>
                <a:gd name="connsiteY12" fmla="*/ 813825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6325" h="971550">
                  <a:moveTo>
                    <a:pt x="546001" y="7153"/>
                  </a:moveTo>
                  <a:cubicBezTo>
                    <a:pt x="252441" y="5438"/>
                    <a:pt x="9553" y="245278"/>
                    <a:pt x="7172" y="540553"/>
                  </a:cubicBezTo>
                  <a:cubicBezTo>
                    <a:pt x="5643" y="690178"/>
                    <a:pt x="66611" y="833656"/>
                    <a:pt x="175383" y="936412"/>
                  </a:cubicBezTo>
                  <a:cubicBezTo>
                    <a:pt x="213333" y="972621"/>
                    <a:pt x="272022" y="975735"/>
                    <a:pt x="313591" y="943746"/>
                  </a:cubicBezTo>
                  <a:cubicBezTo>
                    <a:pt x="449675" y="842412"/>
                    <a:pt x="636136" y="842412"/>
                    <a:pt x="772220" y="943746"/>
                  </a:cubicBezTo>
                  <a:cubicBezTo>
                    <a:pt x="814152" y="975848"/>
                    <a:pt x="873269" y="972404"/>
                    <a:pt x="911190" y="935650"/>
                  </a:cubicBezTo>
                  <a:cubicBezTo>
                    <a:pt x="1126676" y="730943"/>
                    <a:pt x="1135414" y="390309"/>
                    <a:pt x="930707" y="174823"/>
                  </a:cubicBezTo>
                  <a:cubicBezTo>
                    <a:pt x="830412" y="69248"/>
                    <a:pt x="691614" y="8822"/>
                    <a:pt x="546001" y="7343"/>
                  </a:cubicBezTo>
                  <a:moveTo>
                    <a:pt x="542858" y="814016"/>
                  </a:moveTo>
                  <a:cubicBezTo>
                    <a:pt x="383885" y="814016"/>
                    <a:pt x="275015" y="694286"/>
                    <a:pt x="275015" y="546173"/>
                  </a:cubicBezTo>
                  <a:cubicBezTo>
                    <a:pt x="275015" y="398059"/>
                    <a:pt x="383885" y="275663"/>
                    <a:pt x="542858" y="275663"/>
                  </a:cubicBezTo>
                  <a:cubicBezTo>
                    <a:pt x="701830" y="275663"/>
                    <a:pt x="810701" y="397392"/>
                    <a:pt x="810701" y="545601"/>
                  </a:cubicBezTo>
                  <a:cubicBezTo>
                    <a:pt x="810701" y="693810"/>
                    <a:pt x="701925" y="813825"/>
                    <a:pt x="542858" y="813825"/>
                  </a:cubicBezTo>
                </a:path>
              </a:pathLst>
            </a:custGeom>
            <a:solidFill>
              <a:srgbClr val="81B5A0"/>
            </a:solidFill>
            <a:ln w="9525" cap="flat">
              <a:noFill/>
              <a:prstDash val="solid"/>
              <a:miter/>
            </a:ln>
          </p:spPr>
          <p:txBody>
            <a:bodyPr rtlCol="0" anchor="ctr"/>
            <a:lstStyle/>
            <a:p>
              <a:endParaRPr lang="en-US"/>
            </a:p>
          </p:txBody>
        </p:sp>
        <p:sp>
          <p:nvSpPr>
            <p:cNvPr id="31" name="Freeform: Shape 54">
              <a:extLst>
                <a:ext uri="{FF2B5EF4-FFF2-40B4-BE49-F238E27FC236}">
                  <a16:creationId xmlns:a16="http://schemas.microsoft.com/office/drawing/2014/main" id="{402F503A-9327-0542-B507-5AA6361FDE59}"/>
                </a:ext>
              </a:extLst>
            </p:cNvPr>
            <p:cNvSpPr/>
            <p:nvPr/>
          </p:nvSpPr>
          <p:spPr bwMode="gray">
            <a:xfrm>
              <a:off x="9536043" y="3462776"/>
              <a:ext cx="1495425" cy="933450"/>
            </a:xfrm>
            <a:custGeom>
              <a:avLst/>
              <a:gdLst>
                <a:gd name="connsiteX0" fmla="*/ 555021 w 1495425"/>
                <a:gd name="connsiteY0" fmla="*/ 927259 h 933450"/>
                <a:gd name="connsiteX1" fmla="*/ 372046 w 1495425"/>
                <a:gd name="connsiteY1" fmla="*/ 927259 h 933450"/>
                <a:gd name="connsiteX2" fmla="*/ 7144 w 1495425"/>
                <a:gd name="connsiteY2" fmla="*/ 7144 h 933450"/>
                <a:gd name="connsiteX3" fmla="*/ 252413 w 1495425"/>
                <a:gd name="connsiteY3" fmla="*/ 7144 h 933450"/>
                <a:gd name="connsiteX4" fmla="*/ 452438 w 1495425"/>
                <a:gd name="connsiteY4" fmla="*/ 533019 h 933450"/>
                <a:gd name="connsiteX5" fmla="*/ 648652 w 1495425"/>
                <a:gd name="connsiteY5" fmla="*/ 7144 h 933450"/>
                <a:gd name="connsiteX6" fmla="*/ 853726 w 1495425"/>
                <a:gd name="connsiteY6" fmla="*/ 7144 h 933450"/>
                <a:gd name="connsiteX7" fmla="*/ 1048131 w 1495425"/>
                <a:gd name="connsiteY7" fmla="*/ 533019 h 933450"/>
                <a:gd name="connsiteX8" fmla="*/ 1249966 w 1495425"/>
                <a:gd name="connsiteY8" fmla="*/ 7144 h 933450"/>
                <a:gd name="connsiteX9" fmla="*/ 1495329 w 1495425"/>
                <a:gd name="connsiteY9" fmla="*/ 7144 h 933450"/>
                <a:gd name="connsiteX10" fmla="*/ 1130427 w 1495425"/>
                <a:gd name="connsiteY10" fmla="*/ 927259 h 933450"/>
                <a:gd name="connsiteX11" fmla="*/ 947356 w 1495425"/>
                <a:gd name="connsiteY11" fmla="*/ 927259 h 933450"/>
                <a:gd name="connsiteX12" fmla="*/ 751237 w 1495425"/>
                <a:gd name="connsiteY12" fmla="*/ 403384 h 933450"/>
                <a:gd name="connsiteX13" fmla="*/ 555021 w 1495425"/>
                <a:gd name="connsiteY13" fmla="*/ 927259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5425" h="933450">
                  <a:moveTo>
                    <a:pt x="555021" y="927259"/>
                  </a:moveTo>
                  <a:lnTo>
                    <a:pt x="372046" y="927259"/>
                  </a:lnTo>
                  <a:lnTo>
                    <a:pt x="7144" y="7144"/>
                  </a:lnTo>
                  <a:lnTo>
                    <a:pt x="252413" y="7144"/>
                  </a:lnTo>
                  <a:lnTo>
                    <a:pt x="452438" y="533019"/>
                  </a:lnTo>
                  <a:lnTo>
                    <a:pt x="648652" y="7144"/>
                  </a:lnTo>
                  <a:lnTo>
                    <a:pt x="853726" y="7144"/>
                  </a:lnTo>
                  <a:lnTo>
                    <a:pt x="1048131" y="533019"/>
                  </a:lnTo>
                  <a:lnTo>
                    <a:pt x="1249966" y="7144"/>
                  </a:lnTo>
                  <a:lnTo>
                    <a:pt x="1495329" y="7144"/>
                  </a:lnTo>
                  <a:lnTo>
                    <a:pt x="1130427" y="927259"/>
                  </a:lnTo>
                  <a:lnTo>
                    <a:pt x="947356" y="927259"/>
                  </a:lnTo>
                  <a:lnTo>
                    <a:pt x="751237" y="403384"/>
                  </a:lnTo>
                  <a:lnTo>
                    <a:pt x="555021" y="927259"/>
                  </a:lnTo>
                  <a:close/>
                </a:path>
              </a:pathLst>
            </a:custGeom>
            <a:solidFill>
              <a:srgbClr val="FFFFFF"/>
            </a:solidFill>
            <a:ln w="9525" cap="flat">
              <a:noFill/>
              <a:prstDash val="solid"/>
              <a:miter/>
            </a:ln>
          </p:spPr>
          <p:txBody>
            <a:bodyPr rtlCol="0" anchor="ctr"/>
            <a:lstStyle/>
            <a:p>
              <a:endParaRPr lang="en-US"/>
            </a:p>
          </p:txBody>
        </p:sp>
        <p:sp>
          <p:nvSpPr>
            <p:cNvPr id="32" name="Freeform: Shape 55">
              <a:extLst>
                <a:ext uri="{FF2B5EF4-FFF2-40B4-BE49-F238E27FC236}">
                  <a16:creationId xmlns:a16="http://schemas.microsoft.com/office/drawing/2014/main" id="{533E97EF-B243-6148-9DE0-C0732AD11F35}"/>
                </a:ext>
              </a:extLst>
            </p:cNvPr>
            <p:cNvSpPr/>
            <p:nvPr/>
          </p:nvSpPr>
          <p:spPr bwMode="gray">
            <a:xfrm>
              <a:off x="10805153" y="4266020"/>
              <a:ext cx="95250" cy="123825"/>
            </a:xfrm>
            <a:custGeom>
              <a:avLst/>
              <a:gdLst>
                <a:gd name="connsiteX0" fmla="*/ 91441 w 95250"/>
                <a:gd name="connsiteY0" fmla="*/ 7144 h 123825"/>
                <a:gd name="connsiteX1" fmla="*/ 91441 w 95250"/>
                <a:gd name="connsiteY1" fmla="*/ 27242 h 123825"/>
                <a:gd name="connsiteX2" fmla="*/ 60580 w 95250"/>
                <a:gd name="connsiteY2" fmla="*/ 27242 h 123825"/>
                <a:gd name="connsiteX3" fmla="*/ 60580 w 95250"/>
                <a:gd name="connsiteY3" fmla="*/ 124015 h 123825"/>
                <a:gd name="connsiteX4" fmla="*/ 38006 w 95250"/>
                <a:gd name="connsiteY4" fmla="*/ 124015 h 123825"/>
                <a:gd name="connsiteX5" fmla="*/ 38006 w 95250"/>
                <a:gd name="connsiteY5" fmla="*/ 27242 h 123825"/>
                <a:gd name="connsiteX6" fmla="*/ 7144 w 95250"/>
                <a:gd name="connsiteY6" fmla="*/ 27242 h 123825"/>
                <a:gd name="connsiteX7" fmla="*/ 7144 w 95250"/>
                <a:gd name="connsiteY7" fmla="*/ 7144 h 123825"/>
                <a:gd name="connsiteX8" fmla="*/ 91441 w 95250"/>
                <a:gd name="connsiteY8" fmla="*/ 71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23825">
                  <a:moveTo>
                    <a:pt x="91441" y="7144"/>
                  </a:moveTo>
                  <a:lnTo>
                    <a:pt x="91441" y="27242"/>
                  </a:lnTo>
                  <a:lnTo>
                    <a:pt x="60580" y="27242"/>
                  </a:lnTo>
                  <a:lnTo>
                    <a:pt x="60580" y="124015"/>
                  </a:lnTo>
                  <a:lnTo>
                    <a:pt x="38006" y="124015"/>
                  </a:lnTo>
                  <a:lnTo>
                    <a:pt x="38006" y="27242"/>
                  </a:lnTo>
                  <a:lnTo>
                    <a:pt x="7144" y="27242"/>
                  </a:lnTo>
                  <a:lnTo>
                    <a:pt x="7144" y="7144"/>
                  </a:lnTo>
                  <a:lnTo>
                    <a:pt x="91441" y="7144"/>
                  </a:lnTo>
                  <a:close/>
                </a:path>
              </a:pathLst>
            </a:custGeom>
            <a:solidFill>
              <a:srgbClr val="FFFFFF"/>
            </a:solidFill>
            <a:ln w="9525" cap="flat">
              <a:noFill/>
              <a:prstDash val="solid"/>
              <a:miter/>
            </a:ln>
          </p:spPr>
          <p:txBody>
            <a:bodyPr rtlCol="0" anchor="ctr"/>
            <a:lstStyle/>
            <a:p>
              <a:endParaRPr lang="en-US"/>
            </a:p>
          </p:txBody>
        </p:sp>
        <p:sp>
          <p:nvSpPr>
            <p:cNvPr id="33" name="Freeform: Shape 56">
              <a:extLst>
                <a:ext uri="{FF2B5EF4-FFF2-40B4-BE49-F238E27FC236}">
                  <a16:creationId xmlns:a16="http://schemas.microsoft.com/office/drawing/2014/main" id="{1CA9E413-4F7B-D34D-A0CC-EB8F9E6D9FB8}"/>
                </a:ext>
              </a:extLst>
            </p:cNvPr>
            <p:cNvSpPr/>
            <p:nvPr/>
          </p:nvSpPr>
          <p:spPr bwMode="gray">
            <a:xfrm>
              <a:off x="10907357" y="4266020"/>
              <a:ext cx="123825" cy="123825"/>
            </a:xfrm>
            <a:custGeom>
              <a:avLst/>
              <a:gdLst>
                <a:gd name="connsiteX0" fmla="*/ 65532 w 123825"/>
                <a:gd name="connsiteY0" fmla="*/ 77152 h 123825"/>
                <a:gd name="connsiteX1" fmla="*/ 108109 w 123825"/>
                <a:gd name="connsiteY1" fmla="*/ 7144 h 123825"/>
                <a:gd name="connsiteX2" fmla="*/ 124015 w 123825"/>
                <a:gd name="connsiteY2" fmla="*/ 7144 h 123825"/>
                <a:gd name="connsiteX3" fmla="*/ 124015 w 123825"/>
                <a:gd name="connsiteY3" fmla="*/ 124015 h 123825"/>
                <a:gd name="connsiteX4" fmla="*/ 101440 w 123825"/>
                <a:gd name="connsiteY4" fmla="*/ 124015 h 123825"/>
                <a:gd name="connsiteX5" fmla="*/ 101440 w 123825"/>
                <a:gd name="connsiteY5" fmla="*/ 58960 h 123825"/>
                <a:gd name="connsiteX6" fmla="*/ 73342 w 123825"/>
                <a:gd name="connsiteY6" fmla="*/ 104870 h 123825"/>
                <a:gd name="connsiteX7" fmla="*/ 57721 w 123825"/>
                <a:gd name="connsiteY7" fmla="*/ 104870 h 123825"/>
                <a:gd name="connsiteX8" fmla="*/ 29623 w 123825"/>
                <a:gd name="connsiteY8" fmla="*/ 58960 h 123825"/>
                <a:gd name="connsiteX9" fmla="*/ 29623 w 123825"/>
                <a:gd name="connsiteY9" fmla="*/ 124015 h 123825"/>
                <a:gd name="connsiteX10" fmla="*/ 7144 w 123825"/>
                <a:gd name="connsiteY10" fmla="*/ 124015 h 123825"/>
                <a:gd name="connsiteX11" fmla="*/ 7144 w 123825"/>
                <a:gd name="connsiteY11" fmla="*/ 7144 h 123825"/>
                <a:gd name="connsiteX12" fmla="*/ 22954 w 123825"/>
                <a:gd name="connsiteY12" fmla="*/ 7144 h 123825"/>
                <a:gd name="connsiteX13" fmla="*/ 65532 w 123825"/>
                <a:gd name="connsiteY13" fmla="*/ 77152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23825">
                  <a:moveTo>
                    <a:pt x="65532" y="77152"/>
                  </a:moveTo>
                  <a:lnTo>
                    <a:pt x="108109" y="7144"/>
                  </a:lnTo>
                  <a:lnTo>
                    <a:pt x="124015" y="7144"/>
                  </a:lnTo>
                  <a:lnTo>
                    <a:pt x="124015" y="124015"/>
                  </a:lnTo>
                  <a:lnTo>
                    <a:pt x="101440" y="124015"/>
                  </a:lnTo>
                  <a:lnTo>
                    <a:pt x="101440" y="58960"/>
                  </a:lnTo>
                  <a:lnTo>
                    <a:pt x="73342" y="104870"/>
                  </a:lnTo>
                  <a:lnTo>
                    <a:pt x="57721" y="104870"/>
                  </a:lnTo>
                  <a:lnTo>
                    <a:pt x="29623" y="58960"/>
                  </a:lnTo>
                  <a:lnTo>
                    <a:pt x="29623" y="124015"/>
                  </a:lnTo>
                  <a:lnTo>
                    <a:pt x="7144" y="124015"/>
                  </a:lnTo>
                  <a:lnTo>
                    <a:pt x="7144" y="7144"/>
                  </a:lnTo>
                  <a:lnTo>
                    <a:pt x="22954" y="7144"/>
                  </a:lnTo>
                  <a:lnTo>
                    <a:pt x="65532" y="77152"/>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174753179"/>
      </p:ext>
    </p:extLst>
  </p:cSld>
  <p:clrMapOvr>
    <a:masterClrMapping/>
  </p:clrMapOvr>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Thank You_Blank_Name">
    <p:bg bwMode="gray">
      <p:bgPr>
        <a:solidFill>
          <a:schemeClr val="tx1"/>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370628" y="3599343"/>
            <a:ext cx="10441443" cy="1374775"/>
          </a:xfrm>
        </p:spPr>
        <p:txBody>
          <a:bodyPr/>
          <a:lstStyle>
            <a:lvl1pPr marL="0" indent="0">
              <a:buFont typeface="Calibri" panose="020F0502020204030204" pitchFamily="34" charset="0"/>
              <a:buChar char=" "/>
              <a:defRPr sz="2000" b="0">
                <a:solidFill>
                  <a:schemeClr val="bg2"/>
                </a:solidFill>
                <a:latin typeface="+mn-lt"/>
                <a:ea typeface="Gilroy" panose="00000500000000000000" pitchFamily="50" charset="0"/>
                <a:cs typeface="Gilroy" panose="00000500000000000000" pitchFamily="50" charset="0"/>
              </a:defRPr>
            </a:lvl1pPr>
            <a:lvl2pPr marL="0" indent="0">
              <a:spcBef>
                <a:spcPts val="300"/>
              </a:spcBef>
              <a:buFont typeface="Calibri" panose="020F0502020204030204" pitchFamily="34" charset="0"/>
              <a:buChar char=" "/>
              <a:defRPr sz="1800">
                <a:solidFill>
                  <a:schemeClr val="bg2"/>
                </a:solidFill>
                <a:latin typeface="+mn-lt"/>
                <a:ea typeface="Gilroy" panose="00000500000000000000" pitchFamily="50" charset="0"/>
                <a:cs typeface="Gilroy" panose="00000500000000000000" pitchFamily="50" charset="0"/>
              </a:defRPr>
            </a:lvl2pPr>
          </a:lstStyle>
          <a:p>
            <a:pPr lvl="0"/>
            <a:r>
              <a:rPr lang="en-US" dirty="0"/>
              <a:t>Click to edit master text styles</a:t>
            </a:r>
          </a:p>
          <a:p>
            <a:pPr lvl="1"/>
            <a:r>
              <a:rPr lang="en-US" dirty="0"/>
              <a:t>Second level</a:t>
            </a:r>
          </a:p>
        </p:txBody>
      </p:sp>
      <p:sp>
        <p:nvSpPr>
          <p:cNvPr id="3" name="Title 2"/>
          <p:cNvSpPr>
            <a:spLocks noGrp="1"/>
          </p:cNvSpPr>
          <p:nvPr>
            <p:ph type="title" hasCustomPrompt="1"/>
          </p:nvPr>
        </p:nvSpPr>
        <p:spPr>
          <a:xfrm>
            <a:off x="415227" y="2731259"/>
            <a:ext cx="11185080" cy="668692"/>
          </a:xfrm>
        </p:spPr>
        <p:txBody>
          <a:bodyPr/>
          <a:lstStyle>
            <a:lvl1pPr>
              <a:lnSpc>
                <a:spcPct val="90000"/>
              </a:lnSpc>
              <a:defRPr sz="4400" b="1">
                <a:solidFill>
                  <a:schemeClr val="bg2"/>
                </a:solidFill>
              </a:defRPr>
            </a:lvl1pPr>
          </a:lstStyle>
          <a:p>
            <a:r>
              <a:rPr lang="en-US" dirty="0"/>
              <a:t>Click to edit master title style</a:t>
            </a:r>
          </a:p>
        </p:txBody>
      </p:sp>
      <p:grpSp>
        <p:nvGrpSpPr>
          <p:cNvPr id="4" name="Graphic 42">
            <a:extLst>
              <a:ext uri="{FF2B5EF4-FFF2-40B4-BE49-F238E27FC236}">
                <a16:creationId xmlns:a16="http://schemas.microsoft.com/office/drawing/2014/main" id="{19A9B86C-7CC0-204B-B721-427E23A9BBC5}"/>
              </a:ext>
            </a:extLst>
          </p:cNvPr>
          <p:cNvGrpSpPr/>
          <p:nvPr userDrawn="1"/>
        </p:nvGrpSpPr>
        <p:grpSpPr bwMode="gray">
          <a:xfrm>
            <a:off x="370118" y="895350"/>
            <a:ext cx="1885270" cy="555625"/>
            <a:chOff x="803237" y="2081175"/>
            <a:chExt cx="11182350" cy="3295650"/>
          </a:xfrm>
        </p:grpSpPr>
        <p:sp>
          <p:nvSpPr>
            <p:cNvPr id="5" name="Freeform: Shape 44">
              <a:extLst>
                <a:ext uri="{FF2B5EF4-FFF2-40B4-BE49-F238E27FC236}">
                  <a16:creationId xmlns:a16="http://schemas.microsoft.com/office/drawing/2014/main" id="{DDFD4AD7-A033-244D-8C94-F969E7DBFAEF}"/>
                </a:ext>
              </a:extLst>
            </p:cNvPr>
            <p:cNvSpPr/>
            <p:nvPr/>
          </p:nvSpPr>
          <p:spPr bwMode="gray">
            <a:xfrm>
              <a:off x="3507766" y="3453249"/>
              <a:ext cx="581025" cy="942975"/>
            </a:xfrm>
            <a:custGeom>
              <a:avLst/>
              <a:gdLst>
                <a:gd name="connsiteX0" fmla="*/ 502348 w 581025"/>
                <a:gd name="connsiteY0" fmla="*/ 7146 h 942975"/>
                <a:gd name="connsiteX1" fmla="*/ 243459 w 581025"/>
                <a:gd name="connsiteY1" fmla="*/ 100110 h 942975"/>
                <a:gd name="connsiteX2" fmla="*/ 243459 w 581025"/>
                <a:gd name="connsiteY2" fmla="*/ 16671 h 942975"/>
                <a:gd name="connsiteX3" fmla="*/ 7144 w 581025"/>
                <a:gd name="connsiteY3" fmla="*/ 16671 h 942975"/>
                <a:gd name="connsiteX4" fmla="*/ 7144 w 581025"/>
                <a:gd name="connsiteY4" fmla="*/ 936786 h 942975"/>
                <a:gd name="connsiteX5" fmla="*/ 252889 w 581025"/>
                <a:gd name="connsiteY5" fmla="*/ 936786 h 942975"/>
                <a:gd name="connsiteX6" fmla="*/ 252889 w 581025"/>
                <a:gd name="connsiteY6" fmla="*/ 348712 h 942975"/>
                <a:gd name="connsiteX7" fmla="*/ 475964 w 581025"/>
                <a:gd name="connsiteY7" fmla="*/ 234888 h 942975"/>
                <a:gd name="connsiteX8" fmla="*/ 574548 w 581025"/>
                <a:gd name="connsiteY8" fmla="*/ 249652 h 942975"/>
                <a:gd name="connsiteX9" fmla="*/ 574548 w 581025"/>
                <a:gd name="connsiteY9" fmla="*/ 13527 h 942975"/>
                <a:gd name="connsiteX10" fmla="*/ 502349 w 581025"/>
                <a:gd name="connsiteY10" fmla="*/ 7146 h 9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1025" h="942975">
                  <a:moveTo>
                    <a:pt x="502348" y="7146"/>
                  </a:moveTo>
                  <a:cubicBezTo>
                    <a:pt x="407828" y="6860"/>
                    <a:pt x="316206" y="39761"/>
                    <a:pt x="243459" y="100110"/>
                  </a:cubicBezTo>
                  <a:lnTo>
                    <a:pt x="243459" y="16671"/>
                  </a:lnTo>
                  <a:lnTo>
                    <a:pt x="7144" y="16671"/>
                  </a:lnTo>
                  <a:lnTo>
                    <a:pt x="7144" y="936786"/>
                  </a:lnTo>
                  <a:lnTo>
                    <a:pt x="252889" y="936786"/>
                  </a:lnTo>
                  <a:lnTo>
                    <a:pt x="252889" y="348712"/>
                  </a:lnTo>
                  <a:cubicBezTo>
                    <a:pt x="286893" y="301087"/>
                    <a:pt x="371951" y="234888"/>
                    <a:pt x="475964" y="234888"/>
                  </a:cubicBezTo>
                  <a:cubicBezTo>
                    <a:pt x="512921" y="234888"/>
                    <a:pt x="546830" y="237555"/>
                    <a:pt x="574548" y="249652"/>
                  </a:cubicBezTo>
                  <a:lnTo>
                    <a:pt x="574548" y="13527"/>
                  </a:lnTo>
                  <a:cubicBezTo>
                    <a:pt x="550710" y="9326"/>
                    <a:pt x="526554" y="7191"/>
                    <a:pt x="502349" y="7146"/>
                  </a:cubicBezTo>
                </a:path>
              </a:pathLst>
            </a:custGeom>
            <a:solidFill>
              <a:srgbClr val="FFFFFF"/>
            </a:solidFill>
            <a:ln w="9525" cap="flat">
              <a:noFill/>
              <a:prstDash val="solid"/>
              <a:miter/>
            </a:ln>
          </p:spPr>
          <p:txBody>
            <a:bodyPr rtlCol="0" anchor="ctr"/>
            <a:lstStyle/>
            <a:p>
              <a:endParaRPr lang="en-US"/>
            </a:p>
          </p:txBody>
        </p:sp>
        <p:sp>
          <p:nvSpPr>
            <p:cNvPr id="6" name="Freeform: Shape 45">
              <a:extLst>
                <a:ext uri="{FF2B5EF4-FFF2-40B4-BE49-F238E27FC236}">
                  <a16:creationId xmlns:a16="http://schemas.microsoft.com/office/drawing/2014/main" id="{F322CC78-3B40-7149-A431-FD34D6C6ABF0}"/>
                </a:ext>
              </a:extLst>
            </p:cNvPr>
            <p:cNvSpPr/>
            <p:nvPr/>
          </p:nvSpPr>
          <p:spPr bwMode="gray">
            <a:xfrm>
              <a:off x="1741735" y="3443821"/>
              <a:ext cx="742950" cy="971550"/>
            </a:xfrm>
            <a:custGeom>
              <a:avLst/>
              <a:gdLst>
                <a:gd name="connsiteX0" fmla="*/ 126206 w 742950"/>
                <a:gd name="connsiteY0" fmla="*/ 665417 h 971550"/>
                <a:gd name="connsiteX1" fmla="*/ 377571 w 742950"/>
                <a:gd name="connsiteY1" fmla="*/ 756476 h 971550"/>
                <a:gd name="connsiteX2" fmla="*/ 494824 w 742950"/>
                <a:gd name="connsiteY2" fmla="*/ 678752 h 971550"/>
                <a:gd name="connsiteX3" fmla="*/ 50578 w 742950"/>
                <a:gd name="connsiteY3" fmla="*/ 293656 h 971550"/>
                <a:gd name="connsiteX4" fmla="*/ 402146 w 742950"/>
                <a:gd name="connsiteY4" fmla="*/ 7144 h 971550"/>
                <a:gd name="connsiteX5" fmla="*/ 712184 w 742950"/>
                <a:gd name="connsiteY5" fmla="*/ 100108 h 971550"/>
                <a:gd name="connsiteX6" fmla="*/ 596837 w 742950"/>
                <a:gd name="connsiteY6" fmla="*/ 278416 h 971550"/>
                <a:gd name="connsiteX7" fmla="*/ 421100 w 742950"/>
                <a:gd name="connsiteY7" fmla="*/ 215837 h 971550"/>
                <a:gd name="connsiteX8" fmla="*/ 296323 w 742950"/>
                <a:gd name="connsiteY8" fmla="*/ 289846 h 971550"/>
                <a:gd name="connsiteX9" fmla="*/ 740474 w 742950"/>
                <a:gd name="connsiteY9" fmla="*/ 680371 h 971550"/>
                <a:gd name="connsiteX10" fmla="*/ 375761 w 742950"/>
                <a:gd name="connsiteY10" fmla="*/ 964978 h 971550"/>
                <a:gd name="connsiteX11" fmla="*/ 7144 w 742950"/>
                <a:gd name="connsiteY11" fmla="*/ 841153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2950" h="971550">
                  <a:moveTo>
                    <a:pt x="126206" y="665417"/>
                  </a:moveTo>
                  <a:cubicBezTo>
                    <a:pt x="188595" y="722567"/>
                    <a:pt x="284988" y="756476"/>
                    <a:pt x="377571" y="756476"/>
                  </a:cubicBezTo>
                  <a:cubicBezTo>
                    <a:pt x="444246" y="756476"/>
                    <a:pt x="494824" y="724281"/>
                    <a:pt x="494824" y="678752"/>
                  </a:cubicBezTo>
                  <a:cubicBezTo>
                    <a:pt x="494824" y="540258"/>
                    <a:pt x="50578" y="589598"/>
                    <a:pt x="50578" y="293656"/>
                  </a:cubicBezTo>
                  <a:cubicBezTo>
                    <a:pt x="50578" y="117158"/>
                    <a:pt x="220694" y="7144"/>
                    <a:pt x="402146" y="7144"/>
                  </a:cubicBezTo>
                  <a:cubicBezTo>
                    <a:pt x="521208" y="7144"/>
                    <a:pt x="651701" y="52673"/>
                    <a:pt x="712184" y="100108"/>
                  </a:cubicBezTo>
                  <a:lnTo>
                    <a:pt x="596837" y="278416"/>
                  </a:lnTo>
                  <a:cubicBezTo>
                    <a:pt x="549212" y="244316"/>
                    <a:pt x="487204" y="215837"/>
                    <a:pt x="421100" y="215837"/>
                  </a:cubicBezTo>
                  <a:cubicBezTo>
                    <a:pt x="352996" y="215837"/>
                    <a:pt x="296323" y="242411"/>
                    <a:pt x="296323" y="289846"/>
                  </a:cubicBezTo>
                  <a:cubicBezTo>
                    <a:pt x="296323" y="409384"/>
                    <a:pt x="740474" y="361950"/>
                    <a:pt x="740474" y="680371"/>
                  </a:cubicBezTo>
                  <a:cubicBezTo>
                    <a:pt x="740474" y="856774"/>
                    <a:pt x="568452" y="964978"/>
                    <a:pt x="375761" y="964978"/>
                  </a:cubicBezTo>
                  <a:cubicBezTo>
                    <a:pt x="242940" y="963405"/>
                    <a:pt x="113979" y="920085"/>
                    <a:pt x="7144" y="841153"/>
                  </a:cubicBezTo>
                  <a:close/>
                </a:path>
              </a:pathLst>
            </a:custGeom>
            <a:solidFill>
              <a:srgbClr val="FFFFFF"/>
            </a:solidFill>
            <a:ln w="9525" cap="flat">
              <a:noFill/>
              <a:prstDash val="solid"/>
              <a:miter/>
            </a:ln>
          </p:spPr>
          <p:txBody>
            <a:bodyPr rtlCol="0" anchor="ctr"/>
            <a:lstStyle/>
            <a:p>
              <a:endParaRPr lang="en-US"/>
            </a:p>
          </p:txBody>
        </p:sp>
        <p:sp>
          <p:nvSpPr>
            <p:cNvPr id="8" name="Freeform: Shape 46">
              <a:extLst>
                <a:ext uri="{FF2B5EF4-FFF2-40B4-BE49-F238E27FC236}">
                  <a16:creationId xmlns:a16="http://schemas.microsoft.com/office/drawing/2014/main" id="{BC1C923A-73BA-9844-B6F7-DAE9D8213687}"/>
                </a:ext>
              </a:extLst>
            </p:cNvPr>
            <p:cNvSpPr/>
            <p:nvPr/>
          </p:nvSpPr>
          <p:spPr bwMode="gray">
            <a:xfrm>
              <a:off x="2524024" y="3443821"/>
              <a:ext cx="885825" cy="971550"/>
            </a:xfrm>
            <a:custGeom>
              <a:avLst/>
              <a:gdLst>
                <a:gd name="connsiteX0" fmla="*/ 886015 w 885825"/>
                <a:gd name="connsiteY0" fmla="*/ 477679 h 971550"/>
                <a:gd name="connsiteX1" fmla="*/ 453295 w 885825"/>
                <a:gd name="connsiteY1" fmla="*/ 7144 h 971550"/>
                <a:gd name="connsiteX2" fmla="*/ 7144 w 885825"/>
                <a:gd name="connsiteY2" fmla="*/ 487109 h 971550"/>
                <a:gd name="connsiteX3" fmla="*/ 487299 w 885825"/>
                <a:gd name="connsiteY3" fmla="*/ 965168 h 971550"/>
                <a:gd name="connsiteX4" fmla="*/ 863346 w 885825"/>
                <a:gd name="connsiteY4" fmla="*/ 800195 h 971550"/>
                <a:gd name="connsiteX5" fmla="*/ 723519 w 885825"/>
                <a:gd name="connsiteY5" fmla="*/ 659797 h 971550"/>
                <a:gd name="connsiteX6" fmla="*/ 492919 w 885825"/>
                <a:gd name="connsiteY6" fmla="*/ 766001 h 971550"/>
                <a:gd name="connsiteX7" fmla="*/ 245269 w 885825"/>
                <a:gd name="connsiteY7" fmla="*/ 547878 h 971550"/>
                <a:gd name="connsiteX8" fmla="*/ 880300 w 885825"/>
                <a:gd name="connsiteY8" fmla="*/ 547878 h 971550"/>
                <a:gd name="connsiteX9" fmla="*/ 886015 w 885825"/>
                <a:gd name="connsiteY9" fmla="*/ 477679 h 971550"/>
                <a:gd name="connsiteX10" fmla="*/ 256699 w 885825"/>
                <a:gd name="connsiteY10" fmla="*/ 367570 h 971550"/>
                <a:gd name="connsiteX11" fmla="*/ 453295 w 885825"/>
                <a:gd name="connsiteY11" fmla="*/ 206312 h 971550"/>
                <a:gd name="connsiteX12" fmla="*/ 634270 w 885825"/>
                <a:gd name="connsiteY12" fmla="*/ 367570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5825" h="971550">
                  <a:moveTo>
                    <a:pt x="886015" y="477679"/>
                  </a:moveTo>
                  <a:cubicBezTo>
                    <a:pt x="886015" y="221552"/>
                    <a:pt x="706564" y="7144"/>
                    <a:pt x="453295" y="7144"/>
                  </a:cubicBezTo>
                  <a:cubicBezTo>
                    <a:pt x="181070" y="7144"/>
                    <a:pt x="7144" y="230981"/>
                    <a:pt x="7144" y="487109"/>
                  </a:cubicBezTo>
                  <a:cubicBezTo>
                    <a:pt x="7144" y="775526"/>
                    <a:pt x="213169" y="965168"/>
                    <a:pt x="487299" y="965168"/>
                  </a:cubicBezTo>
                  <a:cubicBezTo>
                    <a:pt x="629031" y="965168"/>
                    <a:pt x="774573" y="906399"/>
                    <a:pt x="863346" y="800195"/>
                  </a:cubicBezTo>
                  <a:lnTo>
                    <a:pt x="723519" y="659797"/>
                  </a:lnTo>
                  <a:cubicBezTo>
                    <a:pt x="680085" y="707422"/>
                    <a:pt x="596932" y="766001"/>
                    <a:pt x="492919" y="766001"/>
                  </a:cubicBezTo>
                  <a:cubicBezTo>
                    <a:pt x="362521" y="766001"/>
                    <a:pt x="258604" y="676847"/>
                    <a:pt x="245269" y="547878"/>
                  </a:cubicBezTo>
                  <a:lnTo>
                    <a:pt x="880300" y="547878"/>
                  </a:lnTo>
                  <a:cubicBezTo>
                    <a:pt x="884241" y="524689"/>
                    <a:pt x="886153" y="501200"/>
                    <a:pt x="886015" y="477679"/>
                  </a:cubicBezTo>
                  <a:close/>
                  <a:moveTo>
                    <a:pt x="256699" y="367570"/>
                  </a:moveTo>
                  <a:cubicBezTo>
                    <a:pt x="268034" y="284131"/>
                    <a:pt x="351187" y="206312"/>
                    <a:pt x="453295" y="206312"/>
                  </a:cubicBezTo>
                  <a:cubicBezTo>
                    <a:pt x="545679" y="206668"/>
                    <a:pt x="623305" y="275837"/>
                    <a:pt x="634270" y="367570"/>
                  </a:cubicBezTo>
                  <a:close/>
                </a:path>
              </a:pathLst>
            </a:custGeom>
            <a:solidFill>
              <a:srgbClr val="FFFFFF"/>
            </a:solidFill>
            <a:ln w="9525" cap="flat">
              <a:noFill/>
              <a:prstDash val="solid"/>
              <a:miter/>
            </a:ln>
          </p:spPr>
          <p:txBody>
            <a:bodyPr rtlCol="0" anchor="ctr"/>
            <a:lstStyle/>
            <a:p>
              <a:endParaRPr lang="en-US"/>
            </a:p>
          </p:txBody>
        </p:sp>
        <p:sp>
          <p:nvSpPr>
            <p:cNvPr id="9" name="Freeform: Shape 47">
              <a:extLst>
                <a:ext uri="{FF2B5EF4-FFF2-40B4-BE49-F238E27FC236}">
                  <a16:creationId xmlns:a16="http://schemas.microsoft.com/office/drawing/2014/main" id="{17B64E20-804A-094D-A9B5-C83FAB2FAD7D}"/>
                </a:ext>
              </a:extLst>
            </p:cNvPr>
            <p:cNvSpPr/>
            <p:nvPr/>
          </p:nvSpPr>
          <p:spPr bwMode="gray">
            <a:xfrm>
              <a:off x="4154227" y="3462776"/>
              <a:ext cx="1019175" cy="933450"/>
            </a:xfrm>
            <a:custGeom>
              <a:avLst/>
              <a:gdLst>
                <a:gd name="connsiteX0" fmla="*/ 513683 w 1019175"/>
                <a:gd name="connsiteY0" fmla="*/ 568738 h 933450"/>
                <a:gd name="connsiteX1" fmla="*/ 765048 w 1019175"/>
                <a:gd name="connsiteY1" fmla="*/ 7144 h 933450"/>
                <a:gd name="connsiteX2" fmla="*/ 1020223 w 1019175"/>
                <a:gd name="connsiteY2" fmla="*/ 7144 h 933450"/>
                <a:gd name="connsiteX3" fmla="*/ 598742 w 1019175"/>
                <a:gd name="connsiteY3" fmla="*/ 927259 h 933450"/>
                <a:gd name="connsiteX4" fmla="*/ 428625 w 1019175"/>
                <a:gd name="connsiteY4" fmla="*/ 927259 h 933450"/>
                <a:gd name="connsiteX5" fmla="*/ 7144 w 1019175"/>
                <a:gd name="connsiteY5" fmla="*/ 7144 h 933450"/>
                <a:gd name="connsiteX6" fmla="*/ 262319 w 1019175"/>
                <a:gd name="connsiteY6" fmla="*/ 7144 h 933450"/>
                <a:gd name="connsiteX7" fmla="*/ 513683 w 1019175"/>
                <a:gd name="connsiteY7" fmla="*/ 568738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9175" h="933450">
                  <a:moveTo>
                    <a:pt x="513683" y="568738"/>
                  </a:moveTo>
                  <a:lnTo>
                    <a:pt x="765048" y="7144"/>
                  </a:lnTo>
                  <a:lnTo>
                    <a:pt x="1020223" y="7144"/>
                  </a:lnTo>
                  <a:lnTo>
                    <a:pt x="598742" y="927259"/>
                  </a:lnTo>
                  <a:lnTo>
                    <a:pt x="428625" y="927259"/>
                  </a:lnTo>
                  <a:lnTo>
                    <a:pt x="7144" y="7144"/>
                  </a:lnTo>
                  <a:lnTo>
                    <a:pt x="262319" y="7144"/>
                  </a:lnTo>
                  <a:lnTo>
                    <a:pt x="513683" y="568738"/>
                  </a:lnTo>
                  <a:close/>
                </a:path>
              </a:pathLst>
            </a:custGeom>
            <a:solidFill>
              <a:srgbClr val="FFFFFF"/>
            </a:solidFill>
            <a:ln w="9525" cap="flat">
              <a:noFill/>
              <a:prstDash val="solid"/>
              <a:miter/>
            </a:ln>
          </p:spPr>
          <p:txBody>
            <a:bodyPr rtlCol="0" anchor="ctr"/>
            <a:lstStyle/>
            <a:p>
              <a:endParaRPr lang="en-US"/>
            </a:p>
          </p:txBody>
        </p:sp>
        <p:sp>
          <p:nvSpPr>
            <p:cNvPr id="10" name="Freeform: Shape 48">
              <a:extLst>
                <a:ext uri="{FF2B5EF4-FFF2-40B4-BE49-F238E27FC236}">
                  <a16:creationId xmlns:a16="http://schemas.microsoft.com/office/drawing/2014/main" id="{947C668B-5D59-DB47-826E-D6391114AFA2}"/>
                </a:ext>
              </a:extLst>
            </p:cNvPr>
            <p:cNvSpPr/>
            <p:nvPr/>
          </p:nvSpPr>
          <p:spPr bwMode="gray">
            <a:xfrm>
              <a:off x="5212931" y="3030722"/>
              <a:ext cx="323850" cy="323850"/>
            </a:xfrm>
            <a:custGeom>
              <a:avLst/>
              <a:gdLst>
                <a:gd name="connsiteX0" fmla="*/ 167831 w 323850"/>
                <a:gd name="connsiteY0" fmla="*/ 7144 h 323850"/>
                <a:gd name="connsiteX1" fmla="*/ 322007 w 323850"/>
                <a:gd name="connsiteY1" fmla="*/ 167798 h 323850"/>
                <a:gd name="connsiteX2" fmla="*/ 161353 w 323850"/>
                <a:gd name="connsiteY2" fmla="*/ 321974 h 323850"/>
                <a:gd name="connsiteX3" fmla="*/ 7144 w 323850"/>
                <a:gd name="connsiteY3" fmla="*/ 164878 h 323850"/>
                <a:gd name="connsiteX4" fmla="*/ 164943 w 323850"/>
                <a:gd name="connsiteY4" fmla="*/ 7400 h 323850"/>
                <a:gd name="connsiteX5" fmla="*/ 167830 w 323850"/>
                <a:gd name="connsiteY5" fmla="*/ 7429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3850" h="323850">
                  <a:moveTo>
                    <a:pt x="167831" y="7144"/>
                  </a:moveTo>
                  <a:cubicBezTo>
                    <a:pt x="254769" y="8933"/>
                    <a:pt x="323796" y="80860"/>
                    <a:pt x="322007" y="167798"/>
                  </a:cubicBezTo>
                  <a:cubicBezTo>
                    <a:pt x="320218" y="254735"/>
                    <a:pt x="248291" y="323762"/>
                    <a:pt x="161353" y="321974"/>
                  </a:cubicBezTo>
                  <a:cubicBezTo>
                    <a:pt x="75801" y="320213"/>
                    <a:pt x="7317" y="250448"/>
                    <a:pt x="7144" y="164878"/>
                  </a:cubicBezTo>
                  <a:cubicBezTo>
                    <a:pt x="7233" y="77816"/>
                    <a:pt x="77882" y="7311"/>
                    <a:pt x="164943" y="7400"/>
                  </a:cubicBezTo>
                  <a:cubicBezTo>
                    <a:pt x="165906" y="7401"/>
                    <a:pt x="166868" y="7411"/>
                    <a:pt x="167830" y="7429"/>
                  </a:cubicBezTo>
                </a:path>
              </a:pathLst>
            </a:custGeom>
            <a:solidFill>
              <a:srgbClr val="FFFFFF"/>
            </a:solidFill>
            <a:ln w="9525" cap="flat">
              <a:noFill/>
              <a:prstDash val="solid"/>
              <a:miter/>
            </a:ln>
          </p:spPr>
          <p:txBody>
            <a:bodyPr rtlCol="0" anchor="ctr"/>
            <a:lstStyle/>
            <a:p>
              <a:endParaRPr lang="en-US"/>
            </a:p>
          </p:txBody>
        </p:sp>
        <p:sp>
          <p:nvSpPr>
            <p:cNvPr id="11" name="Freeform: Shape 49">
              <a:extLst>
                <a:ext uri="{FF2B5EF4-FFF2-40B4-BE49-F238E27FC236}">
                  <a16:creationId xmlns:a16="http://schemas.microsoft.com/office/drawing/2014/main" id="{3584A236-875F-9C4A-ACDA-435D9DC3442E}"/>
                </a:ext>
              </a:extLst>
            </p:cNvPr>
            <p:cNvSpPr/>
            <p:nvPr/>
          </p:nvSpPr>
          <p:spPr bwMode="gray">
            <a:xfrm>
              <a:off x="5250745" y="3462776"/>
              <a:ext cx="257175" cy="933450"/>
            </a:xfrm>
            <a:custGeom>
              <a:avLst/>
              <a:gdLst>
                <a:gd name="connsiteX0" fmla="*/ 7144 w 257175"/>
                <a:gd name="connsiteY0" fmla="*/ 7144 h 933450"/>
                <a:gd name="connsiteX1" fmla="*/ 252889 w 257175"/>
                <a:gd name="connsiteY1" fmla="*/ 7144 h 933450"/>
                <a:gd name="connsiteX2" fmla="*/ 252889 w 257175"/>
                <a:gd name="connsiteY2" fmla="*/ 927259 h 933450"/>
                <a:gd name="connsiteX3" fmla="*/ 7144 w 257175"/>
                <a:gd name="connsiteY3" fmla="*/ 927259 h 933450"/>
              </a:gdLst>
              <a:ahLst/>
              <a:cxnLst>
                <a:cxn ang="0">
                  <a:pos x="connsiteX0" y="connsiteY0"/>
                </a:cxn>
                <a:cxn ang="0">
                  <a:pos x="connsiteX1" y="connsiteY1"/>
                </a:cxn>
                <a:cxn ang="0">
                  <a:pos x="connsiteX2" y="connsiteY2"/>
                </a:cxn>
                <a:cxn ang="0">
                  <a:pos x="connsiteX3" y="connsiteY3"/>
                </a:cxn>
              </a:cxnLst>
              <a:rect l="l" t="t" r="r" b="b"/>
              <a:pathLst>
                <a:path w="257175" h="933450">
                  <a:moveTo>
                    <a:pt x="7144" y="7144"/>
                  </a:moveTo>
                  <a:lnTo>
                    <a:pt x="252889" y="7144"/>
                  </a:lnTo>
                  <a:lnTo>
                    <a:pt x="252889" y="927259"/>
                  </a:lnTo>
                  <a:lnTo>
                    <a:pt x="7144" y="927259"/>
                  </a:lnTo>
                  <a:close/>
                </a:path>
              </a:pathLst>
            </a:custGeom>
            <a:solidFill>
              <a:srgbClr val="FFFFFF"/>
            </a:solidFill>
            <a:ln w="9525" cap="flat">
              <a:noFill/>
              <a:prstDash val="solid"/>
              <a:miter/>
            </a:ln>
          </p:spPr>
          <p:txBody>
            <a:bodyPr rtlCol="0" anchor="ctr"/>
            <a:lstStyle/>
            <a:p>
              <a:endParaRPr lang="en-US"/>
            </a:p>
          </p:txBody>
        </p:sp>
        <p:sp>
          <p:nvSpPr>
            <p:cNvPr id="12" name="Freeform: Shape 50">
              <a:extLst>
                <a:ext uri="{FF2B5EF4-FFF2-40B4-BE49-F238E27FC236}">
                  <a16:creationId xmlns:a16="http://schemas.microsoft.com/office/drawing/2014/main" id="{FBB5A7D5-CF64-E34C-9077-962DC99E285A}"/>
                </a:ext>
              </a:extLst>
            </p:cNvPr>
            <p:cNvSpPr/>
            <p:nvPr/>
          </p:nvSpPr>
          <p:spPr bwMode="gray">
            <a:xfrm>
              <a:off x="5605171" y="3443821"/>
              <a:ext cx="914400" cy="971550"/>
            </a:xfrm>
            <a:custGeom>
              <a:avLst/>
              <a:gdLst>
                <a:gd name="connsiteX0" fmla="*/ 914400 w 914400"/>
                <a:gd name="connsiteY0" fmla="*/ 758380 h 971550"/>
                <a:gd name="connsiteX1" fmla="*/ 498538 w 914400"/>
                <a:gd name="connsiteY1" fmla="*/ 965168 h 971550"/>
                <a:gd name="connsiteX2" fmla="*/ 7144 w 914400"/>
                <a:gd name="connsiteY2" fmla="*/ 487109 h 971550"/>
                <a:gd name="connsiteX3" fmla="*/ 500443 w 914400"/>
                <a:gd name="connsiteY3" fmla="*/ 7144 h 971550"/>
                <a:gd name="connsiteX4" fmla="*/ 886015 w 914400"/>
                <a:gd name="connsiteY4" fmla="*/ 191167 h 971550"/>
                <a:gd name="connsiteX5" fmla="*/ 712089 w 914400"/>
                <a:gd name="connsiteY5" fmla="*/ 344805 h 971550"/>
                <a:gd name="connsiteX6" fmla="*/ 500443 w 914400"/>
                <a:gd name="connsiteY6" fmla="*/ 234791 h 971550"/>
                <a:gd name="connsiteX7" fmla="*/ 252793 w 914400"/>
                <a:gd name="connsiteY7" fmla="*/ 487109 h 971550"/>
                <a:gd name="connsiteX8" fmla="*/ 506063 w 914400"/>
                <a:gd name="connsiteY8" fmla="*/ 737521 h 971550"/>
                <a:gd name="connsiteX9" fmla="*/ 725138 w 914400"/>
                <a:gd name="connsiteY9" fmla="*/ 616172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0" h="971550">
                  <a:moveTo>
                    <a:pt x="914400" y="758380"/>
                  </a:moveTo>
                  <a:cubicBezTo>
                    <a:pt x="806672" y="902589"/>
                    <a:pt x="670560" y="965168"/>
                    <a:pt x="498538" y="965168"/>
                  </a:cubicBezTo>
                  <a:cubicBezTo>
                    <a:pt x="215074" y="965168"/>
                    <a:pt x="7144" y="752761"/>
                    <a:pt x="7144" y="487109"/>
                  </a:cubicBezTo>
                  <a:cubicBezTo>
                    <a:pt x="7144" y="219646"/>
                    <a:pt x="220694" y="7144"/>
                    <a:pt x="500443" y="7144"/>
                  </a:cubicBezTo>
                  <a:cubicBezTo>
                    <a:pt x="659225" y="7144"/>
                    <a:pt x="800957" y="81153"/>
                    <a:pt x="886015" y="191167"/>
                  </a:cubicBezTo>
                  <a:lnTo>
                    <a:pt x="712089" y="344805"/>
                  </a:lnTo>
                  <a:cubicBezTo>
                    <a:pt x="663035" y="280321"/>
                    <a:pt x="589312" y="234791"/>
                    <a:pt x="500443" y="234791"/>
                  </a:cubicBezTo>
                  <a:cubicBezTo>
                    <a:pt x="358711" y="234791"/>
                    <a:pt x="252793" y="346710"/>
                    <a:pt x="252793" y="487109"/>
                  </a:cubicBezTo>
                  <a:cubicBezTo>
                    <a:pt x="252793" y="631317"/>
                    <a:pt x="356806" y="737521"/>
                    <a:pt x="506063" y="737521"/>
                  </a:cubicBezTo>
                  <a:cubicBezTo>
                    <a:pt x="606266" y="737521"/>
                    <a:pt x="685705" y="676847"/>
                    <a:pt x="725138" y="616172"/>
                  </a:cubicBezTo>
                  <a:close/>
                </a:path>
              </a:pathLst>
            </a:custGeom>
            <a:solidFill>
              <a:srgbClr val="FFFFFF"/>
            </a:solidFill>
            <a:ln w="9525" cap="flat">
              <a:noFill/>
              <a:prstDash val="solid"/>
              <a:miter/>
            </a:ln>
          </p:spPr>
          <p:txBody>
            <a:bodyPr rtlCol="0" anchor="ctr"/>
            <a:lstStyle/>
            <a:p>
              <a:endParaRPr lang="en-US"/>
            </a:p>
          </p:txBody>
        </p:sp>
        <p:sp>
          <p:nvSpPr>
            <p:cNvPr id="13" name="Freeform: Shape 51">
              <a:extLst>
                <a:ext uri="{FF2B5EF4-FFF2-40B4-BE49-F238E27FC236}">
                  <a16:creationId xmlns:a16="http://schemas.microsoft.com/office/drawing/2014/main" id="{DF832F81-08C4-1B41-B63F-F2407B41133C}"/>
                </a:ext>
              </a:extLst>
            </p:cNvPr>
            <p:cNvSpPr/>
            <p:nvPr/>
          </p:nvSpPr>
          <p:spPr bwMode="gray">
            <a:xfrm>
              <a:off x="6548622" y="3443821"/>
              <a:ext cx="885825" cy="971550"/>
            </a:xfrm>
            <a:custGeom>
              <a:avLst/>
              <a:gdLst>
                <a:gd name="connsiteX0" fmla="*/ 863346 w 885825"/>
                <a:gd name="connsiteY0" fmla="*/ 800195 h 971550"/>
                <a:gd name="connsiteX1" fmla="*/ 487204 w 885825"/>
                <a:gd name="connsiteY1" fmla="*/ 965168 h 971550"/>
                <a:gd name="connsiteX2" fmla="*/ 7144 w 885825"/>
                <a:gd name="connsiteY2" fmla="*/ 487109 h 971550"/>
                <a:gd name="connsiteX3" fmla="*/ 453200 w 885825"/>
                <a:gd name="connsiteY3" fmla="*/ 7144 h 971550"/>
                <a:gd name="connsiteX4" fmla="*/ 886016 w 885825"/>
                <a:gd name="connsiteY4" fmla="*/ 477679 h 971550"/>
                <a:gd name="connsiteX5" fmla="*/ 880301 w 885825"/>
                <a:gd name="connsiteY5" fmla="*/ 547878 h 971550"/>
                <a:gd name="connsiteX6" fmla="*/ 245269 w 885825"/>
                <a:gd name="connsiteY6" fmla="*/ 547878 h 971550"/>
                <a:gd name="connsiteX7" fmla="*/ 492919 w 885825"/>
                <a:gd name="connsiteY7" fmla="*/ 766001 h 971550"/>
                <a:gd name="connsiteX8" fmla="*/ 723519 w 885825"/>
                <a:gd name="connsiteY8" fmla="*/ 659797 h 971550"/>
                <a:gd name="connsiteX9" fmla="*/ 634746 w 885825"/>
                <a:gd name="connsiteY9" fmla="*/ 367570 h 971550"/>
                <a:gd name="connsiteX10" fmla="*/ 453295 w 885825"/>
                <a:gd name="connsiteY10" fmla="*/ 206312 h 971550"/>
                <a:gd name="connsiteX11" fmla="*/ 256699 w 885825"/>
                <a:gd name="connsiteY11" fmla="*/ 367570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5825" h="971550">
                  <a:moveTo>
                    <a:pt x="863346" y="800195"/>
                  </a:moveTo>
                  <a:cubicBezTo>
                    <a:pt x="774478" y="906399"/>
                    <a:pt x="628935" y="965168"/>
                    <a:pt x="487204" y="965168"/>
                  </a:cubicBezTo>
                  <a:cubicBezTo>
                    <a:pt x="213170" y="965168"/>
                    <a:pt x="7144" y="775526"/>
                    <a:pt x="7144" y="487109"/>
                  </a:cubicBezTo>
                  <a:cubicBezTo>
                    <a:pt x="7144" y="230981"/>
                    <a:pt x="180975" y="7144"/>
                    <a:pt x="453200" y="7144"/>
                  </a:cubicBezTo>
                  <a:cubicBezTo>
                    <a:pt x="706469" y="7144"/>
                    <a:pt x="886016" y="221552"/>
                    <a:pt x="886016" y="477679"/>
                  </a:cubicBezTo>
                  <a:cubicBezTo>
                    <a:pt x="886156" y="501200"/>
                    <a:pt x="884244" y="524689"/>
                    <a:pt x="880301" y="547878"/>
                  </a:cubicBezTo>
                  <a:lnTo>
                    <a:pt x="245269" y="547878"/>
                  </a:lnTo>
                  <a:cubicBezTo>
                    <a:pt x="258509" y="676847"/>
                    <a:pt x="362426" y="766001"/>
                    <a:pt x="492919" y="766001"/>
                  </a:cubicBezTo>
                  <a:cubicBezTo>
                    <a:pt x="596836" y="766001"/>
                    <a:pt x="679990" y="707231"/>
                    <a:pt x="723519" y="659797"/>
                  </a:cubicBezTo>
                  <a:close/>
                  <a:moveTo>
                    <a:pt x="634746" y="367570"/>
                  </a:moveTo>
                  <a:cubicBezTo>
                    <a:pt x="623679" y="275700"/>
                    <a:pt x="545829" y="206513"/>
                    <a:pt x="453295" y="206312"/>
                  </a:cubicBezTo>
                  <a:cubicBezTo>
                    <a:pt x="351187" y="206312"/>
                    <a:pt x="268034" y="284131"/>
                    <a:pt x="256699" y="367570"/>
                  </a:cubicBezTo>
                  <a:close/>
                </a:path>
              </a:pathLst>
            </a:custGeom>
            <a:solidFill>
              <a:srgbClr val="FFFFFF"/>
            </a:solidFill>
            <a:ln w="9525" cap="flat">
              <a:noFill/>
              <a:prstDash val="solid"/>
              <a:miter/>
            </a:ln>
          </p:spPr>
          <p:txBody>
            <a:bodyPr rtlCol="0" anchor="ctr"/>
            <a:lstStyle/>
            <a:p>
              <a:endParaRPr lang="en-US"/>
            </a:p>
          </p:txBody>
        </p:sp>
        <p:sp>
          <p:nvSpPr>
            <p:cNvPr id="14" name="Freeform: Shape 52">
              <a:extLst>
                <a:ext uri="{FF2B5EF4-FFF2-40B4-BE49-F238E27FC236}">
                  <a16:creationId xmlns:a16="http://schemas.microsoft.com/office/drawing/2014/main" id="{EC4722CB-9D72-1043-AE2B-7EB745B52F86}"/>
                </a:ext>
              </a:extLst>
            </p:cNvPr>
            <p:cNvSpPr/>
            <p:nvPr/>
          </p:nvSpPr>
          <p:spPr bwMode="gray">
            <a:xfrm>
              <a:off x="7525125" y="3443819"/>
              <a:ext cx="914400" cy="952500"/>
            </a:xfrm>
            <a:custGeom>
              <a:avLst/>
              <a:gdLst>
                <a:gd name="connsiteX0" fmla="*/ 7144 w 914400"/>
                <a:gd name="connsiteY0" fmla="*/ 946216 h 952500"/>
                <a:gd name="connsiteX1" fmla="*/ 7144 w 914400"/>
                <a:gd name="connsiteY1" fmla="*/ 26101 h 952500"/>
                <a:gd name="connsiteX2" fmla="*/ 243459 w 914400"/>
                <a:gd name="connsiteY2" fmla="*/ 26101 h 952500"/>
                <a:gd name="connsiteX3" fmla="*/ 243459 w 914400"/>
                <a:gd name="connsiteY3" fmla="*/ 100110 h 952500"/>
                <a:gd name="connsiteX4" fmla="*/ 502348 w 914400"/>
                <a:gd name="connsiteY4" fmla="*/ 7146 h 952500"/>
                <a:gd name="connsiteX5" fmla="*/ 819912 w 914400"/>
                <a:gd name="connsiteY5" fmla="*/ 155069 h 952500"/>
                <a:gd name="connsiteX6" fmla="*/ 914400 w 914400"/>
                <a:gd name="connsiteY6" fmla="*/ 477681 h 952500"/>
                <a:gd name="connsiteX7" fmla="*/ 914400 w 914400"/>
                <a:gd name="connsiteY7" fmla="*/ 946216 h 952500"/>
                <a:gd name="connsiteX8" fmla="*/ 668655 w 914400"/>
                <a:gd name="connsiteY8" fmla="*/ 946216 h 952500"/>
                <a:gd name="connsiteX9" fmla="*/ 668655 w 914400"/>
                <a:gd name="connsiteY9" fmla="*/ 458631 h 952500"/>
                <a:gd name="connsiteX10" fmla="*/ 613886 w 914400"/>
                <a:gd name="connsiteY10" fmla="*/ 286038 h 952500"/>
                <a:gd name="connsiteX11" fmla="*/ 475869 w 914400"/>
                <a:gd name="connsiteY11" fmla="*/ 234794 h 952500"/>
                <a:gd name="connsiteX12" fmla="*/ 252889 w 914400"/>
                <a:gd name="connsiteY12" fmla="*/ 348617 h 952500"/>
                <a:gd name="connsiteX13" fmla="*/ 252889 w 914400"/>
                <a:gd name="connsiteY13" fmla="*/ 946216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 h="952500">
                  <a:moveTo>
                    <a:pt x="7144" y="946216"/>
                  </a:moveTo>
                  <a:lnTo>
                    <a:pt x="7144" y="26101"/>
                  </a:lnTo>
                  <a:lnTo>
                    <a:pt x="243459" y="26101"/>
                  </a:lnTo>
                  <a:lnTo>
                    <a:pt x="243459" y="100110"/>
                  </a:lnTo>
                  <a:cubicBezTo>
                    <a:pt x="316186" y="39725"/>
                    <a:pt x="407821" y="6820"/>
                    <a:pt x="502348" y="7146"/>
                  </a:cubicBezTo>
                  <a:cubicBezTo>
                    <a:pt x="624925" y="6813"/>
                    <a:pt x="741299" y="61021"/>
                    <a:pt x="819912" y="155069"/>
                  </a:cubicBezTo>
                  <a:cubicBezTo>
                    <a:pt x="880396" y="227174"/>
                    <a:pt x="914400" y="320138"/>
                    <a:pt x="914400" y="477681"/>
                  </a:cubicBezTo>
                  <a:lnTo>
                    <a:pt x="914400" y="946216"/>
                  </a:lnTo>
                  <a:lnTo>
                    <a:pt x="668655" y="946216"/>
                  </a:lnTo>
                  <a:lnTo>
                    <a:pt x="668655" y="458631"/>
                  </a:lnTo>
                  <a:cubicBezTo>
                    <a:pt x="668655" y="367572"/>
                    <a:pt x="647890" y="320138"/>
                    <a:pt x="613886" y="286038"/>
                  </a:cubicBezTo>
                  <a:cubicBezTo>
                    <a:pt x="581692" y="253748"/>
                    <a:pt x="532638" y="234794"/>
                    <a:pt x="475869" y="234794"/>
                  </a:cubicBezTo>
                  <a:cubicBezTo>
                    <a:pt x="371951" y="234794"/>
                    <a:pt x="286893" y="301469"/>
                    <a:pt x="252889" y="348617"/>
                  </a:cubicBezTo>
                  <a:lnTo>
                    <a:pt x="252889" y="946216"/>
                  </a:lnTo>
                  <a:close/>
                </a:path>
              </a:pathLst>
            </a:custGeom>
            <a:solidFill>
              <a:srgbClr val="FFFFFF"/>
            </a:solidFill>
            <a:ln w="9525" cap="flat">
              <a:noFill/>
              <a:prstDash val="solid"/>
              <a:miter/>
            </a:ln>
          </p:spPr>
          <p:txBody>
            <a:bodyPr rtlCol="0" anchor="ctr"/>
            <a:lstStyle/>
            <a:p>
              <a:endParaRPr lang="en-US"/>
            </a:p>
          </p:txBody>
        </p:sp>
        <p:sp>
          <p:nvSpPr>
            <p:cNvPr id="15" name="Freeform: Shape 53">
              <a:extLst>
                <a:ext uri="{FF2B5EF4-FFF2-40B4-BE49-F238E27FC236}">
                  <a16:creationId xmlns:a16="http://schemas.microsoft.com/office/drawing/2014/main" id="{0FA0AE86-1AFC-8549-ACC4-3903AB74AB9E}"/>
                </a:ext>
              </a:extLst>
            </p:cNvPr>
            <p:cNvSpPr/>
            <p:nvPr/>
          </p:nvSpPr>
          <p:spPr bwMode="gray">
            <a:xfrm>
              <a:off x="8526174" y="3443812"/>
              <a:ext cx="1076325" cy="971550"/>
            </a:xfrm>
            <a:custGeom>
              <a:avLst/>
              <a:gdLst>
                <a:gd name="connsiteX0" fmla="*/ 546001 w 1076325"/>
                <a:gd name="connsiteY0" fmla="*/ 7153 h 971550"/>
                <a:gd name="connsiteX1" fmla="*/ 7172 w 1076325"/>
                <a:gd name="connsiteY1" fmla="*/ 540553 h 971550"/>
                <a:gd name="connsiteX2" fmla="*/ 175383 w 1076325"/>
                <a:gd name="connsiteY2" fmla="*/ 936412 h 971550"/>
                <a:gd name="connsiteX3" fmla="*/ 313591 w 1076325"/>
                <a:gd name="connsiteY3" fmla="*/ 943746 h 971550"/>
                <a:gd name="connsiteX4" fmla="*/ 772220 w 1076325"/>
                <a:gd name="connsiteY4" fmla="*/ 943746 h 971550"/>
                <a:gd name="connsiteX5" fmla="*/ 911190 w 1076325"/>
                <a:gd name="connsiteY5" fmla="*/ 935650 h 971550"/>
                <a:gd name="connsiteX6" fmla="*/ 930707 w 1076325"/>
                <a:gd name="connsiteY6" fmla="*/ 174823 h 971550"/>
                <a:gd name="connsiteX7" fmla="*/ 546001 w 1076325"/>
                <a:gd name="connsiteY7" fmla="*/ 7343 h 971550"/>
                <a:gd name="connsiteX8" fmla="*/ 542858 w 1076325"/>
                <a:gd name="connsiteY8" fmla="*/ 814016 h 971550"/>
                <a:gd name="connsiteX9" fmla="*/ 275015 w 1076325"/>
                <a:gd name="connsiteY9" fmla="*/ 546173 h 971550"/>
                <a:gd name="connsiteX10" fmla="*/ 542858 w 1076325"/>
                <a:gd name="connsiteY10" fmla="*/ 275663 h 971550"/>
                <a:gd name="connsiteX11" fmla="*/ 810701 w 1076325"/>
                <a:gd name="connsiteY11" fmla="*/ 545601 h 971550"/>
                <a:gd name="connsiteX12" fmla="*/ 542858 w 1076325"/>
                <a:gd name="connsiteY12" fmla="*/ 813825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6325" h="971550">
                  <a:moveTo>
                    <a:pt x="546001" y="7153"/>
                  </a:moveTo>
                  <a:cubicBezTo>
                    <a:pt x="252441" y="5438"/>
                    <a:pt x="9553" y="245278"/>
                    <a:pt x="7172" y="540553"/>
                  </a:cubicBezTo>
                  <a:cubicBezTo>
                    <a:pt x="5643" y="690178"/>
                    <a:pt x="66611" y="833656"/>
                    <a:pt x="175383" y="936412"/>
                  </a:cubicBezTo>
                  <a:cubicBezTo>
                    <a:pt x="213333" y="972621"/>
                    <a:pt x="272022" y="975735"/>
                    <a:pt x="313591" y="943746"/>
                  </a:cubicBezTo>
                  <a:cubicBezTo>
                    <a:pt x="449675" y="842412"/>
                    <a:pt x="636136" y="842412"/>
                    <a:pt x="772220" y="943746"/>
                  </a:cubicBezTo>
                  <a:cubicBezTo>
                    <a:pt x="814152" y="975848"/>
                    <a:pt x="873269" y="972404"/>
                    <a:pt x="911190" y="935650"/>
                  </a:cubicBezTo>
                  <a:cubicBezTo>
                    <a:pt x="1126676" y="730943"/>
                    <a:pt x="1135414" y="390309"/>
                    <a:pt x="930707" y="174823"/>
                  </a:cubicBezTo>
                  <a:cubicBezTo>
                    <a:pt x="830412" y="69248"/>
                    <a:pt x="691614" y="8822"/>
                    <a:pt x="546001" y="7343"/>
                  </a:cubicBezTo>
                  <a:moveTo>
                    <a:pt x="542858" y="814016"/>
                  </a:moveTo>
                  <a:cubicBezTo>
                    <a:pt x="383885" y="814016"/>
                    <a:pt x="275015" y="694286"/>
                    <a:pt x="275015" y="546173"/>
                  </a:cubicBezTo>
                  <a:cubicBezTo>
                    <a:pt x="275015" y="398059"/>
                    <a:pt x="383885" y="275663"/>
                    <a:pt x="542858" y="275663"/>
                  </a:cubicBezTo>
                  <a:cubicBezTo>
                    <a:pt x="701830" y="275663"/>
                    <a:pt x="810701" y="397392"/>
                    <a:pt x="810701" y="545601"/>
                  </a:cubicBezTo>
                  <a:cubicBezTo>
                    <a:pt x="810701" y="693810"/>
                    <a:pt x="701925" y="813825"/>
                    <a:pt x="542858" y="813825"/>
                  </a:cubicBezTo>
                </a:path>
              </a:pathLst>
            </a:custGeom>
            <a:solidFill>
              <a:srgbClr val="81B5A0"/>
            </a:solidFill>
            <a:ln w="9525" cap="flat">
              <a:noFill/>
              <a:prstDash val="solid"/>
              <a:miter/>
            </a:ln>
          </p:spPr>
          <p:txBody>
            <a:bodyPr rtlCol="0" anchor="ctr"/>
            <a:lstStyle/>
            <a:p>
              <a:endParaRPr lang="en-US"/>
            </a:p>
          </p:txBody>
        </p:sp>
        <p:sp>
          <p:nvSpPr>
            <p:cNvPr id="16" name="Freeform: Shape 54">
              <a:extLst>
                <a:ext uri="{FF2B5EF4-FFF2-40B4-BE49-F238E27FC236}">
                  <a16:creationId xmlns:a16="http://schemas.microsoft.com/office/drawing/2014/main" id="{1D46DBDB-E92E-4C4D-A0E6-409FF69F3642}"/>
                </a:ext>
              </a:extLst>
            </p:cNvPr>
            <p:cNvSpPr/>
            <p:nvPr/>
          </p:nvSpPr>
          <p:spPr bwMode="gray">
            <a:xfrm>
              <a:off x="9536043" y="3462776"/>
              <a:ext cx="1495425" cy="933450"/>
            </a:xfrm>
            <a:custGeom>
              <a:avLst/>
              <a:gdLst>
                <a:gd name="connsiteX0" fmla="*/ 555021 w 1495425"/>
                <a:gd name="connsiteY0" fmla="*/ 927259 h 933450"/>
                <a:gd name="connsiteX1" fmla="*/ 372046 w 1495425"/>
                <a:gd name="connsiteY1" fmla="*/ 927259 h 933450"/>
                <a:gd name="connsiteX2" fmla="*/ 7144 w 1495425"/>
                <a:gd name="connsiteY2" fmla="*/ 7144 h 933450"/>
                <a:gd name="connsiteX3" fmla="*/ 252413 w 1495425"/>
                <a:gd name="connsiteY3" fmla="*/ 7144 h 933450"/>
                <a:gd name="connsiteX4" fmla="*/ 452438 w 1495425"/>
                <a:gd name="connsiteY4" fmla="*/ 533019 h 933450"/>
                <a:gd name="connsiteX5" fmla="*/ 648652 w 1495425"/>
                <a:gd name="connsiteY5" fmla="*/ 7144 h 933450"/>
                <a:gd name="connsiteX6" fmla="*/ 853726 w 1495425"/>
                <a:gd name="connsiteY6" fmla="*/ 7144 h 933450"/>
                <a:gd name="connsiteX7" fmla="*/ 1048131 w 1495425"/>
                <a:gd name="connsiteY7" fmla="*/ 533019 h 933450"/>
                <a:gd name="connsiteX8" fmla="*/ 1249966 w 1495425"/>
                <a:gd name="connsiteY8" fmla="*/ 7144 h 933450"/>
                <a:gd name="connsiteX9" fmla="*/ 1495329 w 1495425"/>
                <a:gd name="connsiteY9" fmla="*/ 7144 h 933450"/>
                <a:gd name="connsiteX10" fmla="*/ 1130427 w 1495425"/>
                <a:gd name="connsiteY10" fmla="*/ 927259 h 933450"/>
                <a:gd name="connsiteX11" fmla="*/ 947356 w 1495425"/>
                <a:gd name="connsiteY11" fmla="*/ 927259 h 933450"/>
                <a:gd name="connsiteX12" fmla="*/ 751237 w 1495425"/>
                <a:gd name="connsiteY12" fmla="*/ 403384 h 933450"/>
                <a:gd name="connsiteX13" fmla="*/ 555021 w 1495425"/>
                <a:gd name="connsiteY13" fmla="*/ 927259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5425" h="933450">
                  <a:moveTo>
                    <a:pt x="555021" y="927259"/>
                  </a:moveTo>
                  <a:lnTo>
                    <a:pt x="372046" y="927259"/>
                  </a:lnTo>
                  <a:lnTo>
                    <a:pt x="7144" y="7144"/>
                  </a:lnTo>
                  <a:lnTo>
                    <a:pt x="252413" y="7144"/>
                  </a:lnTo>
                  <a:lnTo>
                    <a:pt x="452438" y="533019"/>
                  </a:lnTo>
                  <a:lnTo>
                    <a:pt x="648652" y="7144"/>
                  </a:lnTo>
                  <a:lnTo>
                    <a:pt x="853726" y="7144"/>
                  </a:lnTo>
                  <a:lnTo>
                    <a:pt x="1048131" y="533019"/>
                  </a:lnTo>
                  <a:lnTo>
                    <a:pt x="1249966" y="7144"/>
                  </a:lnTo>
                  <a:lnTo>
                    <a:pt x="1495329" y="7144"/>
                  </a:lnTo>
                  <a:lnTo>
                    <a:pt x="1130427" y="927259"/>
                  </a:lnTo>
                  <a:lnTo>
                    <a:pt x="947356" y="927259"/>
                  </a:lnTo>
                  <a:lnTo>
                    <a:pt x="751237" y="403384"/>
                  </a:lnTo>
                  <a:lnTo>
                    <a:pt x="555021" y="927259"/>
                  </a:lnTo>
                  <a:close/>
                </a:path>
              </a:pathLst>
            </a:custGeom>
            <a:solidFill>
              <a:srgbClr val="FFFFFF"/>
            </a:solidFill>
            <a:ln w="9525" cap="flat">
              <a:noFill/>
              <a:prstDash val="solid"/>
              <a:miter/>
            </a:ln>
          </p:spPr>
          <p:txBody>
            <a:bodyPr rtlCol="0" anchor="ctr"/>
            <a:lstStyle/>
            <a:p>
              <a:endParaRPr lang="en-US"/>
            </a:p>
          </p:txBody>
        </p:sp>
        <p:sp>
          <p:nvSpPr>
            <p:cNvPr id="17" name="Freeform: Shape 55">
              <a:extLst>
                <a:ext uri="{FF2B5EF4-FFF2-40B4-BE49-F238E27FC236}">
                  <a16:creationId xmlns:a16="http://schemas.microsoft.com/office/drawing/2014/main" id="{82BB00E0-F3AF-5E44-B04A-525B23A3B978}"/>
                </a:ext>
              </a:extLst>
            </p:cNvPr>
            <p:cNvSpPr/>
            <p:nvPr/>
          </p:nvSpPr>
          <p:spPr bwMode="gray">
            <a:xfrm>
              <a:off x="10805153" y="4266020"/>
              <a:ext cx="95250" cy="123825"/>
            </a:xfrm>
            <a:custGeom>
              <a:avLst/>
              <a:gdLst>
                <a:gd name="connsiteX0" fmla="*/ 91441 w 95250"/>
                <a:gd name="connsiteY0" fmla="*/ 7144 h 123825"/>
                <a:gd name="connsiteX1" fmla="*/ 91441 w 95250"/>
                <a:gd name="connsiteY1" fmla="*/ 27242 h 123825"/>
                <a:gd name="connsiteX2" fmla="*/ 60580 w 95250"/>
                <a:gd name="connsiteY2" fmla="*/ 27242 h 123825"/>
                <a:gd name="connsiteX3" fmla="*/ 60580 w 95250"/>
                <a:gd name="connsiteY3" fmla="*/ 124015 h 123825"/>
                <a:gd name="connsiteX4" fmla="*/ 38006 w 95250"/>
                <a:gd name="connsiteY4" fmla="*/ 124015 h 123825"/>
                <a:gd name="connsiteX5" fmla="*/ 38006 w 95250"/>
                <a:gd name="connsiteY5" fmla="*/ 27242 h 123825"/>
                <a:gd name="connsiteX6" fmla="*/ 7144 w 95250"/>
                <a:gd name="connsiteY6" fmla="*/ 27242 h 123825"/>
                <a:gd name="connsiteX7" fmla="*/ 7144 w 95250"/>
                <a:gd name="connsiteY7" fmla="*/ 7144 h 123825"/>
                <a:gd name="connsiteX8" fmla="*/ 91441 w 95250"/>
                <a:gd name="connsiteY8" fmla="*/ 71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23825">
                  <a:moveTo>
                    <a:pt x="91441" y="7144"/>
                  </a:moveTo>
                  <a:lnTo>
                    <a:pt x="91441" y="27242"/>
                  </a:lnTo>
                  <a:lnTo>
                    <a:pt x="60580" y="27242"/>
                  </a:lnTo>
                  <a:lnTo>
                    <a:pt x="60580" y="124015"/>
                  </a:lnTo>
                  <a:lnTo>
                    <a:pt x="38006" y="124015"/>
                  </a:lnTo>
                  <a:lnTo>
                    <a:pt x="38006" y="27242"/>
                  </a:lnTo>
                  <a:lnTo>
                    <a:pt x="7144" y="27242"/>
                  </a:lnTo>
                  <a:lnTo>
                    <a:pt x="7144" y="7144"/>
                  </a:lnTo>
                  <a:lnTo>
                    <a:pt x="91441" y="7144"/>
                  </a:lnTo>
                  <a:close/>
                </a:path>
              </a:pathLst>
            </a:custGeom>
            <a:solidFill>
              <a:srgbClr val="FFFFFF"/>
            </a:solidFill>
            <a:ln w="9525" cap="flat">
              <a:noFill/>
              <a:prstDash val="solid"/>
              <a:miter/>
            </a:ln>
          </p:spPr>
          <p:txBody>
            <a:bodyPr rtlCol="0" anchor="ctr"/>
            <a:lstStyle/>
            <a:p>
              <a:endParaRPr lang="en-US"/>
            </a:p>
          </p:txBody>
        </p:sp>
        <p:sp>
          <p:nvSpPr>
            <p:cNvPr id="18" name="Freeform: Shape 56">
              <a:extLst>
                <a:ext uri="{FF2B5EF4-FFF2-40B4-BE49-F238E27FC236}">
                  <a16:creationId xmlns:a16="http://schemas.microsoft.com/office/drawing/2014/main" id="{5310392E-2D30-F649-8949-8F0D70CC8F56}"/>
                </a:ext>
              </a:extLst>
            </p:cNvPr>
            <p:cNvSpPr/>
            <p:nvPr/>
          </p:nvSpPr>
          <p:spPr bwMode="gray">
            <a:xfrm>
              <a:off x="10907357" y="4266020"/>
              <a:ext cx="123825" cy="123825"/>
            </a:xfrm>
            <a:custGeom>
              <a:avLst/>
              <a:gdLst>
                <a:gd name="connsiteX0" fmla="*/ 65532 w 123825"/>
                <a:gd name="connsiteY0" fmla="*/ 77152 h 123825"/>
                <a:gd name="connsiteX1" fmla="*/ 108109 w 123825"/>
                <a:gd name="connsiteY1" fmla="*/ 7144 h 123825"/>
                <a:gd name="connsiteX2" fmla="*/ 124015 w 123825"/>
                <a:gd name="connsiteY2" fmla="*/ 7144 h 123825"/>
                <a:gd name="connsiteX3" fmla="*/ 124015 w 123825"/>
                <a:gd name="connsiteY3" fmla="*/ 124015 h 123825"/>
                <a:gd name="connsiteX4" fmla="*/ 101440 w 123825"/>
                <a:gd name="connsiteY4" fmla="*/ 124015 h 123825"/>
                <a:gd name="connsiteX5" fmla="*/ 101440 w 123825"/>
                <a:gd name="connsiteY5" fmla="*/ 58960 h 123825"/>
                <a:gd name="connsiteX6" fmla="*/ 73342 w 123825"/>
                <a:gd name="connsiteY6" fmla="*/ 104870 h 123825"/>
                <a:gd name="connsiteX7" fmla="*/ 57721 w 123825"/>
                <a:gd name="connsiteY7" fmla="*/ 104870 h 123825"/>
                <a:gd name="connsiteX8" fmla="*/ 29623 w 123825"/>
                <a:gd name="connsiteY8" fmla="*/ 58960 h 123825"/>
                <a:gd name="connsiteX9" fmla="*/ 29623 w 123825"/>
                <a:gd name="connsiteY9" fmla="*/ 124015 h 123825"/>
                <a:gd name="connsiteX10" fmla="*/ 7144 w 123825"/>
                <a:gd name="connsiteY10" fmla="*/ 124015 h 123825"/>
                <a:gd name="connsiteX11" fmla="*/ 7144 w 123825"/>
                <a:gd name="connsiteY11" fmla="*/ 7144 h 123825"/>
                <a:gd name="connsiteX12" fmla="*/ 22954 w 123825"/>
                <a:gd name="connsiteY12" fmla="*/ 7144 h 123825"/>
                <a:gd name="connsiteX13" fmla="*/ 65532 w 123825"/>
                <a:gd name="connsiteY13" fmla="*/ 77152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23825">
                  <a:moveTo>
                    <a:pt x="65532" y="77152"/>
                  </a:moveTo>
                  <a:lnTo>
                    <a:pt x="108109" y="7144"/>
                  </a:lnTo>
                  <a:lnTo>
                    <a:pt x="124015" y="7144"/>
                  </a:lnTo>
                  <a:lnTo>
                    <a:pt x="124015" y="124015"/>
                  </a:lnTo>
                  <a:lnTo>
                    <a:pt x="101440" y="124015"/>
                  </a:lnTo>
                  <a:lnTo>
                    <a:pt x="101440" y="58960"/>
                  </a:lnTo>
                  <a:lnTo>
                    <a:pt x="73342" y="104870"/>
                  </a:lnTo>
                  <a:lnTo>
                    <a:pt x="57721" y="104870"/>
                  </a:lnTo>
                  <a:lnTo>
                    <a:pt x="29623" y="58960"/>
                  </a:lnTo>
                  <a:lnTo>
                    <a:pt x="29623" y="124015"/>
                  </a:lnTo>
                  <a:lnTo>
                    <a:pt x="7144" y="124015"/>
                  </a:lnTo>
                  <a:lnTo>
                    <a:pt x="7144" y="7144"/>
                  </a:lnTo>
                  <a:lnTo>
                    <a:pt x="22954" y="7144"/>
                  </a:lnTo>
                  <a:lnTo>
                    <a:pt x="65532" y="77152"/>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335402391"/>
      </p:ext>
    </p:extLst>
  </p:cSld>
  <p:clrMapOvr>
    <a:masterClrMapping/>
  </p:clrMapOvr>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Do not use">
    <p:spTree>
      <p:nvGrpSpPr>
        <p:cNvPr id="1" name=""/>
        <p:cNvGrpSpPr/>
        <p:nvPr/>
      </p:nvGrpSpPr>
      <p:grpSpPr>
        <a:xfrm>
          <a:off x="0" y="0"/>
          <a:ext cx="0" cy="0"/>
          <a:chOff x="0" y="0"/>
          <a:chExt cx="0" cy="0"/>
        </a:xfrm>
      </p:grpSpPr>
      <p:sp>
        <p:nvSpPr>
          <p:cNvPr id="3" name="Rectangle 2"/>
          <p:cNvSpPr/>
          <p:nvPr/>
        </p:nvSpPr>
        <p:spPr bwMode="gray">
          <a:xfrm>
            <a:off x="0" y="0"/>
            <a:ext cx="12188825" cy="6858000"/>
          </a:xfrm>
          <a:prstGeom prst="rect">
            <a:avLst/>
          </a:prstGeom>
          <a:solidFill>
            <a:srgbClr val="D1232B"/>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04" tIns="45702" rIns="91404" bIns="45702" numCol="1" spcCol="0" rtlCol="0" fromWordArt="0" anchor="ctr" anchorCtr="0" forceAA="0" compatLnSpc="1">
            <a:prstTxWarp prst="textNoShape">
              <a:avLst/>
            </a:prstTxWarp>
            <a:noAutofit/>
          </a:bodyPr>
          <a:lstStyle/>
          <a:p>
            <a:pPr lvl="0" algn="ctr"/>
            <a:endParaRPr lang="en-US" sz="3599" dirty="0"/>
          </a:p>
        </p:txBody>
      </p:sp>
      <p:sp>
        <p:nvSpPr>
          <p:cNvPr id="4" name="TextBox 3"/>
          <p:cNvSpPr txBox="1"/>
          <p:nvPr/>
        </p:nvSpPr>
        <p:spPr bwMode="gray">
          <a:xfrm>
            <a:off x="1453956" y="3244335"/>
            <a:ext cx="9280920" cy="1200072"/>
          </a:xfrm>
          <a:prstGeom prst="rect">
            <a:avLst/>
          </a:prstGeom>
          <a:noFill/>
        </p:spPr>
        <p:txBody>
          <a:bodyPr wrap="square" rtlCol="0">
            <a:spAutoFit/>
          </a:bodyPr>
          <a:lstStyle/>
          <a:p>
            <a:pPr algn="ctr"/>
            <a:r>
              <a:rPr lang="en-US" sz="3599" dirty="0">
                <a:solidFill>
                  <a:srgbClr val="FFFFFF"/>
                </a:solidFill>
              </a:rPr>
              <a:t>Do</a:t>
            </a:r>
            <a:r>
              <a:rPr lang="en-US" sz="3599" baseline="0" dirty="0">
                <a:solidFill>
                  <a:srgbClr val="FFFFFF"/>
                </a:solidFill>
              </a:rPr>
              <a:t> not use this layout. For visual reference in layout masters only.</a:t>
            </a:r>
            <a:endParaRPr lang="en-US" sz="3599" dirty="0">
              <a:solidFill>
                <a:srgbClr val="FFFFFF"/>
              </a:solidFill>
            </a:endParaRPr>
          </a:p>
        </p:txBody>
      </p:sp>
      <p:sp>
        <p:nvSpPr>
          <p:cNvPr id="5" name="Rectangle 4"/>
          <p:cNvSpPr/>
          <p:nvPr/>
        </p:nvSpPr>
        <p:spPr bwMode="gray">
          <a:xfrm>
            <a:off x="0" y="0"/>
            <a:ext cx="12188825" cy="6858000"/>
          </a:xfrm>
          <a:prstGeom prst="rect">
            <a:avLst/>
          </a:prstGeom>
          <a:solidFill>
            <a:srgbClr val="D1232B"/>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04" tIns="45702" rIns="91404" bIns="45702" numCol="1" spcCol="0" rtlCol="0" fromWordArt="0" anchor="ctr" anchorCtr="0" forceAA="0" compatLnSpc="1">
            <a:prstTxWarp prst="textNoShape">
              <a:avLst/>
            </a:prstTxWarp>
            <a:noAutofit/>
          </a:bodyPr>
          <a:lstStyle/>
          <a:p>
            <a:pPr lvl="0" algn="ctr"/>
            <a:endParaRPr lang="en-US" sz="3599" dirty="0"/>
          </a:p>
        </p:txBody>
      </p:sp>
      <p:sp>
        <p:nvSpPr>
          <p:cNvPr id="6" name="TextBox 5"/>
          <p:cNvSpPr txBox="1"/>
          <p:nvPr/>
        </p:nvSpPr>
        <p:spPr bwMode="gray">
          <a:xfrm>
            <a:off x="1453956" y="3244335"/>
            <a:ext cx="9280920" cy="1200072"/>
          </a:xfrm>
          <a:prstGeom prst="rect">
            <a:avLst/>
          </a:prstGeom>
          <a:noFill/>
        </p:spPr>
        <p:txBody>
          <a:bodyPr wrap="square" rtlCol="0">
            <a:spAutoFit/>
          </a:bodyPr>
          <a:lstStyle/>
          <a:p>
            <a:pPr algn="ctr"/>
            <a:r>
              <a:rPr lang="en-US" sz="3599" dirty="0">
                <a:solidFill>
                  <a:srgbClr val="FFFFFF"/>
                </a:solidFill>
              </a:rPr>
              <a:t>Do</a:t>
            </a:r>
            <a:r>
              <a:rPr lang="en-US" sz="3599" baseline="0" dirty="0">
                <a:solidFill>
                  <a:srgbClr val="FFFFFF"/>
                </a:solidFill>
              </a:rPr>
              <a:t> not use this layout. For visual reference in layout masters only.</a:t>
            </a:r>
            <a:endParaRPr lang="en-US" sz="3599" dirty="0">
              <a:solidFill>
                <a:srgbClr val="FFFFFF"/>
              </a:solidFill>
            </a:endParaRPr>
          </a:p>
        </p:txBody>
      </p:sp>
      <p:sp>
        <p:nvSpPr>
          <p:cNvPr id="7" name="Rectangle 6"/>
          <p:cNvSpPr/>
          <p:nvPr/>
        </p:nvSpPr>
        <p:spPr bwMode="gray">
          <a:xfrm>
            <a:off x="0" y="0"/>
            <a:ext cx="12188825" cy="6858000"/>
          </a:xfrm>
          <a:prstGeom prst="rect">
            <a:avLst/>
          </a:prstGeom>
          <a:solidFill>
            <a:srgbClr val="D1232B"/>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04" tIns="45702" rIns="91404" bIns="45702" numCol="1" spcCol="0" rtlCol="0" fromWordArt="0" anchor="ctr" anchorCtr="0" forceAA="0" compatLnSpc="1">
            <a:prstTxWarp prst="textNoShape">
              <a:avLst/>
            </a:prstTxWarp>
            <a:noAutofit/>
          </a:bodyPr>
          <a:lstStyle/>
          <a:p>
            <a:pPr lvl="0" algn="ctr"/>
            <a:endParaRPr lang="en-US" sz="3599" dirty="0"/>
          </a:p>
        </p:txBody>
      </p:sp>
      <p:sp>
        <p:nvSpPr>
          <p:cNvPr id="8" name="TextBox 7"/>
          <p:cNvSpPr txBox="1"/>
          <p:nvPr/>
        </p:nvSpPr>
        <p:spPr bwMode="gray">
          <a:xfrm>
            <a:off x="1453956" y="3244335"/>
            <a:ext cx="9280920" cy="1200072"/>
          </a:xfrm>
          <a:prstGeom prst="rect">
            <a:avLst/>
          </a:prstGeom>
          <a:noFill/>
        </p:spPr>
        <p:txBody>
          <a:bodyPr wrap="square" rtlCol="0">
            <a:spAutoFit/>
          </a:bodyPr>
          <a:lstStyle/>
          <a:p>
            <a:pPr algn="ctr"/>
            <a:r>
              <a:rPr lang="en-US" sz="3599" dirty="0">
                <a:solidFill>
                  <a:srgbClr val="FFFFFF"/>
                </a:solidFill>
              </a:rPr>
              <a:t>Do</a:t>
            </a:r>
            <a:r>
              <a:rPr lang="en-US" sz="3599" baseline="0" dirty="0">
                <a:solidFill>
                  <a:srgbClr val="FFFFFF"/>
                </a:solidFill>
              </a:rPr>
              <a:t> not use this layout. For visual reference in layout masters only.</a:t>
            </a:r>
            <a:endParaRPr lang="en-US" sz="3599" dirty="0">
              <a:solidFill>
                <a:srgbClr val="FFFFFF"/>
              </a:solidFill>
            </a:endParaRPr>
          </a:p>
        </p:txBody>
      </p:sp>
    </p:spTree>
    <p:extLst>
      <p:ext uri="{BB962C8B-B14F-4D97-AF65-F5344CB8AC3E}">
        <p14:creationId xmlns:p14="http://schemas.microsoft.com/office/powerpoint/2010/main" val="2462919137"/>
      </p:ext>
    </p:extLst>
  </p:cSld>
  <p:clrMapOvr>
    <a:masterClrMapping/>
  </p:clrMapOvr>
  <p:transition>
    <p:fade/>
  </p:transition>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Title Only –">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dirty="0"/>
              <a:t>Click to edit Master title style</a:t>
            </a:r>
          </a:p>
        </p:txBody>
      </p:sp>
    </p:spTree>
    <p:extLst>
      <p:ext uri="{BB962C8B-B14F-4D97-AF65-F5344CB8AC3E}">
        <p14:creationId xmlns:p14="http://schemas.microsoft.com/office/powerpoint/2010/main" val="2280369902"/>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Cover_1">
    <p:bg bwMode="gray">
      <p:bgPr>
        <a:solidFill>
          <a:schemeClr val="tx1"/>
        </a:solidFill>
        <a:effectLst/>
      </p:bgPr>
    </p:bg>
    <p:spTree>
      <p:nvGrpSpPr>
        <p:cNvPr id="1" name=""/>
        <p:cNvGrpSpPr/>
        <p:nvPr/>
      </p:nvGrpSpPr>
      <p:grpSpPr>
        <a:xfrm>
          <a:off x="0" y="0"/>
          <a:ext cx="0" cy="0"/>
          <a:chOff x="0" y="0"/>
          <a:chExt cx="0" cy="0"/>
        </a:xfrm>
      </p:grpSpPr>
      <p:sp>
        <p:nvSpPr>
          <p:cNvPr id="28" name="Text Placeholder 2"/>
          <p:cNvSpPr>
            <a:spLocks noGrp="1"/>
          </p:cNvSpPr>
          <p:nvPr>
            <p:ph type="body" sz="quarter" idx="12" hasCustomPrompt="1"/>
          </p:nvPr>
        </p:nvSpPr>
        <p:spPr>
          <a:xfrm>
            <a:off x="428224" y="3411259"/>
            <a:ext cx="9392443" cy="789637"/>
          </a:xfrm>
        </p:spPr>
        <p:txBody>
          <a:bodyPr/>
          <a:lstStyle>
            <a:lvl1pPr marL="0" indent="0">
              <a:lnSpc>
                <a:spcPct val="80000"/>
              </a:lnSpc>
              <a:spcBef>
                <a:spcPts val="0"/>
              </a:spcBef>
              <a:buFont typeface="Arial" panose="020B0604020202020204" pitchFamily="34" charset="0"/>
              <a:buNone/>
              <a:defRPr sz="2299" b="0">
                <a:solidFill>
                  <a:schemeClr val="bg1"/>
                </a:solidFill>
              </a:defRPr>
            </a:lvl1pPr>
            <a:lvl2pPr marL="231612" indent="0">
              <a:buNone/>
              <a:defRPr/>
            </a:lvl2pPr>
            <a:lvl3pPr marL="569514" indent="0">
              <a:buNone/>
              <a:defRPr/>
            </a:lvl3pPr>
            <a:lvl4pPr marL="853477" indent="0">
              <a:buNone/>
              <a:defRPr/>
            </a:lvl4pPr>
            <a:lvl5pPr marL="1145373" indent="0">
              <a:buNone/>
              <a:defRPr/>
            </a:lvl5pPr>
          </a:lstStyle>
          <a:p>
            <a:pPr lvl="0"/>
            <a:r>
              <a:rPr lang="en-US" dirty="0"/>
              <a:t>Click to edit Subtitle Master text styles</a:t>
            </a:r>
          </a:p>
        </p:txBody>
      </p:sp>
      <p:sp>
        <p:nvSpPr>
          <p:cNvPr id="30" name="Title 2"/>
          <p:cNvSpPr>
            <a:spLocks noGrp="1"/>
          </p:cNvSpPr>
          <p:nvPr>
            <p:ph type="title"/>
          </p:nvPr>
        </p:nvSpPr>
        <p:spPr>
          <a:xfrm>
            <a:off x="427244" y="774669"/>
            <a:ext cx="9393422" cy="2642187"/>
          </a:xfrm>
        </p:spPr>
        <p:txBody>
          <a:bodyPr/>
          <a:lstStyle>
            <a:lvl1pPr marL="0" algn="l" defTabSz="456880" rtl="0" eaLnBrk="1" latinLnBrk="0" hangingPunct="1">
              <a:lnSpc>
                <a:spcPct val="85000"/>
              </a:lnSpc>
              <a:spcBef>
                <a:spcPts val="0"/>
              </a:spcBef>
              <a:buNone/>
              <a:defRPr lang="en-US" sz="4599" b="1" i="0" kern="1200" normalizeH="0" baseline="0" dirty="0">
                <a:solidFill>
                  <a:schemeClr val="bg1"/>
                </a:solidFill>
                <a:latin typeface="+mj-lt"/>
                <a:ea typeface="Gilroy" panose="00000500000000000000" pitchFamily="50" charset="0"/>
                <a:cs typeface="Gilroy" panose="00000500000000000000" pitchFamily="50" charset="0"/>
              </a:defRPr>
            </a:lvl1pPr>
          </a:lstStyle>
          <a:p>
            <a:r>
              <a:rPr lang="en-US" dirty="0"/>
              <a:t>Click to edit Master title style</a:t>
            </a:r>
          </a:p>
        </p:txBody>
      </p:sp>
      <p:sp>
        <p:nvSpPr>
          <p:cNvPr id="29" name="Text Placeholder 4"/>
          <p:cNvSpPr>
            <a:spLocks noGrp="1"/>
          </p:cNvSpPr>
          <p:nvPr>
            <p:ph type="body" sz="quarter" idx="13" hasCustomPrompt="1"/>
          </p:nvPr>
        </p:nvSpPr>
        <p:spPr>
          <a:xfrm>
            <a:off x="427295" y="5506862"/>
            <a:ext cx="6164720" cy="914400"/>
          </a:xfrm>
        </p:spPr>
        <p:txBody>
          <a:bodyPr/>
          <a:lstStyle>
            <a:lvl1pPr marL="0" indent="0">
              <a:buNone/>
              <a:defRPr sz="1399">
                <a:solidFill>
                  <a:schemeClr val="bg1"/>
                </a:solidFill>
                <a:latin typeface="+mn-lt"/>
                <a:ea typeface="Gilroy" panose="00000500000000000000" pitchFamily="50" charset="0"/>
                <a:cs typeface="Gilroy" panose="00000500000000000000" pitchFamily="50" charset="0"/>
              </a:defRPr>
            </a:lvl1pPr>
            <a:lvl2pPr marL="231612" indent="0">
              <a:buNone/>
              <a:defRPr/>
            </a:lvl2pPr>
            <a:lvl3pPr marL="569514" indent="0">
              <a:buNone/>
              <a:defRPr/>
            </a:lvl3pPr>
            <a:lvl4pPr marL="853477" indent="0">
              <a:buNone/>
              <a:defRPr/>
            </a:lvl4pPr>
            <a:lvl5pPr marL="1145373" indent="0">
              <a:buNone/>
              <a:defRPr/>
            </a:lvl5pPr>
          </a:lstStyle>
          <a:p>
            <a:r>
              <a:rPr lang="en-US" dirty="0"/>
              <a:t>Click to edit Master subtitle style</a:t>
            </a:r>
          </a:p>
        </p:txBody>
      </p:sp>
      <p:sp>
        <p:nvSpPr>
          <p:cNvPr id="35" name="Text Placeholder 4"/>
          <p:cNvSpPr>
            <a:spLocks noGrp="1"/>
          </p:cNvSpPr>
          <p:nvPr>
            <p:ph type="body" sz="quarter" idx="14" hasCustomPrompt="1"/>
          </p:nvPr>
        </p:nvSpPr>
        <p:spPr>
          <a:xfrm>
            <a:off x="428543" y="5135720"/>
            <a:ext cx="6164720" cy="390748"/>
          </a:xfrm>
        </p:spPr>
        <p:txBody>
          <a:bodyPr anchor="b"/>
          <a:lstStyle>
            <a:lvl1pPr marL="0" indent="0">
              <a:buNone/>
              <a:defRPr sz="1399" b="1">
                <a:solidFill>
                  <a:schemeClr val="bg1"/>
                </a:solidFill>
                <a:latin typeface="+mn-lt"/>
                <a:ea typeface="Gilroy" panose="00000500000000000000" pitchFamily="50" charset="0"/>
                <a:cs typeface="Gilroy" panose="00000500000000000000" pitchFamily="50" charset="0"/>
              </a:defRPr>
            </a:lvl1pPr>
            <a:lvl2pPr marL="231612" indent="0">
              <a:buNone/>
              <a:defRPr/>
            </a:lvl2pPr>
            <a:lvl3pPr marL="569514" indent="0">
              <a:buNone/>
              <a:defRPr/>
            </a:lvl3pPr>
            <a:lvl4pPr marL="853477" indent="0">
              <a:buNone/>
              <a:defRPr/>
            </a:lvl4pPr>
            <a:lvl5pPr marL="1145373" indent="0">
              <a:buNone/>
              <a:defRPr/>
            </a:lvl5pPr>
          </a:lstStyle>
          <a:p>
            <a:r>
              <a:rPr lang="en-US" dirty="0"/>
              <a:t>Click to edit Master subtitle style</a:t>
            </a:r>
          </a:p>
        </p:txBody>
      </p:sp>
      <p:grpSp>
        <p:nvGrpSpPr>
          <p:cNvPr id="36" name="Group 35">
            <a:extLst>
              <a:ext uri="{FF2B5EF4-FFF2-40B4-BE49-F238E27FC236}">
                <a16:creationId xmlns:a16="http://schemas.microsoft.com/office/drawing/2014/main" id="{263776A5-4AD5-4B46-9367-7EFDFFA31569}"/>
              </a:ext>
            </a:extLst>
          </p:cNvPr>
          <p:cNvGrpSpPr/>
          <p:nvPr userDrawn="1"/>
        </p:nvGrpSpPr>
        <p:grpSpPr bwMode="gray">
          <a:xfrm>
            <a:off x="539751" y="1054100"/>
            <a:ext cx="1498357" cy="234950"/>
            <a:chOff x="539750" y="1054100"/>
            <a:chExt cx="1498357" cy="234950"/>
          </a:xfrm>
        </p:grpSpPr>
        <p:sp>
          <p:nvSpPr>
            <p:cNvPr id="3" name="AutoShape 3">
              <a:extLst>
                <a:ext uri="{FF2B5EF4-FFF2-40B4-BE49-F238E27FC236}">
                  <a16:creationId xmlns:a16="http://schemas.microsoft.com/office/drawing/2014/main" id="{F44A7F4F-3695-4630-9B30-7479D6FAFDF8}"/>
                </a:ext>
              </a:extLst>
            </p:cNvPr>
            <p:cNvSpPr>
              <a:spLocks noChangeAspect="1" noChangeArrowheads="1" noTextEdit="1"/>
            </p:cNvSpPr>
            <p:nvPr userDrawn="1"/>
          </p:nvSpPr>
          <p:spPr bwMode="gray">
            <a:xfrm>
              <a:off x="539750" y="1054100"/>
              <a:ext cx="1490663"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4" name="Freeform 5">
              <a:extLst>
                <a:ext uri="{FF2B5EF4-FFF2-40B4-BE49-F238E27FC236}">
                  <a16:creationId xmlns:a16="http://schemas.microsoft.com/office/drawing/2014/main" id="{F7A8AA34-C7CD-4589-B11D-4A9848602D00}"/>
                </a:ext>
              </a:extLst>
            </p:cNvPr>
            <p:cNvSpPr>
              <a:spLocks/>
            </p:cNvSpPr>
            <p:nvPr userDrawn="1"/>
          </p:nvSpPr>
          <p:spPr bwMode="gray">
            <a:xfrm>
              <a:off x="823913" y="1125538"/>
              <a:ext cx="92075" cy="158750"/>
            </a:xfrm>
            <a:custGeom>
              <a:avLst/>
              <a:gdLst>
                <a:gd name="T0" fmla="*/ 51 w 58"/>
                <a:gd name="T1" fmla="*/ 0 h 95"/>
                <a:gd name="T2" fmla="*/ 24 w 58"/>
                <a:gd name="T3" fmla="*/ 10 h 95"/>
                <a:gd name="T4" fmla="*/ 24 w 58"/>
                <a:gd name="T5" fmla="*/ 1 h 95"/>
                <a:gd name="T6" fmla="*/ 0 w 58"/>
                <a:gd name="T7" fmla="*/ 1 h 95"/>
                <a:gd name="T8" fmla="*/ 0 w 58"/>
                <a:gd name="T9" fmla="*/ 95 h 95"/>
                <a:gd name="T10" fmla="*/ 25 w 58"/>
                <a:gd name="T11" fmla="*/ 95 h 95"/>
                <a:gd name="T12" fmla="*/ 25 w 58"/>
                <a:gd name="T13" fmla="*/ 35 h 95"/>
                <a:gd name="T14" fmla="*/ 48 w 58"/>
                <a:gd name="T15" fmla="*/ 24 h 95"/>
                <a:gd name="T16" fmla="*/ 58 w 58"/>
                <a:gd name="T17" fmla="*/ 25 h 95"/>
                <a:gd name="T18" fmla="*/ 58 w 58"/>
                <a:gd name="T19" fmla="*/ 1 h 95"/>
                <a:gd name="T20" fmla="*/ 51 w 58"/>
                <a:gd name="T2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95">
                  <a:moveTo>
                    <a:pt x="51" y="0"/>
                  </a:moveTo>
                  <a:cubicBezTo>
                    <a:pt x="40" y="0"/>
                    <a:pt x="31" y="4"/>
                    <a:pt x="24" y="10"/>
                  </a:cubicBezTo>
                  <a:cubicBezTo>
                    <a:pt x="24" y="1"/>
                    <a:pt x="24" y="1"/>
                    <a:pt x="24" y="1"/>
                  </a:cubicBezTo>
                  <a:cubicBezTo>
                    <a:pt x="0" y="1"/>
                    <a:pt x="0" y="1"/>
                    <a:pt x="0" y="1"/>
                  </a:cubicBezTo>
                  <a:cubicBezTo>
                    <a:pt x="0" y="95"/>
                    <a:pt x="0" y="95"/>
                    <a:pt x="0" y="95"/>
                  </a:cubicBezTo>
                  <a:cubicBezTo>
                    <a:pt x="25" y="95"/>
                    <a:pt x="25" y="95"/>
                    <a:pt x="25" y="95"/>
                  </a:cubicBezTo>
                  <a:cubicBezTo>
                    <a:pt x="25" y="35"/>
                    <a:pt x="25" y="35"/>
                    <a:pt x="25" y="35"/>
                  </a:cubicBezTo>
                  <a:cubicBezTo>
                    <a:pt x="29" y="30"/>
                    <a:pt x="37" y="24"/>
                    <a:pt x="48" y="24"/>
                  </a:cubicBezTo>
                  <a:cubicBezTo>
                    <a:pt x="52" y="24"/>
                    <a:pt x="55" y="24"/>
                    <a:pt x="58" y="25"/>
                  </a:cubicBezTo>
                  <a:cubicBezTo>
                    <a:pt x="58" y="1"/>
                    <a:pt x="58" y="1"/>
                    <a:pt x="58" y="1"/>
                  </a:cubicBezTo>
                  <a:cubicBezTo>
                    <a:pt x="56" y="1"/>
                    <a:pt x="53" y="0"/>
                    <a:pt x="5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 name="Freeform 6">
              <a:extLst>
                <a:ext uri="{FF2B5EF4-FFF2-40B4-BE49-F238E27FC236}">
                  <a16:creationId xmlns:a16="http://schemas.microsoft.com/office/drawing/2014/main" id="{90062EE8-46D4-48D9-9B3C-75326CF7F9E8}"/>
                </a:ext>
              </a:extLst>
            </p:cNvPr>
            <p:cNvSpPr>
              <a:spLocks/>
            </p:cNvSpPr>
            <p:nvPr userDrawn="1"/>
          </p:nvSpPr>
          <p:spPr bwMode="gray">
            <a:xfrm>
              <a:off x="539750" y="1123950"/>
              <a:ext cx="117475" cy="163513"/>
            </a:xfrm>
            <a:custGeom>
              <a:avLst/>
              <a:gdLst>
                <a:gd name="T0" fmla="*/ 12 w 74"/>
                <a:gd name="T1" fmla="*/ 67 h 98"/>
                <a:gd name="T2" fmla="*/ 37 w 74"/>
                <a:gd name="T3" fmla="*/ 77 h 98"/>
                <a:gd name="T4" fmla="*/ 49 w 74"/>
                <a:gd name="T5" fmla="*/ 69 h 98"/>
                <a:gd name="T6" fmla="*/ 4 w 74"/>
                <a:gd name="T7" fmla="*/ 30 h 98"/>
                <a:gd name="T8" fmla="*/ 40 w 74"/>
                <a:gd name="T9" fmla="*/ 0 h 98"/>
                <a:gd name="T10" fmla="*/ 71 w 74"/>
                <a:gd name="T11" fmla="*/ 10 h 98"/>
                <a:gd name="T12" fmla="*/ 60 w 74"/>
                <a:gd name="T13" fmla="*/ 28 h 98"/>
                <a:gd name="T14" fmla="*/ 42 w 74"/>
                <a:gd name="T15" fmla="*/ 22 h 98"/>
                <a:gd name="T16" fmla="*/ 29 w 74"/>
                <a:gd name="T17" fmla="*/ 29 h 98"/>
                <a:gd name="T18" fmla="*/ 74 w 74"/>
                <a:gd name="T19" fmla="*/ 69 h 98"/>
                <a:gd name="T20" fmla="*/ 37 w 74"/>
                <a:gd name="T21" fmla="*/ 98 h 98"/>
                <a:gd name="T22" fmla="*/ 0 w 74"/>
                <a:gd name="T23" fmla="*/ 85 h 98"/>
                <a:gd name="T24" fmla="*/ 12 w 74"/>
                <a:gd name="T25" fmla="*/ 6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4" h="98">
                  <a:moveTo>
                    <a:pt x="12" y="67"/>
                  </a:moveTo>
                  <a:cubicBezTo>
                    <a:pt x="18" y="73"/>
                    <a:pt x="28" y="77"/>
                    <a:pt x="37" y="77"/>
                  </a:cubicBezTo>
                  <a:cubicBezTo>
                    <a:pt x="44" y="77"/>
                    <a:pt x="49" y="73"/>
                    <a:pt x="49" y="69"/>
                  </a:cubicBezTo>
                  <a:cubicBezTo>
                    <a:pt x="49" y="55"/>
                    <a:pt x="4" y="60"/>
                    <a:pt x="4" y="30"/>
                  </a:cubicBezTo>
                  <a:cubicBezTo>
                    <a:pt x="4" y="12"/>
                    <a:pt x="21" y="0"/>
                    <a:pt x="40" y="0"/>
                  </a:cubicBezTo>
                  <a:cubicBezTo>
                    <a:pt x="52" y="0"/>
                    <a:pt x="65" y="5"/>
                    <a:pt x="71" y="10"/>
                  </a:cubicBezTo>
                  <a:cubicBezTo>
                    <a:pt x="60" y="28"/>
                    <a:pt x="60" y="28"/>
                    <a:pt x="60" y="28"/>
                  </a:cubicBezTo>
                  <a:cubicBezTo>
                    <a:pt x="55" y="25"/>
                    <a:pt x="48" y="22"/>
                    <a:pt x="42" y="22"/>
                  </a:cubicBezTo>
                  <a:cubicBezTo>
                    <a:pt x="35" y="22"/>
                    <a:pt x="29" y="24"/>
                    <a:pt x="29" y="29"/>
                  </a:cubicBezTo>
                  <a:cubicBezTo>
                    <a:pt x="29" y="41"/>
                    <a:pt x="74" y="36"/>
                    <a:pt x="74" y="69"/>
                  </a:cubicBezTo>
                  <a:cubicBezTo>
                    <a:pt x="74" y="87"/>
                    <a:pt x="57" y="98"/>
                    <a:pt x="37" y="98"/>
                  </a:cubicBezTo>
                  <a:cubicBezTo>
                    <a:pt x="24" y="98"/>
                    <a:pt x="11" y="93"/>
                    <a:pt x="0" y="85"/>
                  </a:cubicBezTo>
                  <a:lnTo>
                    <a:pt x="12" y="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6" name="Freeform 7">
              <a:extLst>
                <a:ext uri="{FF2B5EF4-FFF2-40B4-BE49-F238E27FC236}">
                  <a16:creationId xmlns:a16="http://schemas.microsoft.com/office/drawing/2014/main" id="{9DEBBD20-E2EB-4610-9A51-669AC0D2F6A6}"/>
                </a:ext>
              </a:extLst>
            </p:cNvPr>
            <p:cNvSpPr>
              <a:spLocks noEditPoints="1"/>
            </p:cNvSpPr>
            <p:nvPr userDrawn="1"/>
          </p:nvSpPr>
          <p:spPr bwMode="gray">
            <a:xfrm>
              <a:off x="665163" y="1123950"/>
              <a:ext cx="142875" cy="163513"/>
            </a:xfrm>
            <a:custGeom>
              <a:avLst/>
              <a:gdLst>
                <a:gd name="T0" fmla="*/ 87 w 90"/>
                <a:gd name="T1" fmla="*/ 81 h 98"/>
                <a:gd name="T2" fmla="*/ 49 w 90"/>
                <a:gd name="T3" fmla="*/ 98 h 98"/>
                <a:gd name="T4" fmla="*/ 0 w 90"/>
                <a:gd name="T5" fmla="*/ 49 h 98"/>
                <a:gd name="T6" fmla="*/ 46 w 90"/>
                <a:gd name="T7" fmla="*/ 0 h 98"/>
                <a:gd name="T8" fmla="*/ 90 w 90"/>
                <a:gd name="T9" fmla="*/ 48 h 98"/>
                <a:gd name="T10" fmla="*/ 89 w 90"/>
                <a:gd name="T11" fmla="*/ 55 h 98"/>
                <a:gd name="T12" fmla="*/ 24 w 90"/>
                <a:gd name="T13" fmla="*/ 55 h 98"/>
                <a:gd name="T14" fmla="*/ 50 w 90"/>
                <a:gd name="T15" fmla="*/ 78 h 98"/>
                <a:gd name="T16" fmla="*/ 73 w 90"/>
                <a:gd name="T17" fmla="*/ 67 h 98"/>
                <a:gd name="T18" fmla="*/ 87 w 90"/>
                <a:gd name="T19" fmla="*/ 81 h 98"/>
                <a:gd name="T20" fmla="*/ 64 w 90"/>
                <a:gd name="T21" fmla="*/ 37 h 98"/>
                <a:gd name="T22" fmla="*/ 46 w 90"/>
                <a:gd name="T23" fmla="*/ 21 h 98"/>
                <a:gd name="T24" fmla="*/ 26 w 90"/>
                <a:gd name="T25" fmla="*/ 37 h 98"/>
                <a:gd name="T26" fmla="*/ 64 w 90"/>
                <a:gd name="T27" fmla="*/ 3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98">
                  <a:moveTo>
                    <a:pt x="87" y="81"/>
                  </a:moveTo>
                  <a:cubicBezTo>
                    <a:pt x="78" y="92"/>
                    <a:pt x="63" y="98"/>
                    <a:pt x="49" y="98"/>
                  </a:cubicBezTo>
                  <a:cubicBezTo>
                    <a:pt x="21" y="98"/>
                    <a:pt x="0" y="79"/>
                    <a:pt x="0" y="49"/>
                  </a:cubicBezTo>
                  <a:cubicBezTo>
                    <a:pt x="0" y="23"/>
                    <a:pt x="18" y="0"/>
                    <a:pt x="46" y="0"/>
                  </a:cubicBezTo>
                  <a:cubicBezTo>
                    <a:pt x="71" y="0"/>
                    <a:pt x="90" y="22"/>
                    <a:pt x="90" y="48"/>
                  </a:cubicBezTo>
                  <a:cubicBezTo>
                    <a:pt x="90" y="51"/>
                    <a:pt x="89" y="53"/>
                    <a:pt x="89" y="55"/>
                  </a:cubicBezTo>
                  <a:cubicBezTo>
                    <a:pt x="24" y="55"/>
                    <a:pt x="24" y="55"/>
                    <a:pt x="24" y="55"/>
                  </a:cubicBezTo>
                  <a:cubicBezTo>
                    <a:pt x="26" y="68"/>
                    <a:pt x="36" y="78"/>
                    <a:pt x="50" y="78"/>
                  </a:cubicBezTo>
                  <a:cubicBezTo>
                    <a:pt x="60" y="78"/>
                    <a:pt x="69" y="72"/>
                    <a:pt x="73" y="67"/>
                  </a:cubicBezTo>
                  <a:lnTo>
                    <a:pt x="87" y="81"/>
                  </a:lnTo>
                  <a:close/>
                  <a:moveTo>
                    <a:pt x="64" y="37"/>
                  </a:moveTo>
                  <a:cubicBezTo>
                    <a:pt x="63" y="29"/>
                    <a:pt x="56" y="21"/>
                    <a:pt x="46" y="21"/>
                  </a:cubicBezTo>
                  <a:cubicBezTo>
                    <a:pt x="35" y="21"/>
                    <a:pt x="27" y="29"/>
                    <a:pt x="26" y="37"/>
                  </a:cubicBezTo>
                  <a:lnTo>
                    <a:pt x="64"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7" name="Freeform 8">
              <a:extLst>
                <a:ext uri="{FF2B5EF4-FFF2-40B4-BE49-F238E27FC236}">
                  <a16:creationId xmlns:a16="http://schemas.microsoft.com/office/drawing/2014/main" id="{EEAA3DE7-23CD-4558-8709-1B1030645528}"/>
                </a:ext>
              </a:extLst>
            </p:cNvPr>
            <p:cNvSpPr>
              <a:spLocks/>
            </p:cNvSpPr>
            <p:nvPr userDrawn="1"/>
          </p:nvSpPr>
          <p:spPr bwMode="gray">
            <a:xfrm>
              <a:off x="928688" y="1127125"/>
              <a:ext cx="163513" cy="157163"/>
            </a:xfrm>
            <a:custGeom>
              <a:avLst/>
              <a:gdLst>
                <a:gd name="T0" fmla="*/ 51 w 103"/>
                <a:gd name="T1" fmla="*/ 60 h 99"/>
                <a:gd name="T2" fmla="*/ 77 w 103"/>
                <a:gd name="T3" fmla="*/ 0 h 99"/>
                <a:gd name="T4" fmla="*/ 103 w 103"/>
                <a:gd name="T5" fmla="*/ 0 h 99"/>
                <a:gd name="T6" fmla="*/ 60 w 103"/>
                <a:gd name="T7" fmla="*/ 99 h 99"/>
                <a:gd name="T8" fmla="*/ 43 w 103"/>
                <a:gd name="T9" fmla="*/ 99 h 99"/>
                <a:gd name="T10" fmla="*/ 0 w 103"/>
                <a:gd name="T11" fmla="*/ 0 h 99"/>
                <a:gd name="T12" fmla="*/ 26 w 103"/>
                <a:gd name="T13" fmla="*/ 0 h 99"/>
                <a:gd name="T14" fmla="*/ 51 w 103"/>
                <a:gd name="T15" fmla="*/ 60 h 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9">
                  <a:moveTo>
                    <a:pt x="51" y="60"/>
                  </a:moveTo>
                  <a:lnTo>
                    <a:pt x="77" y="0"/>
                  </a:lnTo>
                  <a:lnTo>
                    <a:pt x="103" y="0"/>
                  </a:lnTo>
                  <a:lnTo>
                    <a:pt x="60" y="99"/>
                  </a:lnTo>
                  <a:lnTo>
                    <a:pt x="43" y="99"/>
                  </a:lnTo>
                  <a:lnTo>
                    <a:pt x="0" y="0"/>
                  </a:lnTo>
                  <a:lnTo>
                    <a:pt x="26" y="0"/>
                  </a:lnTo>
                  <a:lnTo>
                    <a:pt x="51" y="6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7" name="Oval 9">
              <a:extLst>
                <a:ext uri="{FF2B5EF4-FFF2-40B4-BE49-F238E27FC236}">
                  <a16:creationId xmlns:a16="http://schemas.microsoft.com/office/drawing/2014/main" id="{60E1A601-537D-4FD7-9DCA-4471CC0D2AC8}"/>
                </a:ext>
              </a:extLst>
            </p:cNvPr>
            <p:cNvSpPr>
              <a:spLocks noChangeArrowheads="1"/>
            </p:cNvSpPr>
            <p:nvPr userDrawn="1"/>
          </p:nvSpPr>
          <p:spPr bwMode="gray">
            <a:xfrm>
              <a:off x="1100138" y="1054100"/>
              <a:ext cx="50800" cy="539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8" name="Rectangle 10">
              <a:extLst>
                <a:ext uri="{FF2B5EF4-FFF2-40B4-BE49-F238E27FC236}">
                  <a16:creationId xmlns:a16="http://schemas.microsoft.com/office/drawing/2014/main" id="{D7DA4939-7418-4F1E-AC7B-C955EC8331C2}"/>
                </a:ext>
              </a:extLst>
            </p:cNvPr>
            <p:cNvSpPr>
              <a:spLocks noChangeArrowheads="1"/>
            </p:cNvSpPr>
            <p:nvPr userDrawn="1"/>
          </p:nvSpPr>
          <p:spPr bwMode="gray">
            <a:xfrm>
              <a:off x="1104900" y="1127125"/>
              <a:ext cx="39688" cy="1571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9" name="Freeform 11">
              <a:extLst>
                <a:ext uri="{FF2B5EF4-FFF2-40B4-BE49-F238E27FC236}">
                  <a16:creationId xmlns:a16="http://schemas.microsoft.com/office/drawing/2014/main" id="{1227FC7A-9D41-44D0-99AD-04D451161FC2}"/>
                </a:ext>
              </a:extLst>
            </p:cNvPr>
            <p:cNvSpPr>
              <a:spLocks/>
            </p:cNvSpPr>
            <p:nvPr userDrawn="1"/>
          </p:nvSpPr>
          <p:spPr bwMode="gray">
            <a:xfrm>
              <a:off x="1162050" y="1123950"/>
              <a:ext cx="147638" cy="163513"/>
            </a:xfrm>
            <a:custGeom>
              <a:avLst/>
              <a:gdLst>
                <a:gd name="T0" fmla="*/ 93 w 93"/>
                <a:gd name="T1" fmla="*/ 77 h 98"/>
                <a:gd name="T2" fmla="*/ 50 w 93"/>
                <a:gd name="T3" fmla="*/ 98 h 98"/>
                <a:gd name="T4" fmla="*/ 0 w 93"/>
                <a:gd name="T5" fmla="*/ 49 h 98"/>
                <a:gd name="T6" fmla="*/ 51 w 93"/>
                <a:gd name="T7" fmla="*/ 0 h 98"/>
                <a:gd name="T8" fmla="*/ 90 w 93"/>
                <a:gd name="T9" fmla="*/ 19 h 98"/>
                <a:gd name="T10" fmla="*/ 72 w 93"/>
                <a:gd name="T11" fmla="*/ 35 h 98"/>
                <a:gd name="T12" fmla="*/ 51 w 93"/>
                <a:gd name="T13" fmla="*/ 24 h 98"/>
                <a:gd name="T14" fmla="*/ 25 w 93"/>
                <a:gd name="T15" fmla="*/ 49 h 98"/>
                <a:gd name="T16" fmla="*/ 51 w 93"/>
                <a:gd name="T17" fmla="*/ 75 h 98"/>
                <a:gd name="T18" fmla="*/ 74 w 93"/>
                <a:gd name="T19" fmla="*/ 62 h 98"/>
                <a:gd name="T20" fmla="*/ 93 w 93"/>
                <a:gd name="T21" fmla="*/ 7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98">
                  <a:moveTo>
                    <a:pt x="93" y="77"/>
                  </a:moveTo>
                  <a:cubicBezTo>
                    <a:pt x="82" y="91"/>
                    <a:pt x="68" y="98"/>
                    <a:pt x="50" y="98"/>
                  </a:cubicBezTo>
                  <a:cubicBezTo>
                    <a:pt x="22" y="98"/>
                    <a:pt x="0" y="76"/>
                    <a:pt x="0" y="49"/>
                  </a:cubicBezTo>
                  <a:cubicBezTo>
                    <a:pt x="0" y="22"/>
                    <a:pt x="22" y="0"/>
                    <a:pt x="51" y="0"/>
                  </a:cubicBezTo>
                  <a:cubicBezTo>
                    <a:pt x="67" y="0"/>
                    <a:pt x="81" y="8"/>
                    <a:pt x="90" y="19"/>
                  </a:cubicBezTo>
                  <a:cubicBezTo>
                    <a:pt x="72" y="35"/>
                    <a:pt x="72" y="35"/>
                    <a:pt x="72" y="35"/>
                  </a:cubicBezTo>
                  <a:cubicBezTo>
                    <a:pt x="67" y="28"/>
                    <a:pt x="60" y="24"/>
                    <a:pt x="51" y="24"/>
                  </a:cubicBezTo>
                  <a:cubicBezTo>
                    <a:pt x="36" y="24"/>
                    <a:pt x="25" y="35"/>
                    <a:pt x="25" y="49"/>
                  </a:cubicBezTo>
                  <a:cubicBezTo>
                    <a:pt x="25" y="64"/>
                    <a:pt x="36" y="75"/>
                    <a:pt x="51" y="75"/>
                  </a:cubicBezTo>
                  <a:cubicBezTo>
                    <a:pt x="61" y="75"/>
                    <a:pt x="69" y="68"/>
                    <a:pt x="74" y="62"/>
                  </a:cubicBezTo>
                  <a:lnTo>
                    <a:pt x="93"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0" name="Freeform 12">
              <a:extLst>
                <a:ext uri="{FF2B5EF4-FFF2-40B4-BE49-F238E27FC236}">
                  <a16:creationId xmlns:a16="http://schemas.microsoft.com/office/drawing/2014/main" id="{1D49DE8A-F082-488C-A82C-AD1F171C1B97}"/>
                </a:ext>
              </a:extLst>
            </p:cNvPr>
            <p:cNvSpPr>
              <a:spLocks noEditPoints="1"/>
            </p:cNvSpPr>
            <p:nvPr userDrawn="1"/>
          </p:nvSpPr>
          <p:spPr bwMode="gray">
            <a:xfrm>
              <a:off x="1314450" y="1123950"/>
              <a:ext cx="142875" cy="163513"/>
            </a:xfrm>
            <a:custGeom>
              <a:avLst/>
              <a:gdLst>
                <a:gd name="T0" fmla="*/ 87 w 90"/>
                <a:gd name="T1" fmla="*/ 81 h 98"/>
                <a:gd name="T2" fmla="*/ 49 w 90"/>
                <a:gd name="T3" fmla="*/ 98 h 98"/>
                <a:gd name="T4" fmla="*/ 0 w 90"/>
                <a:gd name="T5" fmla="*/ 49 h 98"/>
                <a:gd name="T6" fmla="*/ 46 w 90"/>
                <a:gd name="T7" fmla="*/ 0 h 98"/>
                <a:gd name="T8" fmla="*/ 90 w 90"/>
                <a:gd name="T9" fmla="*/ 48 h 98"/>
                <a:gd name="T10" fmla="*/ 89 w 90"/>
                <a:gd name="T11" fmla="*/ 55 h 98"/>
                <a:gd name="T12" fmla="*/ 25 w 90"/>
                <a:gd name="T13" fmla="*/ 55 h 98"/>
                <a:gd name="T14" fmla="*/ 50 w 90"/>
                <a:gd name="T15" fmla="*/ 78 h 98"/>
                <a:gd name="T16" fmla="*/ 73 w 90"/>
                <a:gd name="T17" fmla="*/ 67 h 98"/>
                <a:gd name="T18" fmla="*/ 87 w 90"/>
                <a:gd name="T19" fmla="*/ 81 h 98"/>
                <a:gd name="T20" fmla="*/ 64 w 90"/>
                <a:gd name="T21" fmla="*/ 37 h 98"/>
                <a:gd name="T22" fmla="*/ 46 w 90"/>
                <a:gd name="T23" fmla="*/ 21 h 98"/>
                <a:gd name="T24" fmla="*/ 26 w 90"/>
                <a:gd name="T25" fmla="*/ 37 h 98"/>
                <a:gd name="T26" fmla="*/ 64 w 90"/>
                <a:gd name="T27" fmla="*/ 3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98">
                  <a:moveTo>
                    <a:pt x="87" y="81"/>
                  </a:moveTo>
                  <a:cubicBezTo>
                    <a:pt x="78" y="92"/>
                    <a:pt x="64" y="98"/>
                    <a:pt x="49" y="98"/>
                  </a:cubicBezTo>
                  <a:cubicBezTo>
                    <a:pt x="21" y="98"/>
                    <a:pt x="0" y="79"/>
                    <a:pt x="0" y="49"/>
                  </a:cubicBezTo>
                  <a:cubicBezTo>
                    <a:pt x="0" y="23"/>
                    <a:pt x="18" y="0"/>
                    <a:pt x="46" y="0"/>
                  </a:cubicBezTo>
                  <a:cubicBezTo>
                    <a:pt x="72" y="0"/>
                    <a:pt x="90" y="22"/>
                    <a:pt x="90" y="48"/>
                  </a:cubicBezTo>
                  <a:cubicBezTo>
                    <a:pt x="90" y="51"/>
                    <a:pt x="90" y="53"/>
                    <a:pt x="89" y="55"/>
                  </a:cubicBezTo>
                  <a:cubicBezTo>
                    <a:pt x="25" y="55"/>
                    <a:pt x="25" y="55"/>
                    <a:pt x="25" y="55"/>
                  </a:cubicBezTo>
                  <a:cubicBezTo>
                    <a:pt x="26" y="68"/>
                    <a:pt x="37" y="78"/>
                    <a:pt x="50" y="78"/>
                  </a:cubicBezTo>
                  <a:cubicBezTo>
                    <a:pt x="60" y="78"/>
                    <a:pt x="69" y="72"/>
                    <a:pt x="73" y="67"/>
                  </a:cubicBezTo>
                  <a:lnTo>
                    <a:pt x="87" y="81"/>
                  </a:lnTo>
                  <a:close/>
                  <a:moveTo>
                    <a:pt x="64" y="37"/>
                  </a:moveTo>
                  <a:cubicBezTo>
                    <a:pt x="63" y="29"/>
                    <a:pt x="56" y="21"/>
                    <a:pt x="46" y="21"/>
                  </a:cubicBezTo>
                  <a:cubicBezTo>
                    <a:pt x="35" y="21"/>
                    <a:pt x="27" y="29"/>
                    <a:pt x="26" y="37"/>
                  </a:cubicBezTo>
                  <a:lnTo>
                    <a:pt x="64"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2" name="Freeform 13">
              <a:extLst>
                <a:ext uri="{FF2B5EF4-FFF2-40B4-BE49-F238E27FC236}">
                  <a16:creationId xmlns:a16="http://schemas.microsoft.com/office/drawing/2014/main" id="{59E73E17-1BB6-4243-A33F-8C2A2A877998}"/>
                </a:ext>
              </a:extLst>
            </p:cNvPr>
            <p:cNvSpPr>
              <a:spLocks/>
            </p:cNvSpPr>
            <p:nvPr userDrawn="1"/>
          </p:nvSpPr>
          <p:spPr bwMode="gray">
            <a:xfrm>
              <a:off x="1790700" y="1127125"/>
              <a:ext cx="241300" cy="157163"/>
            </a:xfrm>
            <a:custGeom>
              <a:avLst/>
              <a:gdLst>
                <a:gd name="T0" fmla="*/ 56 w 152"/>
                <a:gd name="T1" fmla="*/ 99 h 99"/>
                <a:gd name="T2" fmla="*/ 38 w 152"/>
                <a:gd name="T3" fmla="*/ 99 h 99"/>
                <a:gd name="T4" fmla="*/ 0 w 152"/>
                <a:gd name="T5" fmla="*/ 0 h 99"/>
                <a:gd name="T6" fmla="*/ 25 w 152"/>
                <a:gd name="T7" fmla="*/ 0 h 99"/>
                <a:gd name="T8" fmla="*/ 46 w 152"/>
                <a:gd name="T9" fmla="*/ 57 h 99"/>
                <a:gd name="T10" fmla="*/ 66 w 152"/>
                <a:gd name="T11" fmla="*/ 0 h 99"/>
                <a:gd name="T12" fmla="*/ 87 w 152"/>
                <a:gd name="T13" fmla="*/ 0 h 99"/>
                <a:gd name="T14" fmla="*/ 106 w 152"/>
                <a:gd name="T15" fmla="*/ 57 h 99"/>
                <a:gd name="T16" fmla="*/ 127 w 152"/>
                <a:gd name="T17" fmla="*/ 0 h 99"/>
                <a:gd name="T18" fmla="*/ 152 w 152"/>
                <a:gd name="T19" fmla="*/ 0 h 99"/>
                <a:gd name="T20" fmla="*/ 115 w 152"/>
                <a:gd name="T21" fmla="*/ 99 h 99"/>
                <a:gd name="T22" fmla="*/ 96 w 152"/>
                <a:gd name="T23" fmla="*/ 99 h 99"/>
                <a:gd name="T24" fmla="*/ 76 w 152"/>
                <a:gd name="T25" fmla="*/ 43 h 99"/>
                <a:gd name="T26" fmla="*/ 56 w 152"/>
                <a:gd name="T27"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2" h="99">
                  <a:moveTo>
                    <a:pt x="56" y="99"/>
                  </a:moveTo>
                  <a:lnTo>
                    <a:pt x="38" y="99"/>
                  </a:lnTo>
                  <a:lnTo>
                    <a:pt x="0" y="0"/>
                  </a:lnTo>
                  <a:lnTo>
                    <a:pt x="25" y="0"/>
                  </a:lnTo>
                  <a:lnTo>
                    <a:pt x="46" y="57"/>
                  </a:lnTo>
                  <a:lnTo>
                    <a:pt x="66" y="0"/>
                  </a:lnTo>
                  <a:lnTo>
                    <a:pt x="87" y="0"/>
                  </a:lnTo>
                  <a:lnTo>
                    <a:pt x="106" y="57"/>
                  </a:lnTo>
                  <a:lnTo>
                    <a:pt x="127" y="0"/>
                  </a:lnTo>
                  <a:lnTo>
                    <a:pt x="152" y="0"/>
                  </a:lnTo>
                  <a:lnTo>
                    <a:pt x="115" y="99"/>
                  </a:lnTo>
                  <a:lnTo>
                    <a:pt x="96" y="99"/>
                  </a:lnTo>
                  <a:lnTo>
                    <a:pt x="76" y="43"/>
                  </a:lnTo>
                  <a:lnTo>
                    <a:pt x="56"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31" name="Freeform 14">
              <a:extLst>
                <a:ext uri="{FF2B5EF4-FFF2-40B4-BE49-F238E27FC236}">
                  <a16:creationId xmlns:a16="http://schemas.microsoft.com/office/drawing/2014/main" id="{DCDABC89-7E30-44B2-829D-185E31F03F4B}"/>
                </a:ext>
              </a:extLst>
            </p:cNvPr>
            <p:cNvSpPr>
              <a:spLocks/>
            </p:cNvSpPr>
            <p:nvPr userDrawn="1"/>
          </p:nvSpPr>
          <p:spPr bwMode="gray">
            <a:xfrm>
              <a:off x="1473200" y="1123950"/>
              <a:ext cx="146050" cy="160338"/>
            </a:xfrm>
            <a:custGeom>
              <a:avLst/>
              <a:gdLst>
                <a:gd name="T0" fmla="*/ 0 w 92"/>
                <a:gd name="T1" fmla="*/ 96 h 96"/>
                <a:gd name="T2" fmla="*/ 0 w 92"/>
                <a:gd name="T3" fmla="*/ 2 h 96"/>
                <a:gd name="T4" fmla="*/ 24 w 92"/>
                <a:gd name="T5" fmla="*/ 2 h 96"/>
                <a:gd name="T6" fmla="*/ 24 w 92"/>
                <a:gd name="T7" fmla="*/ 10 h 96"/>
                <a:gd name="T8" fmla="*/ 50 w 92"/>
                <a:gd name="T9" fmla="*/ 0 h 96"/>
                <a:gd name="T10" fmla="*/ 82 w 92"/>
                <a:gd name="T11" fmla="*/ 15 h 96"/>
                <a:gd name="T12" fmla="*/ 92 w 92"/>
                <a:gd name="T13" fmla="*/ 48 h 96"/>
                <a:gd name="T14" fmla="*/ 92 w 92"/>
                <a:gd name="T15" fmla="*/ 96 h 96"/>
                <a:gd name="T16" fmla="*/ 67 w 92"/>
                <a:gd name="T17" fmla="*/ 96 h 96"/>
                <a:gd name="T18" fmla="*/ 67 w 92"/>
                <a:gd name="T19" fmla="*/ 46 h 96"/>
                <a:gd name="T20" fmla="*/ 61 w 92"/>
                <a:gd name="T21" fmla="*/ 29 h 96"/>
                <a:gd name="T22" fmla="*/ 47 w 92"/>
                <a:gd name="T23" fmla="*/ 24 h 96"/>
                <a:gd name="T24" fmla="*/ 25 w 92"/>
                <a:gd name="T25" fmla="*/ 35 h 96"/>
                <a:gd name="T26" fmla="*/ 25 w 92"/>
                <a:gd name="T27" fmla="*/ 96 h 96"/>
                <a:gd name="T28" fmla="*/ 0 w 92"/>
                <a:gd name="T2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2" h="96">
                  <a:moveTo>
                    <a:pt x="0" y="96"/>
                  </a:moveTo>
                  <a:cubicBezTo>
                    <a:pt x="0" y="2"/>
                    <a:pt x="0" y="2"/>
                    <a:pt x="0" y="2"/>
                  </a:cubicBezTo>
                  <a:cubicBezTo>
                    <a:pt x="24" y="2"/>
                    <a:pt x="24" y="2"/>
                    <a:pt x="24" y="2"/>
                  </a:cubicBezTo>
                  <a:cubicBezTo>
                    <a:pt x="24" y="10"/>
                    <a:pt x="24" y="10"/>
                    <a:pt x="24" y="10"/>
                  </a:cubicBezTo>
                  <a:cubicBezTo>
                    <a:pt x="31" y="4"/>
                    <a:pt x="40" y="0"/>
                    <a:pt x="50" y="0"/>
                  </a:cubicBezTo>
                  <a:cubicBezTo>
                    <a:pt x="63" y="0"/>
                    <a:pt x="75" y="6"/>
                    <a:pt x="82" y="15"/>
                  </a:cubicBezTo>
                  <a:cubicBezTo>
                    <a:pt x="89" y="23"/>
                    <a:pt x="92" y="32"/>
                    <a:pt x="92" y="48"/>
                  </a:cubicBezTo>
                  <a:cubicBezTo>
                    <a:pt x="92" y="96"/>
                    <a:pt x="92" y="96"/>
                    <a:pt x="92" y="96"/>
                  </a:cubicBezTo>
                  <a:cubicBezTo>
                    <a:pt x="67" y="96"/>
                    <a:pt x="67" y="96"/>
                    <a:pt x="67" y="96"/>
                  </a:cubicBezTo>
                  <a:cubicBezTo>
                    <a:pt x="67" y="46"/>
                    <a:pt x="67" y="46"/>
                    <a:pt x="67" y="46"/>
                  </a:cubicBezTo>
                  <a:cubicBezTo>
                    <a:pt x="67" y="37"/>
                    <a:pt x="65" y="32"/>
                    <a:pt x="61" y="29"/>
                  </a:cubicBezTo>
                  <a:cubicBezTo>
                    <a:pt x="58" y="25"/>
                    <a:pt x="53" y="24"/>
                    <a:pt x="47" y="24"/>
                  </a:cubicBezTo>
                  <a:cubicBezTo>
                    <a:pt x="37" y="24"/>
                    <a:pt x="28" y="30"/>
                    <a:pt x="25" y="35"/>
                  </a:cubicBezTo>
                  <a:cubicBezTo>
                    <a:pt x="25" y="96"/>
                    <a:pt x="25" y="96"/>
                    <a:pt x="25" y="96"/>
                  </a:cubicBezTo>
                  <a:lnTo>
                    <a:pt x="0" y="9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32" name="Freeform 15">
              <a:extLst>
                <a:ext uri="{FF2B5EF4-FFF2-40B4-BE49-F238E27FC236}">
                  <a16:creationId xmlns:a16="http://schemas.microsoft.com/office/drawing/2014/main" id="{D4B8C552-A263-429A-9311-1418F422600A}"/>
                </a:ext>
              </a:extLst>
            </p:cNvPr>
            <p:cNvSpPr>
              <a:spLocks noEditPoints="1"/>
            </p:cNvSpPr>
            <p:nvPr userDrawn="1"/>
          </p:nvSpPr>
          <p:spPr bwMode="gray">
            <a:xfrm>
              <a:off x="1633538" y="1127125"/>
              <a:ext cx="168275" cy="161925"/>
            </a:xfrm>
            <a:custGeom>
              <a:avLst/>
              <a:gdLst>
                <a:gd name="T0" fmla="*/ 53 w 106"/>
                <a:gd name="T1" fmla="*/ 0 h 97"/>
                <a:gd name="T2" fmla="*/ 0 w 106"/>
                <a:gd name="T3" fmla="*/ 53 h 97"/>
                <a:gd name="T4" fmla="*/ 17 w 106"/>
                <a:gd name="T5" fmla="*/ 93 h 97"/>
                <a:gd name="T6" fmla="*/ 30 w 106"/>
                <a:gd name="T7" fmla="*/ 94 h 97"/>
                <a:gd name="T8" fmla="*/ 53 w 106"/>
                <a:gd name="T9" fmla="*/ 86 h 97"/>
                <a:gd name="T10" fmla="*/ 76 w 106"/>
                <a:gd name="T11" fmla="*/ 94 h 97"/>
                <a:gd name="T12" fmla="*/ 90 w 106"/>
                <a:gd name="T13" fmla="*/ 93 h 97"/>
                <a:gd name="T14" fmla="*/ 106 w 106"/>
                <a:gd name="T15" fmla="*/ 54 h 97"/>
                <a:gd name="T16" fmla="*/ 53 w 106"/>
                <a:gd name="T17" fmla="*/ 0 h 97"/>
                <a:gd name="T18" fmla="*/ 53 w 106"/>
                <a:gd name="T19" fmla="*/ 81 h 97"/>
                <a:gd name="T20" fmla="*/ 26 w 106"/>
                <a:gd name="T21" fmla="*/ 54 h 97"/>
                <a:gd name="T22" fmla="*/ 53 w 106"/>
                <a:gd name="T23" fmla="*/ 27 h 97"/>
                <a:gd name="T24" fmla="*/ 80 w 106"/>
                <a:gd name="T25" fmla="*/ 54 h 97"/>
                <a:gd name="T26" fmla="*/ 53 w 106"/>
                <a:gd name="T27" fmla="*/ 8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6" h="97">
                  <a:moveTo>
                    <a:pt x="53" y="0"/>
                  </a:moveTo>
                  <a:cubicBezTo>
                    <a:pt x="24" y="0"/>
                    <a:pt x="0" y="24"/>
                    <a:pt x="0" y="53"/>
                  </a:cubicBezTo>
                  <a:cubicBezTo>
                    <a:pt x="0" y="69"/>
                    <a:pt x="6" y="83"/>
                    <a:pt x="17" y="93"/>
                  </a:cubicBezTo>
                  <a:cubicBezTo>
                    <a:pt x="20" y="96"/>
                    <a:pt x="26" y="97"/>
                    <a:pt x="30" y="94"/>
                  </a:cubicBezTo>
                  <a:cubicBezTo>
                    <a:pt x="36" y="89"/>
                    <a:pt x="44" y="86"/>
                    <a:pt x="53" y="86"/>
                  </a:cubicBezTo>
                  <a:cubicBezTo>
                    <a:pt x="62" y="86"/>
                    <a:pt x="70" y="89"/>
                    <a:pt x="76" y="94"/>
                  </a:cubicBezTo>
                  <a:cubicBezTo>
                    <a:pt x="80" y="97"/>
                    <a:pt x="86" y="96"/>
                    <a:pt x="90" y="93"/>
                  </a:cubicBezTo>
                  <a:cubicBezTo>
                    <a:pt x="100" y="83"/>
                    <a:pt x="106" y="69"/>
                    <a:pt x="106" y="54"/>
                  </a:cubicBezTo>
                  <a:cubicBezTo>
                    <a:pt x="106" y="24"/>
                    <a:pt x="83" y="0"/>
                    <a:pt x="53" y="0"/>
                  </a:cubicBezTo>
                  <a:moveTo>
                    <a:pt x="53" y="81"/>
                  </a:moveTo>
                  <a:cubicBezTo>
                    <a:pt x="37" y="81"/>
                    <a:pt x="26" y="69"/>
                    <a:pt x="26" y="54"/>
                  </a:cubicBezTo>
                  <a:cubicBezTo>
                    <a:pt x="26" y="39"/>
                    <a:pt x="37" y="27"/>
                    <a:pt x="53" y="27"/>
                  </a:cubicBezTo>
                  <a:cubicBezTo>
                    <a:pt x="69" y="27"/>
                    <a:pt x="80" y="39"/>
                    <a:pt x="80" y="54"/>
                  </a:cubicBezTo>
                  <a:cubicBezTo>
                    <a:pt x="80" y="69"/>
                    <a:pt x="69" y="81"/>
                    <a:pt x="53" y="81"/>
                  </a:cubicBezTo>
                </a:path>
              </a:pathLst>
            </a:custGeom>
            <a:solidFill>
              <a:srgbClr val="81B5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nvGrpSpPr>
            <p:cNvPr id="66" name="Group 65">
              <a:extLst>
                <a:ext uri="{FF2B5EF4-FFF2-40B4-BE49-F238E27FC236}">
                  <a16:creationId xmlns:a16="http://schemas.microsoft.com/office/drawing/2014/main" id="{DEBBE881-3D3E-4191-A054-64C53E636502}"/>
                </a:ext>
              </a:extLst>
            </p:cNvPr>
            <p:cNvGrpSpPr>
              <a:grpSpLocks noChangeAspect="1"/>
            </p:cNvGrpSpPr>
            <p:nvPr/>
          </p:nvGrpSpPr>
          <p:grpSpPr bwMode="gray">
            <a:xfrm>
              <a:off x="1998819" y="1263267"/>
              <a:ext cx="39288" cy="20954"/>
              <a:chOff x="2687241" y="1822450"/>
              <a:chExt cx="23813" cy="12700"/>
            </a:xfrm>
          </p:grpSpPr>
          <p:sp>
            <p:nvSpPr>
              <p:cNvPr id="67" name="Freeform 8">
                <a:extLst>
                  <a:ext uri="{FF2B5EF4-FFF2-40B4-BE49-F238E27FC236}">
                    <a16:creationId xmlns:a16="http://schemas.microsoft.com/office/drawing/2014/main" id="{C1FFE498-E612-4637-9DEA-045FEC39828C}"/>
                  </a:ext>
                </a:extLst>
              </p:cNvPr>
              <p:cNvSpPr>
                <a:spLocks/>
              </p:cNvSpPr>
              <p:nvPr/>
            </p:nvSpPr>
            <p:spPr bwMode="gray">
              <a:xfrm>
                <a:off x="2687241" y="1822450"/>
                <a:ext cx="9525" cy="12700"/>
              </a:xfrm>
              <a:custGeom>
                <a:avLst/>
                <a:gdLst>
                  <a:gd name="T0" fmla="*/ 6 w 6"/>
                  <a:gd name="T1" fmla="*/ 1 h 8"/>
                  <a:gd name="T2" fmla="*/ 3 w 6"/>
                  <a:gd name="T3" fmla="*/ 1 h 8"/>
                  <a:gd name="T4" fmla="*/ 3 w 6"/>
                  <a:gd name="T5" fmla="*/ 8 h 8"/>
                  <a:gd name="T6" fmla="*/ 2 w 6"/>
                  <a:gd name="T7" fmla="*/ 8 h 8"/>
                  <a:gd name="T8" fmla="*/ 2 w 6"/>
                  <a:gd name="T9" fmla="*/ 1 h 8"/>
                  <a:gd name="T10" fmla="*/ 0 w 6"/>
                  <a:gd name="T11" fmla="*/ 1 h 8"/>
                  <a:gd name="T12" fmla="*/ 0 w 6"/>
                  <a:gd name="T13" fmla="*/ 0 h 8"/>
                  <a:gd name="T14" fmla="*/ 6 w 6"/>
                  <a:gd name="T15" fmla="*/ 0 h 8"/>
                  <a:gd name="T16" fmla="*/ 6 w 6"/>
                  <a:gd name="T17"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6" y="1"/>
                    </a:moveTo>
                    <a:lnTo>
                      <a:pt x="3" y="1"/>
                    </a:lnTo>
                    <a:lnTo>
                      <a:pt x="3" y="8"/>
                    </a:lnTo>
                    <a:lnTo>
                      <a:pt x="2" y="8"/>
                    </a:lnTo>
                    <a:lnTo>
                      <a:pt x="2" y="1"/>
                    </a:lnTo>
                    <a:lnTo>
                      <a:pt x="0" y="1"/>
                    </a:lnTo>
                    <a:lnTo>
                      <a:pt x="0" y="0"/>
                    </a:lnTo>
                    <a:lnTo>
                      <a:pt x="6" y="0"/>
                    </a:lnTo>
                    <a:lnTo>
                      <a:pt x="6" y="1"/>
                    </a:lnTo>
                    <a:close/>
                  </a:path>
                </a:pathLst>
              </a:custGeom>
              <a:solidFill>
                <a:srgbClr val="FFFFFF"/>
              </a:solidFill>
              <a:ln w="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1799"/>
              </a:p>
            </p:txBody>
          </p:sp>
          <p:sp>
            <p:nvSpPr>
              <p:cNvPr id="68" name="Freeform 9">
                <a:extLst>
                  <a:ext uri="{FF2B5EF4-FFF2-40B4-BE49-F238E27FC236}">
                    <a16:creationId xmlns:a16="http://schemas.microsoft.com/office/drawing/2014/main" id="{26FC909D-B696-446E-A642-B1EBF7471724}"/>
                  </a:ext>
                </a:extLst>
              </p:cNvPr>
              <p:cNvSpPr>
                <a:spLocks/>
              </p:cNvSpPr>
              <p:nvPr/>
            </p:nvSpPr>
            <p:spPr bwMode="gray">
              <a:xfrm>
                <a:off x="2698354" y="1822450"/>
                <a:ext cx="12700" cy="12700"/>
              </a:xfrm>
              <a:custGeom>
                <a:avLst/>
                <a:gdLst>
                  <a:gd name="T0" fmla="*/ 8 w 8"/>
                  <a:gd name="T1" fmla="*/ 8 h 8"/>
                  <a:gd name="T2" fmla="*/ 7 w 8"/>
                  <a:gd name="T3" fmla="*/ 8 h 8"/>
                  <a:gd name="T4" fmla="*/ 7 w 8"/>
                  <a:gd name="T5" fmla="*/ 1 h 8"/>
                  <a:gd name="T6" fmla="*/ 4 w 8"/>
                  <a:gd name="T7" fmla="*/ 6 h 8"/>
                  <a:gd name="T8" fmla="*/ 4 w 8"/>
                  <a:gd name="T9" fmla="*/ 6 h 8"/>
                  <a:gd name="T10" fmla="*/ 1 w 8"/>
                  <a:gd name="T11" fmla="*/ 1 h 8"/>
                  <a:gd name="T12" fmla="*/ 1 w 8"/>
                  <a:gd name="T13" fmla="*/ 8 h 8"/>
                  <a:gd name="T14" fmla="*/ 0 w 8"/>
                  <a:gd name="T15" fmla="*/ 8 h 8"/>
                  <a:gd name="T16" fmla="*/ 0 w 8"/>
                  <a:gd name="T17" fmla="*/ 0 h 8"/>
                  <a:gd name="T18" fmla="*/ 1 w 8"/>
                  <a:gd name="T19" fmla="*/ 0 h 8"/>
                  <a:gd name="T20" fmla="*/ 4 w 8"/>
                  <a:gd name="T21" fmla="*/ 5 h 8"/>
                  <a:gd name="T22" fmla="*/ 7 w 8"/>
                  <a:gd name="T23" fmla="*/ 0 h 8"/>
                  <a:gd name="T24" fmla="*/ 8 w 8"/>
                  <a:gd name="T25" fmla="*/ 0 h 8"/>
                  <a:gd name="T26" fmla="*/ 8 w 8"/>
                  <a:gd name="T2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8">
                    <a:moveTo>
                      <a:pt x="8" y="8"/>
                    </a:moveTo>
                    <a:lnTo>
                      <a:pt x="7" y="8"/>
                    </a:lnTo>
                    <a:lnTo>
                      <a:pt x="7" y="1"/>
                    </a:lnTo>
                    <a:lnTo>
                      <a:pt x="4" y="6"/>
                    </a:lnTo>
                    <a:lnTo>
                      <a:pt x="4" y="6"/>
                    </a:lnTo>
                    <a:lnTo>
                      <a:pt x="1" y="1"/>
                    </a:lnTo>
                    <a:lnTo>
                      <a:pt x="1" y="8"/>
                    </a:lnTo>
                    <a:lnTo>
                      <a:pt x="0" y="8"/>
                    </a:lnTo>
                    <a:lnTo>
                      <a:pt x="0" y="0"/>
                    </a:lnTo>
                    <a:lnTo>
                      <a:pt x="1" y="0"/>
                    </a:lnTo>
                    <a:lnTo>
                      <a:pt x="4" y="5"/>
                    </a:lnTo>
                    <a:lnTo>
                      <a:pt x="7" y="0"/>
                    </a:lnTo>
                    <a:lnTo>
                      <a:pt x="8" y="0"/>
                    </a:lnTo>
                    <a:lnTo>
                      <a:pt x="8" y="8"/>
                    </a:lnTo>
                    <a:close/>
                  </a:path>
                </a:pathLst>
              </a:custGeom>
              <a:solidFill>
                <a:srgbClr val="FFFFFF"/>
              </a:solidFill>
              <a:ln w="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1799"/>
              </a:p>
            </p:txBody>
          </p:sp>
        </p:grpSp>
      </p:grpSp>
      <p:sp>
        <p:nvSpPr>
          <p:cNvPr id="55" name="AutoShape 7">
            <a:extLst>
              <a:ext uri="{FF2B5EF4-FFF2-40B4-BE49-F238E27FC236}">
                <a16:creationId xmlns:a16="http://schemas.microsoft.com/office/drawing/2014/main" id="{1EED5B79-0291-4B4B-96E3-3F93438B4A2A}"/>
              </a:ext>
            </a:extLst>
          </p:cNvPr>
          <p:cNvSpPr>
            <a:spLocks noChangeAspect="1" noChangeArrowheads="1" noTextEdit="1"/>
          </p:cNvSpPr>
          <p:nvPr userDrawn="1"/>
        </p:nvSpPr>
        <p:spPr bwMode="auto">
          <a:xfrm>
            <a:off x="3154363" y="0"/>
            <a:ext cx="5880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Tree>
    <p:extLst>
      <p:ext uri="{BB962C8B-B14F-4D97-AF65-F5344CB8AC3E}">
        <p14:creationId xmlns:p14="http://schemas.microsoft.com/office/powerpoint/2010/main" val="915129270"/>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vert="horz" lIns="91440" tIns="0" rIns="91440" bIns="0" rtlCol="0" anchor="b" anchorCtr="0">
            <a:noAutofit/>
          </a:bodyPr>
          <a:lstStyle>
            <a:lvl1pPr>
              <a:defRPr lang="en-US" dirty="0"/>
            </a:lvl1pPr>
          </a:lstStyle>
          <a:p>
            <a:pPr lvl="0"/>
            <a:r>
              <a:rPr lang="en-US" dirty="0"/>
              <a:t>Click to edit Master title style</a:t>
            </a:r>
          </a:p>
        </p:txBody>
      </p:sp>
      <p:sp>
        <p:nvSpPr>
          <p:cNvPr id="3" name="Content Placeholder 2"/>
          <p:cNvSpPr>
            <a:spLocks noGrp="1"/>
          </p:cNvSpPr>
          <p:nvPr>
            <p:ph idx="1"/>
          </p:nvPr>
        </p:nvSpPr>
        <p:spPr bwMode="gray">
          <a:xfrm>
            <a:off x="475487" y="1902265"/>
            <a:ext cx="11172985" cy="4446033"/>
          </a:xfrm>
        </p:spPr>
        <p:txBody>
          <a:bodyPr vert="horz" lIns="91440" tIns="45720" rIns="91440" bIns="45720" rtlCol="0">
            <a:noAutofit/>
          </a:bodyPr>
          <a:lstStyle>
            <a:lvl1pPr>
              <a:defRPr lang="en-US" smtClean="0"/>
            </a:lvl1pPr>
            <a:lvl2pPr>
              <a:defRPr lang="en-US" sz="1600" smtClean="0"/>
            </a:lvl2pPr>
            <a:lvl3pPr>
              <a:defRPr lang="en-US" smtClean="0"/>
            </a:lvl3pPr>
            <a:lvl4pPr>
              <a:defRPr lang="en-US" smtClean="0"/>
            </a:lvl4pPr>
            <a:lvl5pPr>
              <a:defRPr lang="en-US" dirty="0"/>
            </a:lvl5pPr>
          </a:lstStyle>
          <a:p>
            <a:pPr lvl="0"/>
            <a:r>
              <a:rPr lang="en-US" dirty="0"/>
              <a:t>Click to edit Master text styles</a:t>
            </a:r>
          </a:p>
          <a:p>
            <a:pPr lvl="1"/>
            <a:r>
              <a:rPr lang="en-US" dirty="0"/>
              <a:t>Second level</a:t>
            </a:r>
          </a:p>
        </p:txBody>
      </p:sp>
    </p:spTree>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Section_Slide_1">
    <p:bg>
      <p:bgPr>
        <a:solidFill>
          <a:schemeClr val="accent1"/>
        </a:solidFill>
        <a:effectLst/>
      </p:bgPr>
    </p:bg>
    <p:spTree>
      <p:nvGrpSpPr>
        <p:cNvPr id="1" name=""/>
        <p:cNvGrpSpPr/>
        <p:nvPr/>
      </p:nvGrpSpPr>
      <p:grpSpPr>
        <a:xfrm>
          <a:off x="0" y="0"/>
          <a:ext cx="0" cy="0"/>
          <a:chOff x="0" y="0"/>
          <a:chExt cx="0" cy="0"/>
        </a:xfrm>
      </p:grpSpPr>
      <p:sp>
        <p:nvSpPr>
          <p:cNvPr id="7" name="Title 1"/>
          <p:cNvSpPr>
            <a:spLocks noGrp="1"/>
          </p:cNvSpPr>
          <p:nvPr>
            <p:ph type="ctrTitle" hasCustomPrompt="1"/>
          </p:nvPr>
        </p:nvSpPr>
        <p:spPr bwMode="gray">
          <a:xfrm>
            <a:off x="614766" y="2005012"/>
            <a:ext cx="8179914" cy="1336386"/>
          </a:xfrm>
        </p:spPr>
        <p:txBody>
          <a:bodyPr/>
          <a:lstStyle>
            <a:lvl1pPr algn="l" defTabSz="456880" rtl="0" eaLnBrk="1" latinLnBrk="0" hangingPunct="1">
              <a:lnSpc>
                <a:spcPct val="85000"/>
              </a:lnSpc>
              <a:spcBef>
                <a:spcPts val="0"/>
              </a:spcBef>
              <a:buNone/>
              <a:defRPr lang="en-US" sz="3599" b="1" kern="1200" normalizeH="0" baseline="0" dirty="0">
                <a:solidFill>
                  <a:srgbClr val="F7F7F7"/>
                </a:solidFill>
                <a:latin typeface="+mj-lt"/>
                <a:ea typeface="Gilroy" panose="00000500000000000000" pitchFamily="50" charset="0"/>
                <a:cs typeface="Gilroy" panose="00000500000000000000" pitchFamily="50" charset="0"/>
              </a:defRPr>
            </a:lvl1pPr>
          </a:lstStyle>
          <a:p>
            <a:r>
              <a:rPr lang="en-US" dirty="0"/>
              <a:t>Click to edit Slide title style</a:t>
            </a:r>
          </a:p>
        </p:txBody>
      </p:sp>
      <p:sp>
        <p:nvSpPr>
          <p:cNvPr id="8" name="Text Placeholder 2"/>
          <p:cNvSpPr>
            <a:spLocks noGrp="1"/>
          </p:cNvSpPr>
          <p:nvPr>
            <p:ph type="body" sz="quarter" idx="10" hasCustomPrompt="1"/>
          </p:nvPr>
        </p:nvSpPr>
        <p:spPr>
          <a:xfrm>
            <a:off x="629073" y="3360860"/>
            <a:ext cx="6152728" cy="789637"/>
          </a:xfrm>
        </p:spPr>
        <p:txBody>
          <a:bodyPr/>
          <a:lstStyle>
            <a:lvl1pPr marL="0" indent="0">
              <a:lnSpc>
                <a:spcPct val="80000"/>
              </a:lnSpc>
              <a:spcBef>
                <a:spcPts val="0"/>
              </a:spcBef>
              <a:buFont typeface="Arial" panose="020B0604020202020204" pitchFamily="34" charset="0"/>
              <a:buNone/>
              <a:defRPr sz="1899" b="0">
                <a:solidFill>
                  <a:srgbClr val="F7F7F7"/>
                </a:solidFill>
                <a:latin typeface="+mj-lt"/>
                <a:ea typeface="Gilroy" panose="00000500000000000000" pitchFamily="50" charset="0"/>
                <a:cs typeface="Gilroy" panose="00000500000000000000" pitchFamily="50" charset="0"/>
              </a:defRPr>
            </a:lvl1pPr>
            <a:lvl2pPr marL="231612" indent="0">
              <a:buNone/>
              <a:defRPr/>
            </a:lvl2pPr>
            <a:lvl3pPr marL="569514" indent="0">
              <a:buNone/>
              <a:defRPr/>
            </a:lvl3pPr>
            <a:lvl4pPr marL="853477" indent="0">
              <a:buNone/>
              <a:defRPr/>
            </a:lvl4pPr>
            <a:lvl5pPr marL="1145373" indent="0">
              <a:buNone/>
              <a:defRPr/>
            </a:lvl5pPr>
          </a:lstStyle>
          <a:p>
            <a:pPr lvl="0"/>
            <a:r>
              <a:rPr lang="en-US" dirty="0"/>
              <a:t>Click to edit Subtitle Master text styles</a:t>
            </a:r>
          </a:p>
        </p:txBody>
      </p:sp>
      <p:grpSp>
        <p:nvGrpSpPr>
          <p:cNvPr id="77" name="Group 76">
            <a:extLst>
              <a:ext uri="{FF2B5EF4-FFF2-40B4-BE49-F238E27FC236}">
                <a16:creationId xmlns:a16="http://schemas.microsoft.com/office/drawing/2014/main" id="{29355969-DB84-4318-9E1A-76AA568398E1}"/>
              </a:ext>
            </a:extLst>
          </p:cNvPr>
          <p:cNvGrpSpPr/>
          <p:nvPr userDrawn="1"/>
        </p:nvGrpSpPr>
        <p:grpSpPr bwMode="gray">
          <a:xfrm>
            <a:off x="540352" y="6347925"/>
            <a:ext cx="559991" cy="161925"/>
            <a:chOff x="4436128" y="1677988"/>
            <a:chExt cx="559991" cy="161925"/>
          </a:xfrm>
        </p:grpSpPr>
        <p:sp>
          <p:nvSpPr>
            <p:cNvPr id="81" name="Freeform 5">
              <a:extLst>
                <a:ext uri="{FF2B5EF4-FFF2-40B4-BE49-F238E27FC236}">
                  <a16:creationId xmlns:a16="http://schemas.microsoft.com/office/drawing/2014/main" id="{4FC9A201-B61A-483F-8C54-FCC6074D0273}"/>
                </a:ext>
              </a:extLst>
            </p:cNvPr>
            <p:cNvSpPr>
              <a:spLocks/>
            </p:cNvSpPr>
            <p:nvPr/>
          </p:nvSpPr>
          <p:spPr bwMode="gray">
            <a:xfrm>
              <a:off x="4748866" y="1681163"/>
              <a:ext cx="238125" cy="153988"/>
            </a:xfrm>
            <a:custGeom>
              <a:avLst/>
              <a:gdLst>
                <a:gd name="T0" fmla="*/ 55 w 150"/>
                <a:gd name="T1" fmla="*/ 97 h 97"/>
                <a:gd name="T2" fmla="*/ 38 w 150"/>
                <a:gd name="T3" fmla="*/ 97 h 97"/>
                <a:gd name="T4" fmla="*/ 0 w 150"/>
                <a:gd name="T5" fmla="*/ 0 h 97"/>
                <a:gd name="T6" fmla="*/ 25 w 150"/>
                <a:gd name="T7" fmla="*/ 0 h 97"/>
                <a:gd name="T8" fmla="*/ 46 w 150"/>
                <a:gd name="T9" fmla="*/ 55 h 97"/>
                <a:gd name="T10" fmla="*/ 65 w 150"/>
                <a:gd name="T11" fmla="*/ 0 h 97"/>
                <a:gd name="T12" fmla="*/ 86 w 150"/>
                <a:gd name="T13" fmla="*/ 0 h 97"/>
                <a:gd name="T14" fmla="*/ 105 w 150"/>
                <a:gd name="T15" fmla="*/ 55 h 97"/>
                <a:gd name="T16" fmla="*/ 125 w 150"/>
                <a:gd name="T17" fmla="*/ 0 h 97"/>
                <a:gd name="T18" fmla="*/ 150 w 150"/>
                <a:gd name="T19" fmla="*/ 0 h 97"/>
                <a:gd name="T20" fmla="*/ 114 w 150"/>
                <a:gd name="T21" fmla="*/ 97 h 97"/>
                <a:gd name="T22" fmla="*/ 95 w 150"/>
                <a:gd name="T23" fmla="*/ 97 h 97"/>
                <a:gd name="T24" fmla="*/ 75 w 150"/>
                <a:gd name="T25" fmla="*/ 42 h 97"/>
                <a:gd name="T26" fmla="*/ 55 w 150"/>
                <a:gd name="T2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97">
                  <a:moveTo>
                    <a:pt x="55" y="97"/>
                  </a:moveTo>
                  <a:lnTo>
                    <a:pt x="38" y="97"/>
                  </a:lnTo>
                  <a:lnTo>
                    <a:pt x="0" y="0"/>
                  </a:lnTo>
                  <a:lnTo>
                    <a:pt x="25" y="0"/>
                  </a:lnTo>
                  <a:lnTo>
                    <a:pt x="46" y="55"/>
                  </a:lnTo>
                  <a:lnTo>
                    <a:pt x="65" y="0"/>
                  </a:lnTo>
                  <a:lnTo>
                    <a:pt x="86" y="0"/>
                  </a:lnTo>
                  <a:lnTo>
                    <a:pt x="105" y="55"/>
                  </a:lnTo>
                  <a:lnTo>
                    <a:pt x="125" y="0"/>
                  </a:lnTo>
                  <a:lnTo>
                    <a:pt x="150" y="0"/>
                  </a:lnTo>
                  <a:lnTo>
                    <a:pt x="114" y="97"/>
                  </a:lnTo>
                  <a:lnTo>
                    <a:pt x="95" y="97"/>
                  </a:lnTo>
                  <a:lnTo>
                    <a:pt x="75" y="42"/>
                  </a:lnTo>
                  <a:lnTo>
                    <a:pt x="55" y="9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82" name="Freeform 6">
              <a:extLst>
                <a:ext uri="{FF2B5EF4-FFF2-40B4-BE49-F238E27FC236}">
                  <a16:creationId xmlns:a16="http://schemas.microsoft.com/office/drawing/2014/main" id="{264E26F4-97A7-4775-8146-2BB1459C399C}"/>
                </a:ext>
              </a:extLst>
            </p:cNvPr>
            <p:cNvSpPr>
              <a:spLocks/>
            </p:cNvSpPr>
            <p:nvPr/>
          </p:nvSpPr>
          <p:spPr bwMode="gray">
            <a:xfrm>
              <a:off x="4436128" y="1677988"/>
              <a:ext cx="144463" cy="157163"/>
            </a:xfrm>
            <a:custGeom>
              <a:avLst/>
              <a:gdLst>
                <a:gd name="T0" fmla="*/ 0 w 92"/>
                <a:gd name="T1" fmla="*/ 95 h 95"/>
                <a:gd name="T2" fmla="*/ 0 w 92"/>
                <a:gd name="T3" fmla="*/ 2 h 95"/>
                <a:gd name="T4" fmla="*/ 24 w 92"/>
                <a:gd name="T5" fmla="*/ 2 h 95"/>
                <a:gd name="T6" fmla="*/ 24 w 92"/>
                <a:gd name="T7" fmla="*/ 9 h 95"/>
                <a:gd name="T8" fmla="*/ 50 w 92"/>
                <a:gd name="T9" fmla="*/ 0 h 95"/>
                <a:gd name="T10" fmla="*/ 82 w 92"/>
                <a:gd name="T11" fmla="*/ 15 h 95"/>
                <a:gd name="T12" fmla="*/ 92 w 92"/>
                <a:gd name="T13" fmla="*/ 48 h 95"/>
                <a:gd name="T14" fmla="*/ 92 w 92"/>
                <a:gd name="T15" fmla="*/ 95 h 95"/>
                <a:gd name="T16" fmla="*/ 67 w 92"/>
                <a:gd name="T17" fmla="*/ 95 h 95"/>
                <a:gd name="T18" fmla="*/ 67 w 92"/>
                <a:gd name="T19" fmla="*/ 46 h 95"/>
                <a:gd name="T20" fmla="*/ 61 w 92"/>
                <a:gd name="T21" fmla="*/ 28 h 95"/>
                <a:gd name="T22" fmla="*/ 47 w 92"/>
                <a:gd name="T23" fmla="*/ 23 h 95"/>
                <a:gd name="T24" fmla="*/ 25 w 92"/>
                <a:gd name="T25" fmla="*/ 35 h 95"/>
                <a:gd name="T26" fmla="*/ 25 w 92"/>
                <a:gd name="T27" fmla="*/ 95 h 95"/>
                <a:gd name="T28" fmla="*/ 0 w 92"/>
                <a:gd name="T29"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2" h="95">
                  <a:moveTo>
                    <a:pt x="0" y="95"/>
                  </a:moveTo>
                  <a:cubicBezTo>
                    <a:pt x="0" y="2"/>
                    <a:pt x="0" y="2"/>
                    <a:pt x="0" y="2"/>
                  </a:cubicBezTo>
                  <a:cubicBezTo>
                    <a:pt x="24" y="2"/>
                    <a:pt x="24" y="2"/>
                    <a:pt x="24" y="2"/>
                  </a:cubicBezTo>
                  <a:cubicBezTo>
                    <a:pt x="24" y="9"/>
                    <a:pt x="24" y="9"/>
                    <a:pt x="24" y="9"/>
                  </a:cubicBezTo>
                  <a:cubicBezTo>
                    <a:pt x="31" y="4"/>
                    <a:pt x="40" y="0"/>
                    <a:pt x="50" y="0"/>
                  </a:cubicBezTo>
                  <a:cubicBezTo>
                    <a:pt x="63" y="0"/>
                    <a:pt x="75" y="6"/>
                    <a:pt x="82" y="15"/>
                  </a:cubicBezTo>
                  <a:cubicBezTo>
                    <a:pt x="89" y="22"/>
                    <a:pt x="92" y="32"/>
                    <a:pt x="92" y="48"/>
                  </a:cubicBezTo>
                  <a:cubicBezTo>
                    <a:pt x="92" y="95"/>
                    <a:pt x="92" y="95"/>
                    <a:pt x="92" y="95"/>
                  </a:cubicBezTo>
                  <a:cubicBezTo>
                    <a:pt x="67" y="95"/>
                    <a:pt x="67" y="95"/>
                    <a:pt x="67" y="95"/>
                  </a:cubicBezTo>
                  <a:cubicBezTo>
                    <a:pt x="67" y="46"/>
                    <a:pt x="67" y="46"/>
                    <a:pt x="67" y="46"/>
                  </a:cubicBezTo>
                  <a:cubicBezTo>
                    <a:pt x="67" y="37"/>
                    <a:pt x="65" y="32"/>
                    <a:pt x="61" y="28"/>
                  </a:cubicBezTo>
                  <a:cubicBezTo>
                    <a:pt x="58" y="25"/>
                    <a:pt x="53" y="23"/>
                    <a:pt x="47" y="23"/>
                  </a:cubicBezTo>
                  <a:cubicBezTo>
                    <a:pt x="37" y="23"/>
                    <a:pt x="28" y="30"/>
                    <a:pt x="25" y="35"/>
                  </a:cubicBezTo>
                  <a:cubicBezTo>
                    <a:pt x="25" y="95"/>
                    <a:pt x="25" y="95"/>
                    <a:pt x="25" y="95"/>
                  </a:cubicBezTo>
                  <a:lnTo>
                    <a:pt x="0" y="9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83" name="Freeform 7">
              <a:extLst>
                <a:ext uri="{FF2B5EF4-FFF2-40B4-BE49-F238E27FC236}">
                  <a16:creationId xmlns:a16="http://schemas.microsoft.com/office/drawing/2014/main" id="{B1855EA9-3279-4461-9DE0-200D3311EB43}"/>
                </a:ext>
              </a:extLst>
            </p:cNvPr>
            <p:cNvSpPr>
              <a:spLocks noEditPoints="1"/>
            </p:cNvSpPr>
            <p:nvPr/>
          </p:nvSpPr>
          <p:spPr bwMode="gray">
            <a:xfrm>
              <a:off x="4594878" y="1681163"/>
              <a:ext cx="165100" cy="158750"/>
            </a:xfrm>
            <a:custGeom>
              <a:avLst/>
              <a:gdLst>
                <a:gd name="T0" fmla="*/ 53 w 106"/>
                <a:gd name="T1" fmla="*/ 0 h 96"/>
                <a:gd name="T2" fmla="*/ 0 w 106"/>
                <a:gd name="T3" fmla="*/ 53 h 96"/>
                <a:gd name="T4" fmla="*/ 16 w 106"/>
                <a:gd name="T5" fmla="*/ 92 h 96"/>
                <a:gd name="T6" fmla="*/ 30 w 106"/>
                <a:gd name="T7" fmla="*/ 93 h 96"/>
                <a:gd name="T8" fmla="*/ 53 w 106"/>
                <a:gd name="T9" fmla="*/ 86 h 96"/>
                <a:gd name="T10" fmla="*/ 76 w 106"/>
                <a:gd name="T11" fmla="*/ 93 h 96"/>
                <a:gd name="T12" fmla="*/ 90 w 106"/>
                <a:gd name="T13" fmla="*/ 92 h 96"/>
                <a:gd name="T14" fmla="*/ 106 w 106"/>
                <a:gd name="T15" fmla="*/ 53 h 96"/>
                <a:gd name="T16" fmla="*/ 53 w 106"/>
                <a:gd name="T17" fmla="*/ 0 h 96"/>
                <a:gd name="T18" fmla="*/ 53 w 106"/>
                <a:gd name="T19" fmla="*/ 80 h 96"/>
                <a:gd name="T20" fmla="*/ 26 w 106"/>
                <a:gd name="T21" fmla="*/ 53 h 96"/>
                <a:gd name="T22" fmla="*/ 53 w 106"/>
                <a:gd name="T23" fmla="*/ 27 h 96"/>
                <a:gd name="T24" fmla="*/ 80 w 106"/>
                <a:gd name="T25" fmla="*/ 53 h 96"/>
                <a:gd name="T26" fmla="*/ 53 w 106"/>
                <a:gd name="T27" fmla="*/ 8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6" h="96">
                  <a:moveTo>
                    <a:pt x="53" y="0"/>
                  </a:moveTo>
                  <a:cubicBezTo>
                    <a:pt x="24" y="0"/>
                    <a:pt x="0" y="24"/>
                    <a:pt x="0" y="53"/>
                  </a:cubicBezTo>
                  <a:cubicBezTo>
                    <a:pt x="0" y="68"/>
                    <a:pt x="6" y="83"/>
                    <a:pt x="16" y="92"/>
                  </a:cubicBezTo>
                  <a:cubicBezTo>
                    <a:pt x="20" y="96"/>
                    <a:pt x="26" y="96"/>
                    <a:pt x="30" y="93"/>
                  </a:cubicBezTo>
                  <a:cubicBezTo>
                    <a:pt x="36" y="88"/>
                    <a:pt x="44" y="86"/>
                    <a:pt x="53" y="86"/>
                  </a:cubicBezTo>
                  <a:cubicBezTo>
                    <a:pt x="62" y="86"/>
                    <a:pt x="70" y="88"/>
                    <a:pt x="76" y="93"/>
                  </a:cubicBezTo>
                  <a:cubicBezTo>
                    <a:pt x="80" y="96"/>
                    <a:pt x="86" y="96"/>
                    <a:pt x="90" y="92"/>
                  </a:cubicBezTo>
                  <a:cubicBezTo>
                    <a:pt x="100" y="83"/>
                    <a:pt x="106" y="69"/>
                    <a:pt x="106" y="53"/>
                  </a:cubicBezTo>
                  <a:cubicBezTo>
                    <a:pt x="106" y="24"/>
                    <a:pt x="83" y="0"/>
                    <a:pt x="53" y="0"/>
                  </a:cubicBezTo>
                  <a:moveTo>
                    <a:pt x="53" y="80"/>
                  </a:moveTo>
                  <a:cubicBezTo>
                    <a:pt x="37" y="80"/>
                    <a:pt x="26" y="68"/>
                    <a:pt x="26" y="53"/>
                  </a:cubicBezTo>
                  <a:cubicBezTo>
                    <a:pt x="26" y="39"/>
                    <a:pt x="37" y="27"/>
                    <a:pt x="53" y="27"/>
                  </a:cubicBezTo>
                  <a:cubicBezTo>
                    <a:pt x="69" y="27"/>
                    <a:pt x="80" y="39"/>
                    <a:pt x="80" y="53"/>
                  </a:cubicBezTo>
                  <a:cubicBezTo>
                    <a:pt x="80" y="68"/>
                    <a:pt x="69" y="80"/>
                    <a:pt x="53" y="8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nvGrpSpPr>
            <p:cNvPr id="84" name="Group 83">
              <a:extLst>
                <a:ext uri="{FF2B5EF4-FFF2-40B4-BE49-F238E27FC236}">
                  <a16:creationId xmlns:a16="http://schemas.microsoft.com/office/drawing/2014/main" id="{DAE58D35-25DA-4B2D-8A6C-07BD5E7A189D}"/>
                </a:ext>
              </a:extLst>
            </p:cNvPr>
            <p:cNvGrpSpPr>
              <a:grpSpLocks noChangeAspect="1"/>
            </p:cNvGrpSpPr>
            <p:nvPr/>
          </p:nvGrpSpPr>
          <p:grpSpPr bwMode="gray">
            <a:xfrm>
              <a:off x="4956831" y="1814196"/>
              <a:ext cx="39288" cy="20954"/>
              <a:chOff x="2687241" y="1822450"/>
              <a:chExt cx="23813" cy="12700"/>
            </a:xfrm>
          </p:grpSpPr>
          <p:sp>
            <p:nvSpPr>
              <p:cNvPr id="85" name="Freeform 8">
                <a:extLst>
                  <a:ext uri="{FF2B5EF4-FFF2-40B4-BE49-F238E27FC236}">
                    <a16:creationId xmlns:a16="http://schemas.microsoft.com/office/drawing/2014/main" id="{3A3E946E-4278-44BC-AE34-30505F75F279}"/>
                  </a:ext>
                </a:extLst>
              </p:cNvPr>
              <p:cNvSpPr>
                <a:spLocks/>
              </p:cNvSpPr>
              <p:nvPr/>
            </p:nvSpPr>
            <p:spPr bwMode="gray">
              <a:xfrm>
                <a:off x="2687241" y="1822450"/>
                <a:ext cx="9525" cy="12700"/>
              </a:xfrm>
              <a:custGeom>
                <a:avLst/>
                <a:gdLst>
                  <a:gd name="T0" fmla="*/ 6 w 6"/>
                  <a:gd name="T1" fmla="*/ 1 h 8"/>
                  <a:gd name="T2" fmla="*/ 3 w 6"/>
                  <a:gd name="T3" fmla="*/ 1 h 8"/>
                  <a:gd name="T4" fmla="*/ 3 w 6"/>
                  <a:gd name="T5" fmla="*/ 8 h 8"/>
                  <a:gd name="T6" fmla="*/ 2 w 6"/>
                  <a:gd name="T7" fmla="*/ 8 h 8"/>
                  <a:gd name="T8" fmla="*/ 2 w 6"/>
                  <a:gd name="T9" fmla="*/ 1 h 8"/>
                  <a:gd name="T10" fmla="*/ 0 w 6"/>
                  <a:gd name="T11" fmla="*/ 1 h 8"/>
                  <a:gd name="T12" fmla="*/ 0 w 6"/>
                  <a:gd name="T13" fmla="*/ 0 h 8"/>
                  <a:gd name="T14" fmla="*/ 6 w 6"/>
                  <a:gd name="T15" fmla="*/ 0 h 8"/>
                  <a:gd name="T16" fmla="*/ 6 w 6"/>
                  <a:gd name="T17"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6" y="1"/>
                    </a:moveTo>
                    <a:lnTo>
                      <a:pt x="3" y="1"/>
                    </a:lnTo>
                    <a:lnTo>
                      <a:pt x="3" y="8"/>
                    </a:lnTo>
                    <a:lnTo>
                      <a:pt x="2" y="8"/>
                    </a:lnTo>
                    <a:lnTo>
                      <a:pt x="2" y="1"/>
                    </a:lnTo>
                    <a:lnTo>
                      <a:pt x="0" y="1"/>
                    </a:lnTo>
                    <a:lnTo>
                      <a:pt x="0" y="0"/>
                    </a:lnTo>
                    <a:lnTo>
                      <a:pt x="6" y="0"/>
                    </a:lnTo>
                    <a:lnTo>
                      <a:pt x="6" y="1"/>
                    </a:lnTo>
                    <a:close/>
                  </a:path>
                </a:pathLst>
              </a:custGeom>
              <a:solidFill>
                <a:schemeClr val="tx1"/>
              </a:solidFill>
              <a:ln w="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799"/>
              </a:p>
            </p:txBody>
          </p:sp>
          <p:sp>
            <p:nvSpPr>
              <p:cNvPr id="86" name="Freeform 9">
                <a:extLst>
                  <a:ext uri="{FF2B5EF4-FFF2-40B4-BE49-F238E27FC236}">
                    <a16:creationId xmlns:a16="http://schemas.microsoft.com/office/drawing/2014/main" id="{02CC909D-562A-4F74-B4D8-D625127A83AC}"/>
                  </a:ext>
                </a:extLst>
              </p:cNvPr>
              <p:cNvSpPr>
                <a:spLocks/>
              </p:cNvSpPr>
              <p:nvPr/>
            </p:nvSpPr>
            <p:spPr bwMode="gray">
              <a:xfrm>
                <a:off x="2698354" y="1822450"/>
                <a:ext cx="12700" cy="12700"/>
              </a:xfrm>
              <a:custGeom>
                <a:avLst/>
                <a:gdLst>
                  <a:gd name="T0" fmla="*/ 8 w 8"/>
                  <a:gd name="T1" fmla="*/ 8 h 8"/>
                  <a:gd name="T2" fmla="*/ 7 w 8"/>
                  <a:gd name="T3" fmla="*/ 8 h 8"/>
                  <a:gd name="T4" fmla="*/ 7 w 8"/>
                  <a:gd name="T5" fmla="*/ 1 h 8"/>
                  <a:gd name="T6" fmla="*/ 4 w 8"/>
                  <a:gd name="T7" fmla="*/ 6 h 8"/>
                  <a:gd name="T8" fmla="*/ 4 w 8"/>
                  <a:gd name="T9" fmla="*/ 6 h 8"/>
                  <a:gd name="T10" fmla="*/ 1 w 8"/>
                  <a:gd name="T11" fmla="*/ 1 h 8"/>
                  <a:gd name="T12" fmla="*/ 1 w 8"/>
                  <a:gd name="T13" fmla="*/ 8 h 8"/>
                  <a:gd name="T14" fmla="*/ 0 w 8"/>
                  <a:gd name="T15" fmla="*/ 8 h 8"/>
                  <a:gd name="T16" fmla="*/ 0 w 8"/>
                  <a:gd name="T17" fmla="*/ 0 h 8"/>
                  <a:gd name="T18" fmla="*/ 1 w 8"/>
                  <a:gd name="T19" fmla="*/ 0 h 8"/>
                  <a:gd name="T20" fmla="*/ 4 w 8"/>
                  <a:gd name="T21" fmla="*/ 5 h 8"/>
                  <a:gd name="T22" fmla="*/ 7 w 8"/>
                  <a:gd name="T23" fmla="*/ 0 h 8"/>
                  <a:gd name="T24" fmla="*/ 8 w 8"/>
                  <a:gd name="T25" fmla="*/ 0 h 8"/>
                  <a:gd name="T26" fmla="*/ 8 w 8"/>
                  <a:gd name="T2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8">
                    <a:moveTo>
                      <a:pt x="8" y="8"/>
                    </a:moveTo>
                    <a:lnTo>
                      <a:pt x="7" y="8"/>
                    </a:lnTo>
                    <a:lnTo>
                      <a:pt x="7" y="1"/>
                    </a:lnTo>
                    <a:lnTo>
                      <a:pt x="4" y="6"/>
                    </a:lnTo>
                    <a:lnTo>
                      <a:pt x="4" y="6"/>
                    </a:lnTo>
                    <a:lnTo>
                      <a:pt x="1" y="1"/>
                    </a:lnTo>
                    <a:lnTo>
                      <a:pt x="1" y="8"/>
                    </a:lnTo>
                    <a:lnTo>
                      <a:pt x="0" y="8"/>
                    </a:lnTo>
                    <a:lnTo>
                      <a:pt x="0" y="0"/>
                    </a:lnTo>
                    <a:lnTo>
                      <a:pt x="1" y="0"/>
                    </a:lnTo>
                    <a:lnTo>
                      <a:pt x="4" y="5"/>
                    </a:lnTo>
                    <a:lnTo>
                      <a:pt x="7" y="0"/>
                    </a:lnTo>
                    <a:lnTo>
                      <a:pt x="8" y="0"/>
                    </a:lnTo>
                    <a:lnTo>
                      <a:pt x="8" y="8"/>
                    </a:lnTo>
                    <a:close/>
                  </a:path>
                </a:pathLst>
              </a:custGeom>
              <a:solidFill>
                <a:schemeClr val="tx1"/>
              </a:solidFill>
              <a:ln w="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799"/>
              </a:p>
            </p:txBody>
          </p:sp>
        </p:grpSp>
      </p:grpSp>
    </p:spTree>
    <p:extLst>
      <p:ext uri="{BB962C8B-B14F-4D97-AF65-F5344CB8AC3E}">
        <p14:creationId xmlns:p14="http://schemas.microsoft.com/office/powerpoint/2010/main" val="2198579799"/>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Section_Slide_2">
    <p:bg>
      <p:bgPr>
        <a:solidFill>
          <a:schemeClr val="accent3"/>
        </a:solidFill>
        <a:effectLst/>
      </p:bgPr>
    </p:bg>
    <p:spTree>
      <p:nvGrpSpPr>
        <p:cNvPr id="1" name=""/>
        <p:cNvGrpSpPr/>
        <p:nvPr/>
      </p:nvGrpSpPr>
      <p:grpSpPr>
        <a:xfrm>
          <a:off x="0" y="0"/>
          <a:ext cx="0" cy="0"/>
          <a:chOff x="0" y="0"/>
          <a:chExt cx="0" cy="0"/>
        </a:xfrm>
      </p:grpSpPr>
      <p:sp>
        <p:nvSpPr>
          <p:cNvPr id="7" name="Title 1"/>
          <p:cNvSpPr>
            <a:spLocks noGrp="1"/>
          </p:cNvSpPr>
          <p:nvPr>
            <p:ph type="ctrTitle" hasCustomPrompt="1"/>
          </p:nvPr>
        </p:nvSpPr>
        <p:spPr bwMode="gray">
          <a:xfrm>
            <a:off x="614766" y="2005012"/>
            <a:ext cx="8179914" cy="1336386"/>
          </a:xfrm>
        </p:spPr>
        <p:txBody>
          <a:bodyPr/>
          <a:lstStyle>
            <a:lvl1pPr algn="l" defTabSz="456880" rtl="0" eaLnBrk="1" latinLnBrk="0" hangingPunct="1">
              <a:lnSpc>
                <a:spcPct val="85000"/>
              </a:lnSpc>
              <a:spcBef>
                <a:spcPts val="0"/>
              </a:spcBef>
              <a:buNone/>
              <a:defRPr lang="en-US" sz="3599" b="1" kern="1200" normalizeH="0" baseline="0" dirty="0">
                <a:solidFill>
                  <a:srgbClr val="F7F7F7"/>
                </a:solidFill>
                <a:latin typeface="+mj-lt"/>
                <a:ea typeface="Gilroy" panose="00000500000000000000" pitchFamily="50" charset="0"/>
                <a:cs typeface="Gilroy" panose="00000500000000000000" pitchFamily="50" charset="0"/>
              </a:defRPr>
            </a:lvl1pPr>
          </a:lstStyle>
          <a:p>
            <a:r>
              <a:rPr lang="en-US" dirty="0"/>
              <a:t>Click to edit Slide title style</a:t>
            </a:r>
          </a:p>
        </p:txBody>
      </p:sp>
      <p:sp>
        <p:nvSpPr>
          <p:cNvPr id="8" name="Text Placeholder 2"/>
          <p:cNvSpPr>
            <a:spLocks noGrp="1"/>
          </p:cNvSpPr>
          <p:nvPr>
            <p:ph type="body" sz="quarter" idx="10" hasCustomPrompt="1"/>
          </p:nvPr>
        </p:nvSpPr>
        <p:spPr>
          <a:xfrm>
            <a:off x="629073" y="3360860"/>
            <a:ext cx="6152728" cy="789637"/>
          </a:xfrm>
        </p:spPr>
        <p:txBody>
          <a:bodyPr/>
          <a:lstStyle>
            <a:lvl1pPr marL="0" indent="0">
              <a:lnSpc>
                <a:spcPct val="80000"/>
              </a:lnSpc>
              <a:spcBef>
                <a:spcPts val="0"/>
              </a:spcBef>
              <a:buFont typeface="Arial" panose="020B0604020202020204" pitchFamily="34" charset="0"/>
              <a:buNone/>
              <a:defRPr sz="1899" b="0">
                <a:solidFill>
                  <a:srgbClr val="F7F7F7"/>
                </a:solidFill>
                <a:latin typeface="+mj-lt"/>
                <a:ea typeface="Gilroy" panose="00000500000000000000" pitchFamily="50" charset="0"/>
                <a:cs typeface="Gilroy" panose="00000500000000000000" pitchFamily="50" charset="0"/>
              </a:defRPr>
            </a:lvl1pPr>
            <a:lvl2pPr marL="231612" indent="0">
              <a:buNone/>
              <a:defRPr/>
            </a:lvl2pPr>
            <a:lvl3pPr marL="569514" indent="0">
              <a:buNone/>
              <a:defRPr/>
            </a:lvl3pPr>
            <a:lvl4pPr marL="853477" indent="0">
              <a:buNone/>
              <a:defRPr/>
            </a:lvl4pPr>
            <a:lvl5pPr marL="1145373" indent="0">
              <a:buNone/>
              <a:defRPr/>
            </a:lvl5pPr>
          </a:lstStyle>
          <a:p>
            <a:pPr lvl="0"/>
            <a:r>
              <a:rPr lang="en-US" dirty="0"/>
              <a:t>Click to edit Subtitle Master text styles</a:t>
            </a:r>
          </a:p>
        </p:txBody>
      </p:sp>
      <p:grpSp>
        <p:nvGrpSpPr>
          <p:cNvPr id="77" name="Group 76">
            <a:extLst>
              <a:ext uri="{FF2B5EF4-FFF2-40B4-BE49-F238E27FC236}">
                <a16:creationId xmlns:a16="http://schemas.microsoft.com/office/drawing/2014/main" id="{EF88F5FD-78A2-463C-8E5C-6E834B7BF014}"/>
              </a:ext>
            </a:extLst>
          </p:cNvPr>
          <p:cNvGrpSpPr/>
          <p:nvPr userDrawn="1"/>
        </p:nvGrpSpPr>
        <p:grpSpPr bwMode="gray">
          <a:xfrm>
            <a:off x="540352" y="6347925"/>
            <a:ext cx="559991" cy="161925"/>
            <a:chOff x="4436128" y="1677988"/>
            <a:chExt cx="559991" cy="161925"/>
          </a:xfrm>
        </p:grpSpPr>
        <p:sp>
          <p:nvSpPr>
            <p:cNvPr id="81" name="Freeform 5">
              <a:extLst>
                <a:ext uri="{FF2B5EF4-FFF2-40B4-BE49-F238E27FC236}">
                  <a16:creationId xmlns:a16="http://schemas.microsoft.com/office/drawing/2014/main" id="{5D74C6C8-3FAE-4551-973A-ECA3B744BD5B}"/>
                </a:ext>
              </a:extLst>
            </p:cNvPr>
            <p:cNvSpPr>
              <a:spLocks/>
            </p:cNvSpPr>
            <p:nvPr/>
          </p:nvSpPr>
          <p:spPr bwMode="gray">
            <a:xfrm>
              <a:off x="4748866" y="1681163"/>
              <a:ext cx="238125" cy="153988"/>
            </a:xfrm>
            <a:custGeom>
              <a:avLst/>
              <a:gdLst>
                <a:gd name="T0" fmla="*/ 55 w 150"/>
                <a:gd name="T1" fmla="*/ 97 h 97"/>
                <a:gd name="T2" fmla="*/ 38 w 150"/>
                <a:gd name="T3" fmla="*/ 97 h 97"/>
                <a:gd name="T4" fmla="*/ 0 w 150"/>
                <a:gd name="T5" fmla="*/ 0 h 97"/>
                <a:gd name="T6" fmla="*/ 25 w 150"/>
                <a:gd name="T7" fmla="*/ 0 h 97"/>
                <a:gd name="T8" fmla="*/ 46 w 150"/>
                <a:gd name="T9" fmla="*/ 55 h 97"/>
                <a:gd name="T10" fmla="*/ 65 w 150"/>
                <a:gd name="T11" fmla="*/ 0 h 97"/>
                <a:gd name="T12" fmla="*/ 86 w 150"/>
                <a:gd name="T13" fmla="*/ 0 h 97"/>
                <a:gd name="T14" fmla="*/ 105 w 150"/>
                <a:gd name="T15" fmla="*/ 55 h 97"/>
                <a:gd name="T16" fmla="*/ 125 w 150"/>
                <a:gd name="T17" fmla="*/ 0 h 97"/>
                <a:gd name="T18" fmla="*/ 150 w 150"/>
                <a:gd name="T19" fmla="*/ 0 h 97"/>
                <a:gd name="T20" fmla="*/ 114 w 150"/>
                <a:gd name="T21" fmla="*/ 97 h 97"/>
                <a:gd name="T22" fmla="*/ 95 w 150"/>
                <a:gd name="T23" fmla="*/ 97 h 97"/>
                <a:gd name="T24" fmla="*/ 75 w 150"/>
                <a:gd name="T25" fmla="*/ 42 h 97"/>
                <a:gd name="T26" fmla="*/ 55 w 150"/>
                <a:gd name="T2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97">
                  <a:moveTo>
                    <a:pt x="55" y="97"/>
                  </a:moveTo>
                  <a:lnTo>
                    <a:pt x="38" y="97"/>
                  </a:lnTo>
                  <a:lnTo>
                    <a:pt x="0" y="0"/>
                  </a:lnTo>
                  <a:lnTo>
                    <a:pt x="25" y="0"/>
                  </a:lnTo>
                  <a:lnTo>
                    <a:pt x="46" y="55"/>
                  </a:lnTo>
                  <a:lnTo>
                    <a:pt x="65" y="0"/>
                  </a:lnTo>
                  <a:lnTo>
                    <a:pt x="86" y="0"/>
                  </a:lnTo>
                  <a:lnTo>
                    <a:pt x="105" y="55"/>
                  </a:lnTo>
                  <a:lnTo>
                    <a:pt x="125" y="0"/>
                  </a:lnTo>
                  <a:lnTo>
                    <a:pt x="150" y="0"/>
                  </a:lnTo>
                  <a:lnTo>
                    <a:pt x="114" y="97"/>
                  </a:lnTo>
                  <a:lnTo>
                    <a:pt x="95" y="97"/>
                  </a:lnTo>
                  <a:lnTo>
                    <a:pt x="75" y="42"/>
                  </a:lnTo>
                  <a:lnTo>
                    <a:pt x="55" y="9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82" name="Freeform 6">
              <a:extLst>
                <a:ext uri="{FF2B5EF4-FFF2-40B4-BE49-F238E27FC236}">
                  <a16:creationId xmlns:a16="http://schemas.microsoft.com/office/drawing/2014/main" id="{3B39D99C-F1BE-43B8-B4D0-9602743CB429}"/>
                </a:ext>
              </a:extLst>
            </p:cNvPr>
            <p:cNvSpPr>
              <a:spLocks/>
            </p:cNvSpPr>
            <p:nvPr/>
          </p:nvSpPr>
          <p:spPr bwMode="gray">
            <a:xfrm>
              <a:off x="4436128" y="1677988"/>
              <a:ext cx="144463" cy="157163"/>
            </a:xfrm>
            <a:custGeom>
              <a:avLst/>
              <a:gdLst>
                <a:gd name="T0" fmla="*/ 0 w 92"/>
                <a:gd name="T1" fmla="*/ 95 h 95"/>
                <a:gd name="T2" fmla="*/ 0 w 92"/>
                <a:gd name="T3" fmla="*/ 2 h 95"/>
                <a:gd name="T4" fmla="*/ 24 w 92"/>
                <a:gd name="T5" fmla="*/ 2 h 95"/>
                <a:gd name="T6" fmla="*/ 24 w 92"/>
                <a:gd name="T7" fmla="*/ 9 h 95"/>
                <a:gd name="T8" fmla="*/ 50 w 92"/>
                <a:gd name="T9" fmla="*/ 0 h 95"/>
                <a:gd name="T10" fmla="*/ 82 w 92"/>
                <a:gd name="T11" fmla="*/ 15 h 95"/>
                <a:gd name="T12" fmla="*/ 92 w 92"/>
                <a:gd name="T13" fmla="*/ 48 h 95"/>
                <a:gd name="T14" fmla="*/ 92 w 92"/>
                <a:gd name="T15" fmla="*/ 95 h 95"/>
                <a:gd name="T16" fmla="*/ 67 w 92"/>
                <a:gd name="T17" fmla="*/ 95 h 95"/>
                <a:gd name="T18" fmla="*/ 67 w 92"/>
                <a:gd name="T19" fmla="*/ 46 h 95"/>
                <a:gd name="T20" fmla="*/ 61 w 92"/>
                <a:gd name="T21" fmla="*/ 28 h 95"/>
                <a:gd name="T22" fmla="*/ 47 w 92"/>
                <a:gd name="T23" fmla="*/ 23 h 95"/>
                <a:gd name="T24" fmla="*/ 25 w 92"/>
                <a:gd name="T25" fmla="*/ 35 h 95"/>
                <a:gd name="T26" fmla="*/ 25 w 92"/>
                <a:gd name="T27" fmla="*/ 95 h 95"/>
                <a:gd name="T28" fmla="*/ 0 w 92"/>
                <a:gd name="T29"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2" h="95">
                  <a:moveTo>
                    <a:pt x="0" y="95"/>
                  </a:moveTo>
                  <a:cubicBezTo>
                    <a:pt x="0" y="2"/>
                    <a:pt x="0" y="2"/>
                    <a:pt x="0" y="2"/>
                  </a:cubicBezTo>
                  <a:cubicBezTo>
                    <a:pt x="24" y="2"/>
                    <a:pt x="24" y="2"/>
                    <a:pt x="24" y="2"/>
                  </a:cubicBezTo>
                  <a:cubicBezTo>
                    <a:pt x="24" y="9"/>
                    <a:pt x="24" y="9"/>
                    <a:pt x="24" y="9"/>
                  </a:cubicBezTo>
                  <a:cubicBezTo>
                    <a:pt x="31" y="4"/>
                    <a:pt x="40" y="0"/>
                    <a:pt x="50" y="0"/>
                  </a:cubicBezTo>
                  <a:cubicBezTo>
                    <a:pt x="63" y="0"/>
                    <a:pt x="75" y="6"/>
                    <a:pt x="82" y="15"/>
                  </a:cubicBezTo>
                  <a:cubicBezTo>
                    <a:pt x="89" y="22"/>
                    <a:pt x="92" y="32"/>
                    <a:pt x="92" y="48"/>
                  </a:cubicBezTo>
                  <a:cubicBezTo>
                    <a:pt x="92" y="95"/>
                    <a:pt x="92" y="95"/>
                    <a:pt x="92" y="95"/>
                  </a:cubicBezTo>
                  <a:cubicBezTo>
                    <a:pt x="67" y="95"/>
                    <a:pt x="67" y="95"/>
                    <a:pt x="67" y="95"/>
                  </a:cubicBezTo>
                  <a:cubicBezTo>
                    <a:pt x="67" y="46"/>
                    <a:pt x="67" y="46"/>
                    <a:pt x="67" y="46"/>
                  </a:cubicBezTo>
                  <a:cubicBezTo>
                    <a:pt x="67" y="37"/>
                    <a:pt x="65" y="32"/>
                    <a:pt x="61" y="28"/>
                  </a:cubicBezTo>
                  <a:cubicBezTo>
                    <a:pt x="58" y="25"/>
                    <a:pt x="53" y="23"/>
                    <a:pt x="47" y="23"/>
                  </a:cubicBezTo>
                  <a:cubicBezTo>
                    <a:pt x="37" y="23"/>
                    <a:pt x="28" y="30"/>
                    <a:pt x="25" y="35"/>
                  </a:cubicBezTo>
                  <a:cubicBezTo>
                    <a:pt x="25" y="95"/>
                    <a:pt x="25" y="95"/>
                    <a:pt x="25" y="95"/>
                  </a:cubicBezTo>
                  <a:lnTo>
                    <a:pt x="0" y="9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83" name="Freeform 7">
              <a:extLst>
                <a:ext uri="{FF2B5EF4-FFF2-40B4-BE49-F238E27FC236}">
                  <a16:creationId xmlns:a16="http://schemas.microsoft.com/office/drawing/2014/main" id="{B76774A0-6FA2-4300-AFDE-BC9A875D1DB2}"/>
                </a:ext>
              </a:extLst>
            </p:cNvPr>
            <p:cNvSpPr>
              <a:spLocks noEditPoints="1"/>
            </p:cNvSpPr>
            <p:nvPr/>
          </p:nvSpPr>
          <p:spPr bwMode="gray">
            <a:xfrm>
              <a:off x="4594878" y="1681163"/>
              <a:ext cx="165100" cy="158750"/>
            </a:xfrm>
            <a:custGeom>
              <a:avLst/>
              <a:gdLst>
                <a:gd name="T0" fmla="*/ 53 w 106"/>
                <a:gd name="T1" fmla="*/ 0 h 96"/>
                <a:gd name="T2" fmla="*/ 0 w 106"/>
                <a:gd name="T3" fmla="*/ 53 h 96"/>
                <a:gd name="T4" fmla="*/ 16 w 106"/>
                <a:gd name="T5" fmla="*/ 92 h 96"/>
                <a:gd name="T6" fmla="*/ 30 w 106"/>
                <a:gd name="T7" fmla="*/ 93 h 96"/>
                <a:gd name="T8" fmla="*/ 53 w 106"/>
                <a:gd name="T9" fmla="*/ 86 h 96"/>
                <a:gd name="T10" fmla="*/ 76 w 106"/>
                <a:gd name="T11" fmla="*/ 93 h 96"/>
                <a:gd name="T12" fmla="*/ 90 w 106"/>
                <a:gd name="T13" fmla="*/ 92 h 96"/>
                <a:gd name="T14" fmla="*/ 106 w 106"/>
                <a:gd name="T15" fmla="*/ 53 h 96"/>
                <a:gd name="T16" fmla="*/ 53 w 106"/>
                <a:gd name="T17" fmla="*/ 0 h 96"/>
                <a:gd name="T18" fmla="*/ 53 w 106"/>
                <a:gd name="T19" fmla="*/ 80 h 96"/>
                <a:gd name="T20" fmla="*/ 26 w 106"/>
                <a:gd name="T21" fmla="*/ 53 h 96"/>
                <a:gd name="T22" fmla="*/ 53 w 106"/>
                <a:gd name="T23" fmla="*/ 27 h 96"/>
                <a:gd name="T24" fmla="*/ 80 w 106"/>
                <a:gd name="T25" fmla="*/ 53 h 96"/>
                <a:gd name="T26" fmla="*/ 53 w 106"/>
                <a:gd name="T27" fmla="*/ 8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6" h="96">
                  <a:moveTo>
                    <a:pt x="53" y="0"/>
                  </a:moveTo>
                  <a:cubicBezTo>
                    <a:pt x="24" y="0"/>
                    <a:pt x="0" y="24"/>
                    <a:pt x="0" y="53"/>
                  </a:cubicBezTo>
                  <a:cubicBezTo>
                    <a:pt x="0" y="68"/>
                    <a:pt x="6" y="83"/>
                    <a:pt x="16" y="92"/>
                  </a:cubicBezTo>
                  <a:cubicBezTo>
                    <a:pt x="20" y="96"/>
                    <a:pt x="26" y="96"/>
                    <a:pt x="30" y="93"/>
                  </a:cubicBezTo>
                  <a:cubicBezTo>
                    <a:pt x="36" y="88"/>
                    <a:pt x="44" y="86"/>
                    <a:pt x="53" y="86"/>
                  </a:cubicBezTo>
                  <a:cubicBezTo>
                    <a:pt x="62" y="86"/>
                    <a:pt x="70" y="88"/>
                    <a:pt x="76" y="93"/>
                  </a:cubicBezTo>
                  <a:cubicBezTo>
                    <a:pt x="80" y="96"/>
                    <a:pt x="86" y="96"/>
                    <a:pt x="90" y="92"/>
                  </a:cubicBezTo>
                  <a:cubicBezTo>
                    <a:pt x="100" y="83"/>
                    <a:pt x="106" y="69"/>
                    <a:pt x="106" y="53"/>
                  </a:cubicBezTo>
                  <a:cubicBezTo>
                    <a:pt x="106" y="24"/>
                    <a:pt x="83" y="0"/>
                    <a:pt x="53" y="0"/>
                  </a:cubicBezTo>
                  <a:moveTo>
                    <a:pt x="53" y="80"/>
                  </a:moveTo>
                  <a:cubicBezTo>
                    <a:pt x="37" y="80"/>
                    <a:pt x="26" y="68"/>
                    <a:pt x="26" y="53"/>
                  </a:cubicBezTo>
                  <a:cubicBezTo>
                    <a:pt x="26" y="39"/>
                    <a:pt x="37" y="27"/>
                    <a:pt x="53" y="27"/>
                  </a:cubicBezTo>
                  <a:cubicBezTo>
                    <a:pt x="69" y="27"/>
                    <a:pt x="80" y="39"/>
                    <a:pt x="80" y="53"/>
                  </a:cubicBezTo>
                  <a:cubicBezTo>
                    <a:pt x="80" y="68"/>
                    <a:pt x="69" y="80"/>
                    <a:pt x="53" y="8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nvGrpSpPr>
            <p:cNvPr id="84" name="Group 83">
              <a:extLst>
                <a:ext uri="{FF2B5EF4-FFF2-40B4-BE49-F238E27FC236}">
                  <a16:creationId xmlns:a16="http://schemas.microsoft.com/office/drawing/2014/main" id="{2CA88EC8-63F4-4069-B2F5-39D1BF840FED}"/>
                </a:ext>
              </a:extLst>
            </p:cNvPr>
            <p:cNvGrpSpPr>
              <a:grpSpLocks noChangeAspect="1"/>
            </p:cNvGrpSpPr>
            <p:nvPr/>
          </p:nvGrpSpPr>
          <p:grpSpPr bwMode="gray">
            <a:xfrm>
              <a:off x="4956831" y="1814196"/>
              <a:ext cx="39288" cy="20954"/>
              <a:chOff x="2687241" y="1822450"/>
              <a:chExt cx="23813" cy="12700"/>
            </a:xfrm>
          </p:grpSpPr>
          <p:sp>
            <p:nvSpPr>
              <p:cNvPr id="85" name="Freeform 8">
                <a:extLst>
                  <a:ext uri="{FF2B5EF4-FFF2-40B4-BE49-F238E27FC236}">
                    <a16:creationId xmlns:a16="http://schemas.microsoft.com/office/drawing/2014/main" id="{A3EBE9E4-6492-483D-AEFB-6A9F11EB15CC}"/>
                  </a:ext>
                </a:extLst>
              </p:cNvPr>
              <p:cNvSpPr>
                <a:spLocks/>
              </p:cNvSpPr>
              <p:nvPr/>
            </p:nvSpPr>
            <p:spPr bwMode="gray">
              <a:xfrm>
                <a:off x="2687241" y="1822450"/>
                <a:ext cx="9525" cy="12700"/>
              </a:xfrm>
              <a:custGeom>
                <a:avLst/>
                <a:gdLst>
                  <a:gd name="T0" fmla="*/ 6 w 6"/>
                  <a:gd name="T1" fmla="*/ 1 h 8"/>
                  <a:gd name="T2" fmla="*/ 3 w 6"/>
                  <a:gd name="T3" fmla="*/ 1 h 8"/>
                  <a:gd name="T4" fmla="*/ 3 w 6"/>
                  <a:gd name="T5" fmla="*/ 8 h 8"/>
                  <a:gd name="T6" fmla="*/ 2 w 6"/>
                  <a:gd name="T7" fmla="*/ 8 h 8"/>
                  <a:gd name="T8" fmla="*/ 2 w 6"/>
                  <a:gd name="T9" fmla="*/ 1 h 8"/>
                  <a:gd name="T10" fmla="*/ 0 w 6"/>
                  <a:gd name="T11" fmla="*/ 1 h 8"/>
                  <a:gd name="T12" fmla="*/ 0 w 6"/>
                  <a:gd name="T13" fmla="*/ 0 h 8"/>
                  <a:gd name="T14" fmla="*/ 6 w 6"/>
                  <a:gd name="T15" fmla="*/ 0 h 8"/>
                  <a:gd name="T16" fmla="*/ 6 w 6"/>
                  <a:gd name="T17"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6" y="1"/>
                    </a:moveTo>
                    <a:lnTo>
                      <a:pt x="3" y="1"/>
                    </a:lnTo>
                    <a:lnTo>
                      <a:pt x="3" y="8"/>
                    </a:lnTo>
                    <a:lnTo>
                      <a:pt x="2" y="8"/>
                    </a:lnTo>
                    <a:lnTo>
                      <a:pt x="2" y="1"/>
                    </a:lnTo>
                    <a:lnTo>
                      <a:pt x="0" y="1"/>
                    </a:lnTo>
                    <a:lnTo>
                      <a:pt x="0" y="0"/>
                    </a:lnTo>
                    <a:lnTo>
                      <a:pt x="6" y="0"/>
                    </a:lnTo>
                    <a:lnTo>
                      <a:pt x="6" y="1"/>
                    </a:lnTo>
                    <a:close/>
                  </a:path>
                </a:pathLst>
              </a:custGeom>
              <a:solidFill>
                <a:schemeClr val="tx1"/>
              </a:solidFill>
              <a:ln w="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799"/>
              </a:p>
            </p:txBody>
          </p:sp>
          <p:sp>
            <p:nvSpPr>
              <p:cNvPr id="86" name="Freeform 9">
                <a:extLst>
                  <a:ext uri="{FF2B5EF4-FFF2-40B4-BE49-F238E27FC236}">
                    <a16:creationId xmlns:a16="http://schemas.microsoft.com/office/drawing/2014/main" id="{38AA0F18-D3CC-411C-BFF1-1EA2E6CD00D1}"/>
                  </a:ext>
                </a:extLst>
              </p:cNvPr>
              <p:cNvSpPr>
                <a:spLocks/>
              </p:cNvSpPr>
              <p:nvPr/>
            </p:nvSpPr>
            <p:spPr bwMode="gray">
              <a:xfrm>
                <a:off x="2698354" y="1822450"/>
                <a:ext cx="12700" cy="12700"/>
              </a:xfrm>
              <a:custGeom>
                <a:avLst/>
                <a:gdLst>
                  <a:gd name="T0" fmla="*/ 8 w 8"/>
                  <a:gd name="T1" fmla="*/ 8 h 8"/>
                  <a:gd name="T2" fmla="*/ 7 w 8"/>
                  <a:gd name="T3" fmla="*/ 8 h 8"/>
                  <a:gd name="T4" fmla="*/ 7 w 8"/>
                  <a:gd name="T5" fmla="*/ 1 h 8"/>
                  <a:gd name="T6" fmla="*/ 4 w 8"/>
                  <a:gd name="T7" fmla="*/ 6 h 8"/>
                  <a:gd name="T8" fmla="*/ 4 w 8"/>
                  <a:gd name="T9" fmla="*/ 6 h 8"/>
                  <a:gd name="T10" fmla="*/ 1 w 8"/>
                  <a:gd name="T11" fmla="*/ 1 h 8"/>
                  <a:gd name="T12" fmla="*/ 1 w 8"/>
                  <a:gd name="T13" fmla="*/ 8 h 8"/>
                  <a:gd name="T14" fmla="*/ 0 w 8"/>
                  <a:gd name="T15" fmla="*/ 8 h 8"/>
                  <a:gd name="T16" fmla="*/ 0 w 8"/>
                  <a:gd name="T17" fmla="*/ 0 h 8"/>
                  <a:gd name="T18" fmla="*/ 1 w 8"/>
                  <a:gd name="T19" fmla="*/ 0 h 8"/>
                  <a:gd name="T20" fmla="*/ 4 w 8"/>
                  <a:gd name="T21" fmla="*/ 5 h 8"/>
                  <a:gd name="T22" fmla="*/ 7 w 8"/>
                  <a:gd name="T23" fmla="*/ 0 h 8"/>
                  <a:gd name="T24" fmla="*/ 8 w 8"/>
                  <a:gd name="T25" fmla="*/ 0 h 8"/>
                  <a:gd name="T26" fmla="*/ 8 w 8"/>
                  <a:gd name="T2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8">
                    <a:moveTo>
                      <a:pt x="8" y="8"/>
                    </a:moveTo>
                    <a:lnTo>
                      <a:pt x="7" y="8"/>
                    </a:lnTo>
                    <a:lnTo>
                      <a:pt x="7" y="1"/>
                    </a:lnTo>
                    <a:lnTo>
                      <a:pt x="4" y="6"/>
                    </a:lnTo>
                    <a:lnTo>
                      <a:pt x="4" y="6"/>
                    </a:lnTo>
                    <a:lnTo>
                      <a:pt x="1" y="1"/>
                    </a:lnTo>
                    <a:lnTo>
                      <a:pt x="1" y="8"/>
                    </a:lnTo>
                    <a:lnTo>
                      <a:pt x="0" y="8"/>
                    </a:lnTo>
                    <a:lnTo>
                      <a:pt x="0" y="0"/>
                    </a:lnTo>
                    <a:lnTo>
                      <a:pt x="1" y="0"/>
                    </a:lnTo>
                    <a:lnTo>
                      <a:pt x="4" y="5"/>
                    </a:lnTo>
                    <a:lnTo>
                      <a:pt x="7" y="0"/>
                    </a:lnTo>
                    <a:lnTo>
                      <a:pt x="8" y="0"/>
                    </a:lnTo>
                    <a:lnTo>
                      <a:pt x="8" y="8"/>
                    </a:lnTo>
                    <a:close/>
                  </a:path>
                </a:pathLst>
              </a:custGeom>
              <a:solidFill>
                <a:schemeClr val="tx1"/>
              </a:solidFill>
              <a:ln w="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799"/>
              </a:p>
            </p:txBody>
          </p:sp>
        </p:grpSp>
      </p:grpSp>
    </p:spTree>
    <p:extLst>
      <p:ext uri="{BB962C8B-B14F-4D97-AF65-F5344CB8AC3E}">
        <p14:creationId xmlns:p14="http://schemas.microsoft.com/office/powerpoint/2010/main" val="296339877"/>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Section_Slide_3">
    <p:bg>
      <p:bgPr>
        <a:solidFill>
          <a:schemeClr val="accent2"/>
        </a:solidFill>
        <a:effectLst/>
      </p:bgPr>
    </p:bg>
    <p:spTree>
      <p:nvGrpSpPr>
        <p:cNvPr id="1" name=""/>
        <p:cNvGrpSpPr/>
        <p:nvPr/>
      </p:nvGrpSpPr>
      <p:grpSpPr>
        <a:xfrm>
          <a:off x="0" y="0"/>
          <a:ext cx="0" cy="0"/>
          <a:chOff x="0" y="0"/>
          <a:chExt cx="0" cy="0"/>
        </a:xfrm>
      </p:grpSpPr>
      <p:sp>
        <p:nvSpPr>
          <p:cNvPr id="7" name="Title 1"/>
          <p:cNvSpPr>
            <a:spLocks noGrp="1"/>
          </p:cNvSpPr>
          <p:nvPr>
            <p:ph type="ctrTitle" hasCustomPrompt="1"/>
          </p:nvPr>
        </p:nvSpPr>
        <p:spPr bwMode="gray">
          <a:xfrm>
            <a:off x="614766" y="2005012"/>
            <a:ext cx="8179914" cy="1336386"/>
          </a:xfrm>
        </p:spPr>
        <p:txBody>
          <a:bodyPr/>
          <a:lstStyle>
            <a:lvl1pPr algn="l" defTabSz="456880" rtl="0" eaLnBrk="1" latinLnBrk="0" hangingPunct="1">
              <a:lnSpc>
                <a:spcPct val="85000"/>
              </a:lnSpc>
              <a:spcBef>
                <a:spcPts val="0"/>
              </a:spcBef>
              <a:buNone/>
              <a:defRPr lang="en-US" sz="3599" b="1" kern="1200" normalizeH="0" baseline="0" dirty="0">
                <a:solidFill>
                  <a:srgbClr val="F7F7F7"/>
                </a:solidFill>
                <a:latin typeface="+mj-lt"/>
                <a:ea typeface="Gilroy" panose="00000500000000000000" pitchFamily="50" charset="0"/>
                <a:cs typeface="Gilroy" panose="00000500000000000000" pitchFamily="50" charset="0"/>
              </a:defRPr>
            </a:lvl1pPr>
          </a:lstStyle>
          <a:p>
            <a:r>
              <a:rPr lang="en-US" dirty="0"/>
              <a:t>Click to edit Slide title style</a:t>
            </a:r>
          </a:p>
        </p:txBody>
      </p:sp>
      <p:sp>
        <p:nvSpPr>
          <p:cNvPr id="8" name="Text Placeholder 2"/>
          <p:cNvSpPr>
            <a:spLocks noGrp="1"/>
          </p:cNvSpPr>
          <p:nvPr>
            <p:ph type="body" sz="quarter" idx="10" hasCustomPrompt="1"/>
          </p:nvPr>
        </p:nvSpPr>
        <p:spPr>
          <a:xfrm>
            <a:off x="629073" y="3360860"/>
            <a:ext cx="6152728" cy="789637"/>
          </a:xfrm>
        </p:spPr>
        <p:txBody>
          <a:bodyPr/>
          <a:lstStyle>
            <a:lvl1pPr marL="0" indent="0">
              <a:lnSpc>
                <a:spcPct val="80000"/>
              </a:lnSpc>
              <a:spcBef>
                <a:spcPts val="0"/>
              </a:spcBef>
              <a:buFont typeface="Arial" panose="020B0604020202020204" pitchFamily="34" charset="0"/>
              <a:buNone/>
              <a:defRPr sz="1899" b="0">
                <a:solidFill>
                  <a:srgbClr val="F7F7F7"/>
                </a:solidFill>
                <a:latin typeface="+mj-lt"/>
                <a:ea typeface="Gilroy" panose="00000500000000000000" pitchFamily="50" charset="0"/>
                <a:cs typeface="Gilroy" panose="00000500000000000000" pitchFamily="50" charset="0"/>
              </a:defRPr>
            </a:lvl1pPr>
            <a:lvl2pPr marL="231612" indent="0">
              <a:buNone/>
              <a:defRPr/>
            </a:lvl2pPr>
            <a:lvl3pPr marL="569514" indent="0">
              <a:buNone/>
              <a:defRPr/>
            </a:lvl3pPr>
            <a:lvl4pPr marL="853477" indent="0">
              <a:buNone/>
              <a:defRPr/>
            </a:lvl4pPr>
            <a:lvl5pPr marL="1145373" indent="0">
              <a:buNone/>
              <a:defRPr/>
            </a:lvl5pPr>
          </a:lstStyle>
          <a:p>
            <a:pPr lvl="0"/>
            <a:r>
              <a:rPr lang="en-US" dirty="0"/>
              <a:t>Click to edit Subtitle Master text styles</a:t>
            </a:r>
          </a:p>
        </p:txBody>
      </p:sp>
      <p:grpSp>
        <p:nvGrpSpPr>
          <p:cNvPr id="74" name="Group 73">
            <a:extLst>
              <a:ext uri="{FF2B5EF4-FFF2-40B4-BE49-F238E27FC236}">
                <a16:creationId xmlns:a16="http://schemas.microsoft.com/office/drawing/2014/main" id="{8FE83250-2C3E-46C9-A6BB-30BE9F63612B}"/>
              </a:ext>
            </a:extLst>
          </p:cNvPr>
          <p:cNvGrpSpPr/>
          <p:nvPr userDrawn="1"/>
        </p:nvGrpSpPr>
        <p:grpSpPr bwMode="gray">
          <a:xfrm>
            <a:off x="540352" y="6347925"/>
            <a:ext cx="559991" cy="161925"/>
            <a:chOff x="4436128" y="1677988"/>
            <a:chExt cx="559991" cy="161925"/>
          </a:xfrm>
        </p:grpSpPr>
        <p:sp>
          <p:nvSpPr>
            <p:cNvPr id="76" name="Freeform 5">
              <a:extLst>
                <a:ext uri="{FF2B5EF4-FFF2-40B4-BE49-F238E27FC236}">
                  <a16:creationId xmlns:a16="http://schemas.microsoft.com/office/drawing/2014/main" id="{CB7AD1AF-6293-4CA2-9BE8-9A19D9E1CBF2}"/>
                </a:ext>
              </a:extLst>
            </p:cNvPr>
            <p:cNvSpPr>
              <a:spLocks/>
            </p:cNvSpPr>
            <p:nvPr/>
          </p:nvSpPr>
          <p:spPr bwMode="gray">
            <a:xfrm>
              <a:off x="4748866" y="1681163"/>
              <a:ext cx="238125" cy="153988"/>
            </a:xfrm>
            <a:custGeom>
              <a:avLst/>
              <a:gdLst>
                <a:gd name="T0" fmla="*/ 55 w 150"/>
                <a:gd name="T1" fmla="*/ 97 h 97"/>
                <a:gd name="T2" fmla="*/ 38 w 150"/>
                <a:gd name="T3" fmla="*/ 97 h 97"/>
                <a:gd name="T4" fmla="*/ 0 w 150"/>
                <a:gd name="T5" fmla="*/ 0 h 97"/>
                <a:gd name="T6" fmla="*/ 25 w 150"/>
                <a:gd name="T7" fmla="*/ 0 h 97"/>
                <a:gd name="T8" fmla="*/ 46 w 150"/>
                <a:gd name="T9" fmla="*/ 55 h 97"/>
                <a:gd name="T10" fmla="*/ 65 w 150"/>
                <a:gd name="T11" fmla="*/ 0 h 97"/>
                <a:gd name="T12" fmla="*/ 86 w 150"/>
                <a:gd name="T13" fmla="*/ 0 h 97"/>
                <a:gd name="T14" fmla="*/ 105 w 150"/>
                <a:gd name="T15" fmla="*/ 55 h 97"/>
                <a:gd name="T16" fmla="*/ 125 w 150"/>
                <a:gd name="T17" fmla="*/ 0 h 97"/>
                <a:gd name="T18" fmla="*/ 150 w 150"/>
                <a:gd name="T19" fmla="*/ 0 h 97"/>
                <a:gd name="T20" fmla="*/ 114 w 150"/>
                <a:gd name="T21" fmla="*/ 97 h 97"/>
                <a:gd name="T22" fmla="*/ 95 w 150"/>
                <a:gd name="T23" fmla="*/ 97 h 97"/>
                <a:gd name="T24" fmla="*/ 75 w 150"/>
                <a:gd name="T25" fmla="*/ 42 h 97"/>
                <a:gd name="T26" fmla="*/ 55 w 150"/>
                <a:gd name="T2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97">
                  <a:moveTo>
                    <a:pt x="55" y="97"/>
                  </a:moveTo>
                  <a:lnTo>
                    <a:pt x="38" y="97"/>
                  </a:lnTo>
                  <a:lnTo>
                    <a:pt x="0" y="0"/>
                  </a:lnTo>
                  <a:lnTo>
                    <a:pt x="25" y="0"/>
                  </a:lnTo>
                  <a:lnTo>
                    <a:pt x="46" y="55"/>
                  </a:lnTo>
                  <a:lnTo>
                    <a:pt x="65" y="0"/>
                  </a:lnTo>
                  <a:lnTo>
                    <a:pt x="86" y="0"/>
                  </a:lnTo>
                  <a:lnTo>
                    <a:pt x="105" y="55"/>
                  </a:lnTo>
                  <a:lnTo>
                    <a:pt x="125" y="0"/>
                  </a:lnTo>
                  <a:lnTo>
                    <a:pt x="150" y="0"/>
                  </a:lnTo>
                  <a:lnTo>
                    <a:pt x="114" y="97"/>
                  </a:lnTo>
                  <a:lnTo>
                    <a:pt x="95" y="97"/>
                  </a:lnTo>
                  <a:lnTo>
                    <a:pt x="75" y="42"/>
                  </a:lnTo>
                  <a:lnTo>
                    <a:pt x="55" y="9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82" name="Freeform 6">
              <a:extLst>
                <a:ext uri="{FF2B5EF4-FFF2-40B4-BE49-F238E27FC236}">
                  <a16:creationId xmlns:a16="http://schemas.microsoft.com/office/drawing/2014/main" id="{9D068BFD-D10D-4BD2-AF26-04411604A6AC}"/>
                </a:ext>
              </a:extLst>
            </p:cNvPr>
            <p:cNvSpPr>
              <a:spLocks/>
            </p:cNvSpPr>
            <p:nvPr/>
          </p:nvSpPr>
          <p:spPr bwMode="gray">
            <a:xfrm>
              <a:off x="4436128" y="1677988"/>
              <a:ext cx="144463" cy="157163"/>
            </a:xfrm>
            <a:custGeom>
              <a:avLst/>
              <a:gdLst>
                <a:gd name="T0" fmla="*/ 0 w 92"/>
                <a:gd name="T1" fmla="*/ 95 h 95"/>
                <a:gd name="T2" fmla="*/ 0 w 92"/>
                <a:gd name="T3" fmla="*/ 2 h 95"/>
                <a:gd name="T4" fmla="*/ 24 w 92"/>
                <a:gd name="T5" fmla="*/ 2 h 95"/>
                <a:gd name="T6" fmla="*/ 24 w 92"/>
                <a:gd name="T7" fmla="*/ 9 h 95"/>
                <a:gd name="T8" fmla="*/ 50 w 92"/>
                <a:gd name="T9" fmla="*/ 0 h 95"/>
                <a:gd name="T10" fmla="*/ 82 w 92"/>
                <a:gd name="T11" fmla="*/ 15 h 95"/>
                <a:gd name="T12" fmla="*/ 92 w 92"/>
                <a:gd name="T13" fmla="*/ 48 h 95"/>
                <a:gd name="T14" fmla="*/ 92 w 92"/>
                <a:gd name="T15" fmla="*/ 95 h 95"/>
                <a:gd name="T16" fmla="*/ 67 w 92"/>
                <a:gd name="T17" fmla="*/ 95 h 95"/>
                <a:gd name="T18" fmla="*/ 67 w 92"/>
                <a:gd name="T19" fmla="*/ 46 h 95"/>
                <a:gd name="T20" fmla="*/ 61 w 92"/>
                <a:gd name="T21" fmla="*/ 28 h 95"/>
                <a:gd name="T22" fmla="*/ 47 w 92"/>
                <a:gd name="T23" fmla="*/ 23 h 95"/>
                <a:gd name="T24" fmla="*/ 25 w 92"/>
                <a:gd name="T25" fmla="*/ 35 h 95"/>
                <a:gd name="T26" fmla="*/ 25 w 92"/>
                <a:gd name="T27" fmla="*/ 95 h 95"/>
                <a:gd name="T28" fmla="*/ 0 w 92"/>
                <a:gd name="T29"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2" h="95">
                  <a:moveTo>
                    <a:pt x="0" y="95"/>
                  </a:moveTo>
                  <a:cubicBezTo>
                    <a:pt x="0" y="2"/>
                    <a:pt x="0" y="2"/>
                    <a:pt x="0" y="2"/>
                  </a:cubicBezTo>
                  <a:cubicBezTo>
                    <a:pt x="24" y="2"/>
                    <a:pt x="24" y="2"/>
                    <a:pt x="24" y="2"/>
                  </a:cubicBezTo>
                  <a:cubicBezTo>
                    <a:pt x="24" y="9"/>
                    <a:pt x="24" y="9"/>
                    <a:pt x="24" y="9"/>
                  </a:cubicBezTo>
                  <a:cubicBezTo>
                    <a:pt x="31" y="4"/>
                    <a:pt x="40" y="0"/>
                    <a:pt x="50" y="0"/>
                  </a:cubicBezTo>
                  <a:cubicBezTo>
                    <a:pt x="63" y="0"/>
                    <a:pt x="75" y="6"/>
                    <a:pt x="82" y="15"/>
                  </a:cubicBezTo>
                  <a:cubicBezTo>
                    <a:pt x="89" y="22"/>
                    <a:pt x="92" y="32"/>
                    <a:pt x="92" y="48"/>
                  </a:cubicBezTo>
                  <a:cubicBezTo>
                    <a:pt x="92" y="95"/>
                    <a:pt x="92" y="95"/>
                    <a:pt x="92" y="95"/>
                  </a:cubicBezTo>
                  <a:cubicBezTo>
                    <a:pt x="67" y="95"/>
                    <a:pt x="67" y="95"/>
                    <a:pt x="67" y="95"/>
                  </a:cubicBezTo>
                  <a:cubicBezTo>
                    <a:pt x="67" y="46"/>
                    <a:pt x="67" y="46"/>
                    <a:pt x="67" y="46"/>
                  </a:cubicBezTo>
                  <a:cubicBezTo>
                    <a:pt x="67" y="37"/>
                    <a:pt x="65" y="32"/>
                    <a:pt x="61" y="28"/>
                  </a:cubicBezTo>
                  <a:cubicBezTo>
                    <a:pt x="58" y="25"/>
                    <a:pt x="53" y="23"/>
                    <a:pt x="47" y="23"/>
                  </a:cubicBezTo>
                  <a:cubicBezTo>
                    <a:pt x="37" y="23"/>
                    <a:pt x="28" y="30"/>
                    <a:pt x="25" y="35"/>
                  </a:cubicBezTo>
                  <a:cubicBezTo>
                    <a:pt x="25" y="95"/>
                    <a:pt x="25" y="95"/>
                    <a:pt x="25" y="95"/>
                  </a:cubicBezTo>
                  <a:lnTo>
                    <a:pt x="0" y="9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83" name="Freeform 7">
              <a:extLst>
                <a:ext uri="{FF2B5EF4-FFF2-40B4-BE49-F238E27FC236}">
                  <a16:creationId xmlns:a16="http://schemas.microsoft.com/office/drawing/2014/main" id="{91AD43DF-EAEC-455C-8658-029E094B9172}"/>
                </a:ext>
              </a:extLst>
            </p:cNvPr>
            <p:cNvSpPr>
              <a:spLocks noEditPoints="1"/>
            </p:cNvSpPr>
            <p:nvPr/>
          </p:nvSpPr>
          <p:spPr bwMode="gray">
            <a:xfrm>
              <a:off x="4594878" y="1681163"/>
              <a:ext cx="165100" cy="158750"/>
            </a:xfrm>
            <a:custGeom>
              <a:avLst/>
              <a:gdLst>
                <a:gd name="T0" fmla="*/ 53 w 106"/>
                <a:gd name="T1" fmla="*/ 0 h 96"/>
                <a:gd name="T2" fmla="*/ 0 w 106"/>
                <a:gd name="T3" fmla="*/ 53 h 96"/>
                <a:gd name="T4" fmla="*/ 16 w 106"/>
                <a:gd name="T5" fmla="*/ 92 h 96"/>
                <a:gd name="T6" fmla="*/ 30 w 106"/>
                <a:gd name="T7" fmla="*/ 93 h 96"/>
                <a:gd name="T8" fmla="*/ 53 w 106"/>
                <a:gd name="T9" fmla="*/ 86 h 96"/>
                <a:gd name="T10" fmla="*/ 76 w 106"/>
                <a:gd name="T11" fmla="*/ 93 h 96"/>
                <a:gd name="T12" fmla="*/ 90 w 106"/>
                <a:gd name="T13" fmla="*/ 92 h 96"/>
                <a:gd name="T14" fmla="*/ 106 w 106"/>
                <a:gd name="T15" fmla="*/ 53 h 96"/>
                <a:gd name="T16" fmla="*/ 53 w 106"/>
                <a:gd name="T17" fmla="*/ 0 h 96"/>
                <a:gd name="T18" fmla="*/ 53 w 106"/>
                <a:gd name="T19" fmla="*/ 80 h 96"/>
                <a:gd name="T20" fmla="*/ 26 w 106"/>
                <a:gd name="T21" fmla="*/ 53 h 96"/>
                <a:gd name="T22" fmla="*/ 53 w 106"/>
                <a:gd name="T23" fmla="*/ 27 h 96"/>
                <a:gd name="T24" fmla="*/ 80 w 106"/>
                <a:gd name="T25" fmla="*/ 53 h 96"/>
                <a:gd name="T26" fmla="*/ 53 w 106"/>
                <a:gd name="T27" fmla="*/ 8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6" h="96">
                  <a:moveTo>
                    <a:pt x="53" y="0"/>
                  </a:moveTo>
                  <a:cubicBezTo>
                    <a:pt x="24" y="0"/>
                    <a:pt x="0" y="24"/>
                    <a:pt x="0" y="53"/>
                  </a:cubicBezTo>
                  <a:cubicBezTo>
                    <a:pt x="0" y="68"/>
                    <a:pt x="6" y="83"/>
                    <a:pt x="16" y="92"/>
                  </a:cubicBezTo>
                  <a:cubicBezTo>
                    <a:pt x="20" y="96"/>
                    <a:pt x="26" y="96"/>
                    <a:pt x="30" y="93"/>
                  </a:cubicBezTo>
                  <a:cubicBezTo>
                    <a:pt x="36" y="88"/>
                    <a:pt x="44" y="86"/>
                    <a:pt x="53" y="86"/>
                  </a:cubicBezTo>
                  <a:cubicBezTo>
                    <a:pt x="62" y="86"/>
                    <a:pt x="70" y="88"/>
                    <a:pt x="76" y="93"/>
                  </a:cubicBezTo>
                  <a:cubicBezTo>
                    <a:pt x="80" y="96"/>
                    <a:pt x="86" y="96"/>
                    <a:pt x="90" y="92"/>
                  </a:cubicBezTo>
                  <a:cubicBezTo>
                    <a:pt x="100" y="83"/>
                    <a:pt x="106" y="69"/>
                    <a:pt x="106" y="53"/>
                  </a:cubicBezTo>
                  <a:cubicBezTo>
                    <a:pt x="106" y="24"/>
                    <a:pt x="83" y="0"/>
                    <a:pt x="53" y="0"/>
                  </a:cubicBezTo>
                  <a:moveTo>
                    <a:pt x="53" y="80"/>
                  </a:moveTo>
                  <a:cubicBezTo>
                    <a:pt x="37" y="80"/>
                    <a:pt x="26" y="68"/>
                    <a:pt x="26" y="53"/>
                  </a:cubicBezTo>
                  <a:cubicBezTo>
                    <a:pt x="26" y="39"/>
                    <a:pt x="37" y="27"/>
                    <a:pt x="53" y="27"/>
                  </a:cubicBezTo>
                  <a:cubicBezTo>
                    <a:pt x="69" y="27"/>
                    <a:pt x="80" y="39"/>
                    <a:pt x="80" y="53"/>
                  </a:cubicBezTo>
                  <a:cubicBezTo>
                    <a:pt x="80" y="68"/>
                    <a:pt x="69" y="80"/>
                    <a:pt x="53" y="8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nvGrpSpPr>
            <p:cNvPr id="84" name="Group 83">
              <a:extLst>
                <a:ext uri="{FF2B5EF4-FFF2-40B4-BE49-F238E27FC236}">
                  <a16:creationId xmlns:a16="http://schemas.microsoft.com/office/drawing/2014/main" id="{4CFDCFE2-5180-4617-9752-B0D14E0B72CB}"/>
                </a:ext>
              </a:extLst>
            </p:cNvPr>
            <p:cNvGrpSpPr>
              <a:grpSpLocks noChangeAspect="1"/>
            </p:cNvGrpSpPr>
            <p:nvPr/>
          </p:nvGrpSpPr>
          <p:grpSpPr bwMode="gray">
            <a:xfrm>
              <a:off x="4956831" y="1814196"/>
              <a:ext cx="39288" cy="20954"/>
              <a:chOff x="2687241" y="1822450"/>
              <a:chExt cx="23813" cy="12700"/>
            </a:xfrm>
          </p:grpSpPr>
          <p:sp>
            <p:nvSpPr>
              <p:cNvPr id="85" name="Freeform 8">
                <a:extLst>
                  <a:ext uri="{FF2B5EF4-FFF2-40B4-BE49-F238E27FC236}">
                    <a16:creationId xmlns:a16="http://schemas.microsoft.com/office/drawing/2014/main" id="{C5A9C5EB-33BE-45B9-9DCF-3AD47D493547}"/>
                  </a:ext>
                </a:extLst>
              </p:cNvPr>
              <p:cNvSpPr>
                <a:spLocks/>
              </p:cNvSpPr>
              <p:nvPr/>
            </p:nvSpPr>
            <p:spPr bwMode="gray">
              <a:xfrm>
                <a:off x="2687241" y="1822450"/>
                <a:ext cx="9525" cy="12700"/>
              </a:xfrm>
              <a:custGeom>
                <a:avLst/>
                <a:gdLst>
                  <a:gd name="T0" fmla="*/ 6 w 6"/>
                  <a:gd name="T1" fmla="*/ 1 h 8"/>
                  <a:gd name="T2" fmla="*/ 3 w 6"/>
                  <a:gd name="T3" fmla="*/ 1 h 8"/>
                  <a:gd name="T4" fmla="*/ 3 w 6"/>
                  <a:gd name="T5" fmla="*/ 8 h 8"/>
                  <a:gd name="T6" fmla="*/ 2 w 6"/>
                  <a:gd name="T7" fmla="*/ 8 h 8"/>
                  <a:gd name="T8" fmla="*/ 2 w 6"/>
                  <a:gd name="T9" fmla="*/ 1 h 8"/>
                  <a:gd name="T10" fmla="*/ 0 w 6"/>
                  <a:gd name="T11" fmla="*/ 1 h 8"/>
                  <a:gd name="T12" fmla="*/ 0 w 6"/>
                  <a:gd name="T13" fmla="*/ 0 h 8"/>
                  <a:gd name="T14" fmla="*/ 6 w 6"/>
                  <a:gd name="T15" fmla="*/ 0 h 8"/>
                  <a:gd name="T16" fmla="*/ 6 w 6"/>
                  <a:gd name="T17"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6" y="1"/>
                    </a:moveTo>
                    <a:lnTo>
                      <a:pt x="3" y="1"/>
                    </a:lnTo>
                    <a:lnTo>
                      <a:pt x="3" y="8"/>
                    </a:lnTo>
                    <a:lnTo>
                      <a:pt x="2" y="8"/>
                    </a:lnTo>
                    <a:lnTo>
                      <a:pt x="2" y="1"/>
                    </a:lnTo>
                    <a:lnTo>
                      <a:pt x="0" y="1"/>
                    </a:lnTo>
                    <a:lnTo>
                      <a:pt x="0" y="0"/>
                    </a:lnTo>
                    <a:lnTo>
                      <a:pt x="6" y="0"/>
                    </a:lnTo>
                    <a:lnTo>
                      <a:pt x="6" y="1"/>
                    </a:lnTo>
                    <a:close/>
                  </a:path>
                </a:pathLst>
              </a:custGeom>
              <a:solidFill>
                <a:schemeClr val="tx1"/>
              </a:solidFill>
              <a:ln w="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799"/>
              </a:p>
            </p:txBody>
          </p:sp>
          <p:sp>
            <p:nvSpPr>
              <p:cNvPr id="86" name="Freeform 9">
                <a:extLst>
                  <a:ext uri="{FF2B5EF4-FFF2-40B4-BE49-F238E27FC236}">
                    <a16:creationId xmlns:a16="http://schemas.microsoft.com/office/drawing/2014/main" id="{44563C9E-E5E7-47E0-95A4-723EB8C22FE9}"/>
                  </a:ext>
                </a:extLst>
              </p:cNvPr>
              <p:cNvSpPr>
                <a:spLocks/>
              </p:cNvSpPr>
              <p:nvPr/>
            </p:nvSpPr>
            <p:spPr bwMode="gray">
              <a:xfrm>
                <a:off x="2698354" y="1822450"/>
                <a:ext cx="12700" cy="12700"/>
              </a:xfrm>
              <a:custGeom>
                <a:avLst/>
                <a:gdLst>
                  <a:gd name="T0" fmla="*/ 8 w 8"/>
                  <a:gd name="T1" fmla="*/ 8 h 8"/>
                  <a:gd name="T2" fmla="*/ 7 w 8"/>
                  <a:gd name="T3" fmla="*/ 8 h 8"/>
                  <a:gd name="T4" fmla="*/ 7 w 8"/>
                  <a:gd name="T5" fmla="*/ 1 h 8"/>
                  <a:gd name="T6" fmla="*/ 4 w 8"/>
                  <a:gd name="T7" fmla="*/ 6 h 8"/>
                  <a:gd name="T8" fmla="*/ 4 w 8"/>
                  <a:gd name="T9" fmla="*/ 6 h 8"/>
                  <a:gd name="T10" fmla="*/ 1 w 8"/>
                  <a:gd name="T11" fmla="*/ 1 h 8"/>
                  <a:gd name="T12" fmla="*/ 1 w 8"/>
                  <a:gd name="T13" fmla="*/ 8 h 8"/>
                  <a:gd name="T14" fmla="*/ 0 w 8"/>
                  <a:gd name="T15" fmla="*/ 8 h 8"/>
                  <a:gd name="T16" fmla="*/ 0 w 8"/>
                  <a:gd name="T17" fmla="*/ 0 h 8"/>
                  <a:gd name="T18" fmla="*/ 1 w 8"/>
                  <a:gd name="T19" fmla="*/ 0 h 8"/>
                  <a:gd name="T20" fmla="*/ 4 w 8"/>
                  <a:gd name="T21" fmla="*/ 5 h 8"/>
                  <a:gd name="T22" fmla="*/ 7 w 8"/>
                  <a:gd name="T23" fmla="*/ 0 h 8"/>
                  <a:gd name="T24" fmla="*/ 8 w 8"/>
                  <a:gd name="T25" fmla="*/ 0 h 8"/>
                  <a:gd name="T26" fmla="*/ 8 w 8"/>
                  <a:gd name="T2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8">
                    <a:moveTo>
                      <a:pt x="8" y="8"/>
                    </a:moveTo>
                    <a:lnTo>
                      <a:pt x="7" y="8"/>
                    </a:lnTo>
                    <a:lnTo>
                      <a:pt x="7" y="1"/>
                    </a:lnTo>
                    <a:lnTo>
                      <a:pt x="4" y="6"/>
                    </a:lnTo>
                    <a:lnTo>
                      <a:pt x="4" y="6"/>
                    </a:lnTo>
                    <a:lnTo>
                      <a:pt x="1" y="1"/>
                    </a:lnTo>
                    <a:lnTo>
                      <a:pt x="1" y="8"/>
                    </a:lnTo>
                    <a:lnTo>
                      <a:pt x="0" y="8"/>
                    </a:lnTo>
                    <a:lnTo>
                      <a:pt x="0" y="0"/>
                    </a:lnTo>
                    <a:lnTo>
                      <a:pt x="1" y="0"/>
                    </a:lnTo>
                    <a:lnTo>
                      <a:pt x="4" y="5"/>
                    </a:lnTo>
                    <a:lnTo>
                      <a:pt x="7" y="0"/>
                    </a:lnTo>
                    <a:lnTo>
                      <a:pt x="8" y="0"/>
                    </a:lnTo>
                    <a:lnTo>
                      <a:pt x="8" y="8"/>
                    </a:lnTo>
                    <a:close/>
                  </a:path>
                </a:pathLst>
              </a:custGeom>
              <a:solidFill>
                <a:schemeClr val="tx1"/>
              </a:solidFill>
              <a:ln w="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799"/>
              </a:p>
            </p:txBody>
          </p:sp>
        </p:grpSp>
      </p:grpSp>
    </p:spTree>
    <p:extLst>
      <p:ext uri="{BB962C8B-B14F-4D97-AF65-F5344CB8AC3E}">
        <p14:creationId xmlns:p14="http://schemas.microsoft.com/office/powerpoint/2010/main" val="2934736262"/>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Section_Slide_Blank">
    <p:bg>
      <p:bgPr>
        <a:solidFill>
          <a:schemeClr val="accent1"/>
        </a:solidFill>
        <a:effectLst/>
      </p:bgPr>
    </p:bg>
    <p:spTree>
      <p:nvGrpSpPr>
        <p:cNvPr id="1" name=""/>
        <p:cNvGrpSpPr/>
        <p:nvPr/>
      </p:nvGrpSpPr>
      <p:grpSpPr>
        <a:xfrm>
          <a:off x="0" y="0"/>
          <a:ext cx="0" cy="0"/>
          <a:chOff x="0" y="0"/>
          <a:chExt cx="0" cy="0"/>
        </a:xfrm>
      </p:grpSpPr>
      <p:sp>
        <p:nvSpPr>
          <p:cNvPr id="7" name="Title 1"/>
          <p:cNvSpPr>
            <a:spLocks noGrp="1"/>
          </p:cNvSpPr>
          <p:nvPr>
            <p:ph type="ctrTitle" hasCustomPrompt="1"/>
          </p:nvPr>
        </p:nvSpPr>
        <p:spPr bwMode="gray">
          <a:xfrm>
            <a:off x="614766" y="2005012"/>
            <a:ext cx="8179914" cy="1336386"/>
          </a:xfrm>
        </p:spPr>
        <p:txBody>
          <a:bodyPr/>
          <a:lstStyle>
            <a:lvl1pPr algn="l" defTabSz="456880" rtl="0" eaLnBrk="1" latinLnBrk="0" hangingPunct="1">
              <a:lnSpc>
                <a:spcPct val="85000"/>
              </a:lnSpc>
              <a:spcBef>
                <a:spcPts val="0"/>
              </a:spcBef>
              <a:buNone/>
              <a:defRPr lang="en-US" sz="3599" b="1" kern="1200" normalizeH="0" baseline="0" dirty="0">
                <a:solidFill>
                  <a:srgbClr val="F7F7F7"/>
                </a:solidFill>
                <a:latin typeface="+mj-lt"/>
                <a:ea typeface="Gilroy" panose="00000500000000000000" pitchFamily="50" charset="0"/>
                <a:cs typeface="Gilroy" panose="00000500000000000000" pitchFamily="50" charset="0"/>
              </a:defRPr>
            </a:lvl1pPr>
          </a:lstStyle>
          <a:p>
            <a:r>
              <a:rPr lang="en-US" dirty="0"/>
              <a:t>Click to edit Slide title style</a:t>
            </a:r>
          </a:p>
        </p:txBody>
      </p:sp>
      <p:sp>
        <p:nvSpPr>
          <p:cNvPr id="8" name="Text Placeholder 2"/>
          <p:cNvSpPr>
            <a:spLocks noGrp="1"/>
          </p:cNvSpPr>
          <p:nvPr>
            <p:ph type="body" sz="quarter" idx="10" hasCustomPrompt="1"/>
          </p:nvPr>
        </p:nvSpPr>
        <p:spPr>
          <a:xfrm>
            <a:off x="629073" y="3360860"/>
            <a:ext cx="6152728" cy="789637"/>
          </a:xfrm>
        </p:spPr>
        <p:txBody>
          <a:bodyPr/>
          <a:lstStyle>
            <a:lvl1pPr marL="0" indent="0">
              <a:lnSpc>
                <a:spcPct val="80000"/>
              </a:lnSpc>
              <a:spcBef>
                <a:spcPts val="0"/>
              </a:spcBef>
              <a:buFont typeface="Arial" panose="020B0604020202020204" pitchFamily="34" charset="0"/>
              <a:buNone/>
              <a:defRPr sz="1899" b="0">
                <a:solidFill>
                  <a:srgbClr val="F7F7F7"/>
                </a:solidFill>
                <a:latin typeface="+mj-lt"/>
                <a:ea typeface="Gilroy" panose="00000500000000000000" pitchFamily="50" charset="0"/>
                <a:cs typeface="Gilroy" panose="00000500000000000000" pitchFamily="50" charset="0"/>
              </a:defRPr>
            </a:lvl1pPr>
            <a:lvl2pPr marL="231612" indent="0">
              <a:buNone/>
              <a:defRPr/>
            </a:lvl2pPr>
            <a:lvl3pPr marL="569514" indent="0">
              <a:buNone/>
              <a:defRPr/>
            </a:lvl3pPr>
            <a:lvl4pPr marL="853477" indent="0">
              <a:buNone/>
              <a:defRPr/>
            </a:lvl4pPr>
            <a:lvl5pPr marL="1145373" indent="0">
              <a:buNone/>
              <a:defRPr/>
            </a:lvl5pPr>
          </a:lstStyle>
          <a:p>
            <a:pPr lvl="0"/>
            <a:r>
              <a:rPr lang="en-US" dirty="0"/>
              <a:t>Click to edit Subtitle Master text styles</a:t>
            </a:r>
          </a:p>
        </p:txBody>
      </p:sp>
      <p:grpSp>
        <p:nvGrpSpPr>
          <p:cNvPr id="77" name="Group 76">
            <a:extLst>
              <a:ext uri="{FF2B5EF4-FFF2-40B4-BE49-F238E27FC236}">
                <a16:creationId xmlns:a16="http://schemas.microsoft.com/office/drawing/2014/main" id="{A10ECD70-3095-41A0-830E-3056AF54A6F8}"/>
              </a:ext>
            </a:extLst>
          </p:cNvPr>
          <p:cNvGrpSpPr/>
          <p:nvPr userDrawn="1"/>
        </p:nvGrpSpPr>
        <p:grpSpPr bwMode="gray">
          <a:xfrm>
            <a:off x="540352" y="6347925"/>
            <a:ext cx="559991" cy="161925"/>
            <a:chOff x="4436128" y="1677988"/>
            <a:chExt cx="559991" cy="161925"/>
          </a:xfrm>
        </p:grpSpPr>
        <p:sp>
          <p:nvSpPr>
            <p:cNvPr id="81" name="Freeform 5">
              <a:extLst>
                <a:ext uri="{FF2B5EF4-FFF2-40B4-BE49-F238E27FC236}">
                  <a16:creationId xmlns:a16="http://schemas.microsoft.com/office/drawing/2014/main" id="{A1B2AC15-B2DA-4547-9B6F-A46615A5B70C}"/>
                </a:ext>
              </a:extLst>
            </p:cNvPr>
            <p:cNvSpPr>
              <a:spLocks/>
            </p:cNvSpPr>
            <p:nvPr/>
          </p:nvSpPr>
          <p:spPr bwMode="gray">
            <a:xfrm>
              <a:off x="4748866" y="1681163"/>
              <a:ext cx="238125" cy="153988"/>
            </a:xfrm>
            <a:custGeom>
              <a:avLst/>
              <a:gdLst>
                <a:gd name="T0" fmla="*/ 55 w 150"/>
                <a:gd name="T1" fmla="*/ 97 h 97"/>
                <a:gd name="T2" fmla="*/ 38 w 150"/>
                <a:gd name="T3" fmla="*/ 97 h 97"/>
                <a:gd name="T4" fmla="*/ 0 w 150"/>
                <a:gd name="T5" fmla="*/ 0 h 97"/>
                <a:gd name="T6" fmla="*/ 25 w 150"/>
                <a:gd name="T7" fmla="*/ 0 h 97"/>
                <a:gd name="T8" fmla="*/ 46 w 150"/>
                <a:gd name="T9" fmla="*/ 55 h 97"/>
                <a:gd name="T10" fmla="*/ 65 w 150"/>
                <a:gd name="T11" fmla="*/ 0 h 97"/>
                <a:gd name="T12" fmla="*/ 86 w 150"/>
                <a:gd name="T13" fmla="*/ 0 h 97"/>
                <a:gd name="T14" fmla="*/ 105 w 150"/>
                <a:gd name="T15" fmla="*/ 55 h 97"/>
                <a:gd name="T16" fmla="*/ 125 w 150"/>
                <a:gd name="T17" fmla="*/ 0 h 97"/>
                <a:gd name="T18" fmla="*/ 150 w 150"/>
                <a:gd name="T19" fmla="*/ 0 h 97"/>
                <a:gd name="T20" fmla="*/ 114 w 150"/>
                <a:gd name="T21" fmla="*/ 97 h 97"/>
                <a:gd name="T22" fmla="*/ 95 w 150"/>
                <a:gd name="T23" fmla="*/ 97 h 97"/>
                <a:gd name="T24" fmla="*/ 75 w 150"/>
                <a:gd name="T25" fmla="*/ 42 h 97"/>
                <a:gd name="T26" fmla="*/ 55 w 150"/>
                <a:gd name="T2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97">
                  <a:moveTo>
                    <a:pt x="55" y="97"/>
                  </a:moveTo>
                  <a:lnTo>
                    <a:pt x="38" y="97"/>
                  </a:lnTo>
                  <a:lnTo>
                    <a:pt x="0" y="0"/>
                  </a:lnTo>
                  <a:lnTo>
                    <a:pt x="25" y="0"/>
                  </a:lnTo>
                  <a:lnTo>
                    <a:pt x="46" y="55"/>
                  </a:lnTo>
                  <a:lnTo>
                    <a:pt x="65" y="0"/>
                  </a:lnTo>
                  <a:lnTo>
                    <a:pt x="86" y="0"/>
                  </a:lnTo>
                  <a:lnTo>
                    <a:pt x="105" y="55"/>
                  </a:lnTo>
                  <a:lnTo>
                    <a:pt x="125" y="0"/>
                  </a:lnTo>
                  <a:lnTo>
                    <a:pt x="150" y="0"/>
                  </a:lnTo>
                  <a:lnTo>
                    <a:pt x="114" y="97"/>
                  </a:lnTo>
                  <a:lnTo>
                    <a:pt x="95" y="97"/>
                  </a:lnTo>
                  <a:lnTo>
                    <a:pt x="75" y="42"/>
                  </a:lnTo>
                  <a:lnTo>
                    <a:pt x="55" y="9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82" name="Freeform 6">
              <a:extLst>
                <a:ext uri="{FF2B5EF4-FFF2-40B4-BE49-F238E27FC236}">
                  <a16:creationId xmlns:a16="http://schemas.microsoft.com/office/drawing/2014/main" id="{21F10718-3D60-404A-91AE-B52BF426D5DE}"/>
                </a:ext>
              </a:extLst>
            </p:cNvPr>
            <p:cNvSpPr>
              <a:spLocks/>
            </p:cNvSpPr>
            <p:nvPr/>
          </p:nvSpPr>
          <p:spPr bwMode="gray">
            <a:xfrm>
              <a:off x="4436128" y="1677988"/>
              <a:ext cx="144463" cy="157163"/>
            </a:xfrm>
            <a:custGeom>
              <a:avLst/>
              <a:gdLst>
                <a:gd name="T0" fmla="*/ 0 w 92"/>
                <a:gd name="T1" fmla="*/ 95 h 95"/>
                <a:gd name="T2" fmla="*/ 0 w 92"/>
                <a:gd name="T3" fmla="*/ 2 h 95"/>
                <a:gd name="T4" fmla="*/ 24 w 92"/>
                <a:gd name="T5" fmla="*/ 2 h 95"/>
                <a:gd name="T6" fmla="*/ 24 w 92"/>
                <a:gd name="T7" fmla="*/ 9 h 95"/>
                <a:gd name="T8" fmla="*/ 50 w 92"/>
                <a:gd name="T9" fmla="*/ 0 h 95"/>
                <a:gd name="T10" fmla="*/ 82 w 92"/>
                <a:gd name="T11" fmla="*/ 15 h 95"/>
                <a:gd name="T12" fmla="*/ 92 w 92"/>
                <a:gd name="T13" fmla="*/ 48 h 95"/>
                <a:gd name="T14" fmla="*/ 92 w 92"/>
                <a:gd name="T15" fmla="*/ 95 h 95"/>
                <a:gd name="T16" fmla="*/ 67 w 92"/>
                <a:gd name="T17" fmla="*/ 95 h 95"/>
                <a:gd name="T18" fmla="*/ 67 w 92"/>
                <a:gd name="T19" fmla="*/ 46 h 95"/>
                <a:gd name="T20" fmla="*/ 61 w 92"/>
                <a:gd name="T21" fmla="*/ 28 h 95"/>
                <a:gd name="T22" fmla="*/ 47 w 92"/>
                <a:gd name="T23" fmla="*/ 23 h 95"/>
                <a:gd name="T24" fmla="*/ 25 w 92"/>
                <a:gd name="T25" fmla="*/ 35 h 95"/>
                <a:gd name="T26" fmla="*/ 25 w 92"/>
                <a:gd name="T27" fmla="*/ 95 h 95"/>
                <a:gd name="T28" fmla="*/ 0 w 92"/>
                <a:gd name="T29"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2" h="95">
                  <a:moveTo>
                    <a:pt x="0" y="95"/>
                  </a:moveTo>
                  <a:cubicBezTo>
                    <a:pt x="0" y="2"/>
                    <a:pt x="0" y="2"/>
                    <a:pt x="0" y="2"/>
                  </a:cubicBezTo>
                  <a:cubicBezTo>
                    <a:pt x="24" y="2"/>
                    <a:pt x="24" y="2"/>
                    <a:pt x="24" y="2"/>
                  </a:cubicBezTo>
                  <a:cubicBezTo>
                    <a:pt x="24" y="9"/>
                    <a:pt x="24" y="9"/>
                    <a:pt x="24" y="9"/>
                  </a:cubicBezTo>
                  <a:cubicBezTo>
                    <a:pt x="31" y="4"/>
                    <a:pt x="40" y="0"/>
                    <a:pt x="50" y="0"/>
                  </a:cubicBezTo>
                  <a:cubicBezTo>
                    <a:pt x="63" y="0"/>
                    <a:pt x="75" y="6"/>
                    <a:pt x="82" y="15"/>
                  </a:cubicBezTo>
                  <a:cubicBezTo>
                    <a:pt x="89" y="22"/>
                    <a:pt x="92" y="32"/>
                    <a:pt x="92" y="48"/>
                  </a:cubicBezTo>
                  <a:cubicBezTo>
                    <a:pt x="92" y="95"/>
                    <a:pt x="92" y="95"/>
                    <a:pt x="92" y="95"/>
                  </a:cubicBezTo>
                  <a:cubicBezTo>
                    <a:pt x="67" y="95"/>
                    <a:pt x="67" y="95"/>
                    <a:pt x="67" y="95"/>
                  </a:cubicBezTo>
                  <a:cubicBezTo>
                    <a:pt x="67" y="46"/>
                    <a:pt x="67" y="46"/>
                    <a:pt x="67" y="46"/>
                  </a:cubicBezTo>
                  <a:cubicBezTo>
                    <a:pt x="67" y="37"/>
                    <a:pt x="65" y="32"/>
                    <a:pt x="61" y="28"/>
                  </a:cubicBezTo>
                  <a:cubicBezTo>
                    <a:pt x="58" y="25"/>
                    <a:pt x="53" y="23"/>
                    <a:pt x="47" y="23"/>
                  </a:cubicBezTo>
                  <a:cubicBezTo>
                    <a:pt x="37" y="23"/>
                    <a:pt x="28" y="30"/>
                    <a:pt x="25" y="35"/>
                  </a:cubicBezTo>
                  <a:cubicBezTo>
                    <a:pt x="25" y="95"/>
                    <a:pt x="25" y="95"/>
                    <a:pt x="25" y="95"/>
                  </a:cubicBezTo>
                  <a:lnTo>
                    <a:pt x="0" y="9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83" name="Freeform 7">
              <a:extLst>
                <a:ext uri="{FF2B5EF4-FFF2-40B4-BE49-F238E27FC236}">
                  <a16:creationId xmlns:a16="http://schemas.microsoft.com/office/drawing/2014/main" id="{690156DB-8BFE-4872-8203-EF563049CBA9}"/>
                </a:ext>
              </a:extLst>
            </p:cNvPr>
            <p:cNvSpPr>
              <a:spLocks noEditPoints="1"/>
            </p:cNvSpPr>
            <p:nvPr/>
          </p:nvSpPr>
          <p:spPr bwMode="gray">
            <a:xfrm>
              <a:off x="4594878" y="1681163"/>
              <a:ext cx="165100" cy="158750"/>
            </a:xfrm>
            <a:custGeom>
              <a:avLst/>
              <a:gdLst>
                <a:gd name="T0" fmla="*/ 53 w 106"/>
                <a:gd name="T1" fmla="*/ 0 h 96"/>
                <a:gd name="T2" fmla="*/ 0 w 106"/>
                <a:gd name="T3" fmla="*/ 53 h 96"/>
                <a:gd name="T4" fmla="*/ 16 w 106"/>
                <a:gd name="T5" fmla="*/ 92 h 96"/>
                <a:gd name="T6" fmla="*/ 30 w 106"/>
                <a:gd name="T7" fmla="*/ 93 h 96"/>
                <a:gd name="T8" fmla="*/ 53 w 106"/>
                <a:gd name="T9" fmla="*/ 86 h 96"/>
                <a:gd name="T10" fmla="*/ 76 w 106"/>
                <a:gd name="T11" fmla="*/ 93 h 96"/>
                <a:gd name="T12" fmla="*/ 90 w 106"/>
                <a:gd name="T13" fmla="*/ 92 h 96"/>
                <a:gd name="T14" fmla="*/ 106 w 106"/>
                <a:gd name="T15" fmla="*/ 53 h 96"/>
                <a:gd name="T16" fmla="*/ 53 w 106"/>
                <a:gd name="T17" fmla="*/ 0 h 96"/>
                <a:gd name="T18" fmla="*/ 53 w 106"/>
                <a:gd name="T19" fmla="*/ 80 h 96"/>
                <a:gd name="T20" fmla="*/ 26 w 106"/>
                <a:gd name="T21" fmla="*/ 53 h 96"/>
                <a:gd name="T22" fmla="*/ 53 w 106"/>
                <a:gd name="T23" fmla="*/ 27 h 96"/>
                <a:gd name="T24" fmla="*/ 80 w 106"/>
                <a:gd name="T25" fmla="*/ 53 h 96"/>
                <a:gd name="T26" fmla="*/ 53 w 106"/>
                <a:gd name="T27" fmla="*/ 8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6" h="96">
                  <a:moveTo>
                    <a:pt x="53" y="0"/>
                  </a:moveTo>
                  <a:cubicBezTo>
                    <a:pt x="24" y="0"/>
                    <a:pt x="0" y="24"/>
                    <a:pt x="0" y="53"/>
                  </a:cubicBezTo>
                  <a:cubicBezTo>
                    <a:pt x="0" y="68"/>
                    <a:pt x="6" y="83"/>
                    <a:pt x="16" y="92"/>
                  </a:cubicBezTo>
                  <a:cubicBezTo>
                    <a:pt x="20" y="96"/>
                    <a:pt x="26" y="96"/>
                    <a:pt x="30" y="93"/>
                  </a:cubicBezTo>
                  <a:cubicBezTo>
                    <a:pt x="36" y="88"/>
                    <a:pt x="44" y="86"/>
                    <a:pt x="53" y="86"/>
                  </a:cubicBezTo>
                  <a:cubicBezTo>
                    <a:pt x="62" y="86"/>
                    <a:pt x="70" y="88"/>
                    <a:pt x="76" y="93"/>
                  </a:cubicBezTo>
                  <a:cubicBezTo>
                    <a:pt x="80" y="96"/>
                    <a:pt x="86" y="96"/>
                    <a:pt x="90" y="92"/>
                  </a:cubicBezTo>
                  <a:cubicBezTo>
                    <a:pt x="100" y="83"/>
                    <a:pt x="106" y="69"/>
                    <a:pt x="106" y="53"/>
                  </a:cubicBezTo>
                  <a:cubicBezTo>
                    <a:pt x="106" y="24"/>
                    <a:pt x="83" y="0"/>
                    <a:pt x="53" y="0"/>
                  </a:cubicBezTo>
                  <a:moveTo>
                    <a:pt x="53" y="80"/>
                  </a:moveTo>
                  <a:cubicBezTo>
                    <a:pt x="37" y="80"/>
                    <a:pt x="26" y="68"/>
                    <a:pt x="26" y="53"/>
                  </a:cubicBezTo>
                  <a:cubicBezTo>
                    <a:pt x="26" y="39"/>
                    <a:pt x="37" y="27"/>
                    <a:pt x="53" y="27"/>
                  </a:cubicBezTo>
                  <a:cubicBezTo>
                    <a:pt x="69" y="27"/>
                    <a:pt x="80" y="39"/>
                    <a:pt x="80" y="53"/>
                  </a:cubicBezTo>
                  <a:cubicBezTo>
                    <a:pt x="80" y="68"/>
                    <a:pt x="69" y="80"/>
                    <a:pt x="53" y="8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nvGrpSpPr>
            <p:cNvPr id="84" name="Group 83">
              <a:extLst>
                <a:ext uri="{FF2B5EF4-FFF2-40B4-BE49-F238E27FC236}">
                  <a16:creationId xmlns:a16="http://schemas.microsoft.com/office/drawing/2014/main" id="{C9F71F0C-E8C0-4F8B-AA27-5A2E234654E3}"/>
                </a:ext>
              </a:extLst>
            </p:cNvPr>
            <p:cNvGrpSpPr>
              <a:grpSpLocks noChangeAspect="1"/>
            </p:cNvGrpSpPr>
            <p:nvPr/>
          </p:nvGrpSpPr>
          <p:grpSpPr bwMode="gray">
            <a:xfrm>
              <a:off x="4956831" y="1814196"/>
              <a:ext cx="39288" cy="20954"/>
              <a:chOff x="2687241" y="1822450"/>
              <a:chExt cx="23813" cy="12700"/>
            </a:xfrm>
          </p:grpSpPr>
          <p:sp>
            <p:nvSpPr>
              <p:cNvPr id="85" name="Freeform 8">
                <a:extLst>
                  <a:ext uri="{FF2B5EF4-FFF2-40B4-BE49-F238E27FC236}">
                    <a16:creationId xmlns:a16="http://schemas.microsoft.com/office/drawing/2014/main" id="{7FBE0CA9-D9A4-45CD-8605-DBC8BB040244}"/>
                  </a:ext>
                </a:extLst>
              </p:cNvPr>
              <p:cNvSpPr>
                <a:spLocks/>
              </p:cNvSpPr>
              <p:nvPr/>
            </p:nvSpPr>
            <p:spPr bwMode="gray">
              <a:xfrm>
                <a:off x="2687241" y="1822450"/>
                <a:ext cx="9525" cy="12700"/>
              </a:xfrm>
              <a:custGeom>
                <a:avLst/>
                <a:gdLst>
                  <a:gd name="T0" fmla="*/ 6 w 6"/>
                  <a:gd name="T1" fmla="*/ 1 h 8"/>
                  <a:gd name="T2" fmla="*/ 3 w 6"/>
                  <a:gd name="T3" fmla="*/ 1 h 8"/>
                  <a:gd name="T4" fmla="*/ 3 w 6"/>
                  <a:gd name="T5" fmla="*/ 8 h 8"/>
                  <a:gd name="T6" fmla="*/ 2 w 6"/>
                  <a:gd name="T7" fmla="*/ 8 h 8"/>
                  <a:gd name="T8" fmla="*/ 2 w 6"/>
                  <a:gd name="T9" fmla="*/ 1 h 8"/>
                  <a:gd name="T10" fmla="*/ 0 w 6"/>
                  <a:gd name="T11" fmla="*/ 1 h 8"/>
                  <a:gd name="T12" fmla="*/ 0 w 6"/>
                  <a:gd name="T13" fmla="*/ 0 h 8"/>
                  <a:gd name="T14" fmla="*/ 6 w 6"/>
                  <a:gd name="T15" fmla="*/ 0 h 8"/>
                  <a:gd name="T16" fmla="*/ 6 w 6"/>
                  <a:gd name="T17"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6" y="1"/>
                    </a:moveTo>
                    <a:lnTo>
                      <a:pt x="3" y="1"/>
                    </a:lnTo>
                    <a:lnTo>
                      <a:pt x="3" y="8"/>
                    </a:lnTo>
                    <a:lnTo>
                      <a:pt x="2" y="8"/>
                    </a:lnTo>
                    <a:lnTo>
                      <a:pt x="2" y="1"/>
                    </a:lnTo>
                    <a:lnTo>
                      <a:pt x="0" y="1"/>
                    </a:lnTo>
                    <a:lnTo>
                      <a:pt x="0" y="0"/>
                    </a:lnTo>
                    <a:lnTo>
                      <a:pt x="6" y="0"/>
                    </a:lnTo>
                    <a:lnTo>
                      <a:pt x="6" y="1"/>
                    </a:lnTo>
                    <a:close/>
                  </a:path>
                </a:pathLst>
              </a:custGeom>
              <a:solidFill>
                <a:schemeClr val="tx1"/>
              </a:solidFill>
              <a:ln w="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799"/>
              </a:p>
            </p:txBody>
          </p:sp>
          <p:sp>
            <p:nvSpPr>
              <p:cNvPr id="86" name="Freeform 9">
                <a:extLst>
                  <a:ext uri="{FF2B5EF4-FFF2-40B4-BE49-F238E27FC236}">
                    <a16:creationId xmlns:a16="http://schemas.microsoft.com/office/drawing/2014/main" id="{34D273F1-88A5-47CC-BFC5-330AECFD329B}"/>
                  </a:ext>
                </a:extLst>
              </p:cNvPr>
              <p:cNvSpPr>
                <a:spLocks/>
              </p:cNvSpPr>
              <p:nvPr/>
            </p:nvSpPr>
            <p:spPr bwMode="gray">
              <a:xfrm>
                <a:off x="2698354" y="1822450"/>
                <a:ext cx="12700" cy="12700"/>
              </a:xfrm>
              <a:custGeom>
                <a:avLst/>
                <a:gdLst>
                  <a:gd name="T0" fmla="*/ 8 w 8"/>
                  <a:gd name="T1" fmla="*/ 8 h 8"/>
                  <a:gd name="T2" fmla="*/ 7 w 8"/>
                  <a:gd name="T3" fmla="*/ 8 h 8"/>
                  <a:gd name="T4" fmla="*/ 7 w 8"/>
                  <a:gd name="T5" fmla="*/ 1 h 8"/>
                  <a:gd name="T6" fmla="*/ 4 w 8"/>
                  <a:gd name="T7" fmla="*/ 6 h 8"/>
                  <a:gd name="T8" fmla="*/ 4 w 8"/>
                  <a:gd name="T9" fmla="*/ 6 h 8"/>
                  <a:gd name="T10" fmla="*/ 1 w 8"/>
                  <a:gd name="T11" fmla="*/ 1 h 8"/>
                  <a:gd name="T12" fmla="*/ 1 w 8"/>
                  <a:gd name="T13" fmla="*/ 8 h 8"/>
                  <a:gd name="T14" fmla="*/ 0 w 8"/>
                  <a:gd name="T15" fmla="*/ 8 h 8"/>
                  <a:gd name="T16" fmla="*/ 0 w 8"/>
                  <a:gd name="T17" fmla="*/ 0 h 8"/>
                  <a:gd name="T18" fmla="*/ 1 w 8"/>
                  <a:gd name="T19" fmla="*/ 0 h 8"/>
                  <a:gd name="T20" fmla="*/ 4 w 8"/>
                  <a:gd name="T21" fmla="*/ 5 h 8"/>
                  <a:gd name="T22" fmla="*/ 7 w 8"/>
                  <a:gd name="T23" fmla="*/ 0 h 8"/>
                  <a:gd name="T24" fmla="*/ 8 w 8"/>
                  <a:gd name="T25" fmla="*/ 0 h 8"/>
                  <a:gd name="T26" fmla="*/ 8 w 8"/>
                  <a:gd name="T2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8">
                    <a:moveTo>
                      <a:pt x="8" y="8"/>
                    </a:moveTo>
                    <a:lnTo>
                      <a:pt x="7" y="8"/>
                    </a:lnTo>
                    <a:lnTo>
                      <a:pt x="7" y="1"/>
                    </a:lnTo>
                    <a:lnTo>
                      <a:pt x="4" y="6"/>
                    </a:lnTo>
                    <a:lnTo>
                      <a:pt x="4" y="6"/>
                    </a:lnTo>
                    <a:lnTo>
                      <a:pt x="1" y="1"/>
                    </a:lnTo>
                    <a:lnTo>
                      <a:pt x="1" y="8"/>
                    </a:lnTo>
                    <a:lnTo>
                      <a:pt x="0" y="8"/>
                    </a:lnTo>
                    <a:lnTo>
                      <a:pt x="0" y="0"/>
                    </a:lnTo>
                    <a:lnTo>
                      <a:pt x="1" y="0"/>
                    </a:lnTo>
                    <a:lnTo>
                      <a:pt x="4" y="5"/>
                    </a:lnTo>
                    <a:lnTo>
                      <a:pt x="7" y="0"/>
                    </a:lnTo>
                    <a:lnTo>
                      <a:pt x="8" y="0"/>
                    </a:lnTo>
                    <a:lnTo>
                      <a:pt x="8" y="8"/>
                    </a:lnTo>
                    <a:close/>
                  </a:path>
                </a:pathLst>
              </a:custGeom>
              <a:solidFill>
                <a:schemeClr val="tx1"/>
              </a:solidFill>
              <a:ln w="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799"/>
              </a:p>
            </p:txBody>
          </p:sp>
        </p:grpSp>
      </p:grpSp>
    </p:spTree>
    <p:extLst>
      <p:ext uri="{BB962C8B-B14F-4D97-AF65-F5344CB8AC3E}">
        <p14:creationId xmlns:p14="http://schemas.microsoft.com/office/powerpoint/2010/main" val="4136649669"/>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746115456"/>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vert="horz" lIns="91440" tIns="0" rIns="91440" bIns="0" rtlCol="0" anchor="b" anchorCtr="0">
            <a:noAutofit/>
          </a:bodyPr>
          <a:lstStyle>
            <a:lvl1pPr>
              <a:defRPr lang="en-US" dirty="0"/>
            </a:lvl1pPr>
          </a:lstStyle>
          <a:p>
            <a:pPr lvl="0"/>
            <a:r>
              <a:rPr lang="en-US" dirty="0"/>
              <a:t>Click to edit Master title style</a:t>
            </a:r>
          </a:p>
        </p:txBody>
      </p:sp>
      <p:sp>
        <p:nvSpPr>
          <p:cNvPr id="3" name="Content Placeholder 2"/>
          <p:cNvSpPr>
            <a:spLocks noGrp="1"/>
          </p:cNvSpPr>
          <p:nvPr>
            <p:ph idx="1"/>
          </p:nvPr>
        </p:nvSpPr>
        <p:spPr bwMode="gray">
          <a:xfrm>
            <a:off x="475488" y="1902267"/>
            <a:ext cx="11172985" cy="4446033"/>
          </a:xfrm>
        </p:spPr>
        <p:txBody>
          <a:bodyPr vert="horz" lIns="91440" tIns="45720" rIns="91440" bIns="45720" rtlCol="0">
            <a:noAutofit/>
          </a:bodyPr>
          <a:lstStyle>
            <a:lvl1pPr>
              <a:defRPr lang="en-US" smtClean="0"/>
            </a:lvl1pPr>
            <a:lvl2pPr>
              <a:defRPr lang="en-US" sz="1600" smtClean="0"/>
            </a:lvl2pPr>
            <a:lvl3pPr>
              <a:defRPr lang="en-US" smtClean="0"/>
            </a:lvl3pPr>
            <a:lvl4pPr>
              <a:defRPr lang="en-US" smtClean="0"/>
            </a:lvl4pPr>
            <a:lvl5pPr>
              <a:defRPr lang="en-US" dirty="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711351559"/>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nd Content with Subtitle">
    <p:spTree>
      <p:nvGrpSpPr>
        <p:cNvPr id="1" name=""/>
        <p:cNvGrpSpPr/>
        <p:nvPr/>
      </p:nvGrpSpPr>
      <p:grpSpPr>
        <a:xfrm>
          <a:off x="0" y="0"/>
          <a:ext cx="0" cy="0"/>
          <a:chOff x="0" y="0"/>
          <a:chExt cx="0" cy="0"/>
        </a:xfrm>
      </p:grpSpPr>
      <p:sp>
        <p:nvSpPr>
          <p:cNvPr id="3" name="Content Placeholder 2"/>
          <p:cNvSpPr>
            <a:spLocks noGrp="1"/>
          </p:cNvSpPr>
          <p:nvPr>
            <p:ph idx="1"/>
          </p:nvPr>
        </p:nvSpPr>
        <p:spPr>
          <a:xfrm>
            <a:off x="475489" y="1902267"/>
            <a:ext cx="11172985" cy="4459159"/>
          </a:xfrm>
        </p:spPr>
        <p:txBody>
          <a:bodyPr vert="horz" lIns="91440" tIns="45720" rIns="91440" bIns="45720" rtlCol="0">
            <a:noAutofit/>
          </a:bodyPr>
          <a:lstStyle>
            <a:lvl1pPr>
              <a:defRPr lang="en-US" smtClean="0"/>
            </a:lvl1pPr>
            <a:lvl2pPr>
              <a:defRPr lang="en-US" sz="1600" smtClean="0"/>
            </a:lvl2pPr>
            <a:lvl3pPr>
              <a:defRPr lang="en-US" smtClean="0"/>
            </a:lvl3pPr>
            <a:lvl4pPr>
              <a:defRPr lang="en-US" smtClean="0"/>
            </a:lvl4pPr>
            <a:lvl5pPr>
              <a:defRPr lang="en-US" dirty="0"/>
            </a:lvl5pPr>
          </a:lstStyle>
          <a:p>
            <a:pPr lvl="0"/>
            <a:r>
              <a:rPr lang="en-US" dirty="0"/>
              <a:t>Click to edit Master text styles</a:t>
            </a:r>
          </a:p>
          <a:p>
            <a:pPr lvl="1"/>
            <a:r>
              <a:rPr lang="en-US" dirty="0"/>
              <a:t>Second level</a:t>
            </a:r>
          </a:p>
        </p:txBody>
      </p:sp>
      <p:sp>
        <p:nvSpPr>
          <p:cNvPr id="7" name="Text Placeholder 8"/>
          <p:cNvSpPr>
            <a:spLocks noGrp="1"/>
          </p:cNvSpPr>
          <p:nvPr>
            <p:ph type="body" sz="quarter" idx="13" hasCustomPrompt="1"/>
          </p:nvPr>
        </p:nvSpPr>
        <p:spPr>
          <a:xfrm>
            <a:off x="441232" y="960181"/>
            <a:ext cx="11207241" cy="446087"/>
          </a:xfrm>
        </p:spPr>
        <p:txBody>
          <a:bodyPr>
            <a:noAutofit/>
          </a:bodyPr>
          <a:lstStyle>
            <a:lvl1pPr marL="0" indent="0">
              <a:buNone/>
              <a:defRPr sz="1899" b="0">
                <a:solidFill>
                  <a:schemeClr val="tx1"/>
                </a:solidFill>
              </a:defRPr>
            </a:lvl1pPr>
            <a:lvl2pPr>
              <a:buNone/>
              <a:defRPr/>
            </a:lvl2pPr>
            <a:lvl3pPr>
              <a:buNone/>
              <a:defRPr/>
            </a:lvl3pPr>
            <a:lvl4pPr>
              <a:buNone/>
              <a:defRPr/>
            </a:lvl4pPr>
            <a:lvl5pPr>
              <a:buNone/>
              <a:defRPr/>
            </a:lvl5pPr>
          </a:lstStyle>
          <a:p>
            <a:pPr lvl="0"/>
            <a:r>
              <a:rPr lang="en-US" dirty="0"/>
              <a:t>Click to edit Master text styles</a:t>
            </a:r>
          </a:p>
        </p:txBody>
      </p:sp>
      <p:sp>
        <p:nvSpPr>
          <p:cNvPr id="4" name="Title 3"/>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016805023"/>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nd Content with Subtitle/Header">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dirty="0"/>
              <a:t>Click to edit Master title style</a:t>
            </a:r>
          </a:p>
        </p:txBody>
      </p:sp>
      <p:sp>
        <p:nvSpPr>
          <p:cNvPr id="6" name="Content Placeholder 5"/>
          <p:cNvSpPr>
            <a:spLocks noGrp="1"/>
          </p:cNvSpPr>
          <p:nvPr>
            <p:ph sz="quarter" idx="10" hasCustomPrompt="1"/>
          </p:nvPr>
        </p:nvSpPr>
        <p:spPr>
          <a:xfrm>
            <a:off x="475488" y="1901952"/>
            <a:ext cx="11172984" cy="4396987"/>
          </a:xfrm>
        </p:spPr>
        <p:txBody>
          <a:bodyPr/>
          <a:lstStyle>
            <a:lvl1pPr marL="0" indent="0">
              <a:buNone/>
              <a:defRPr b="1">
                <a:latin typeface="+mj-lt"/>
              </a:defRPr>
            </a:lvl1pPr>
            <a:lvl2pPr marL="228531" indent="-228531">
              <a:buFont typeface="Arial" panose="020B0604020202020204" pitchFamily="34" charset="0"/>
              <a:buChar char="•"/>
              <a:defRPr sz="1999">
                <a:latin typeface="+mn-lt"/>
              </a:defRPr>
            </a:lvl2pPr>
            <a:lvl3pPr marL="399930" indent="-171399">
              <a:buClr>
                <a:schemeClr val="tx1"/>
              </a:buClr>
              <a:buFont typeface="Avenir Book" panose="02000503020000020003" pitchFamily="2" charset="0"/>
              <a:buChar char="–"/>
              <a:defRPr sz="1600">
                <a:latin typeface="+mn-lt"/>
              </a:defRPr>
            </a:lvl3pPr>
            <a:lvl4pPr>
              <a:defRPr>
                <a:latin typeface="+mn-lt"/>
              </a:defRPr>
            </a:lvl4pPr>
            <a:lvl5pPr marL="1145372" indent="0">
              <a:buNone/>
              <a:defRPr/>
            </a:lvl5pPr>
          </a:lstStyle>
          <a:p>
            <a:pPr lvl="0"/>
            <a:r>
              <a:rPr lang="en-US" dirty="0"/>
              <a:t>Click to edit Master text styles</a:t>
            </a:r>
          </a:p>
          <a:p>
            <a:pPr lvl="1"/>
            <a:r>
              <a:rPr lang="en-US" dirty="0"/>
              <a:t>First level</a:t>
            </a:r>
          </a:p>
          <a:p>
            <a:pPr lvl="2"/>
            <a:r>
              <a:rPr lang="en-US" dirty="0"/>
              <a:t>Second level</a:t>
            </a:r>
          </a:p>
        </p:txBody>
      </p:sp>
      <p:sp>
        <p:nvSpPr>
          <p:cNvPr id="8" name="Text Placeholder 7">
            <a:extLst>
              <a:ext uri="{FF2B5EF4-FFF2-40B4-BE49-F238E27FC236}">
                <a16:creationId xmlns:a16="http://schemas.microsoft.com/office/drawing/2014/main" id="{0378BF09-839B-46FB-BC79-5B2AA0BC5EAB}"/>
              </a:ext>
            </a:extLst>
          </p:cNvPr>
          <p:cNvSpPr>
            <a:spLocks noGrp="1"/>
          </p:cNvSpPr>
          <p:nvPr>
            <p:ph type="body" sz="quarter" idx="12"/>
          </p:nvPr>
        </p:nvSpPr>
        <p:spPr>
          <a:xfrm>
            <a:off x="438912" y="960120"/>
            <a:ext cx="11209561" cy="448056"/>
          </a:xfrm>
        </p:spPr>
        <p:txBody>
          <a:bodyPr/>
          <a:lstStyle>
            <a:lvl1pPr marL="0" indent="0">
              <a:buNone/>
              <a:defRPr lang="en-US" sz="1899" b="0" kern="1200" dirty="0">
                <a:solidFill>
                  <a:schemeClr val="tx1"/>
                </a:solidFill>
                <a:latin typeface="+mn-lt"/>
                <a:ea typeface="Gilroy" panose="00000500000000000000" pitchFamily="50" charset="0"/>
                <a:cs typeface="Gilroy" panose="00000500000000000000" pitchFamily="50" charset="0"/>
              </a:defRPr>
            </a:lvl1pPr>
          </a:lstStyle>
          <a:p>
            <a:pPr marL="0" lvl="0" indent="0" algn="l" defTabSz="456880" rtl="0" eaLnBrk="1" latinLnBrk="0" hangingPunct="1">
              <a:lnSpc>
                <a:spcPct val="90000"/>
              </a:lnSpc>
              <a:spcBef>
                <a:spcPts val="1200"/>
              </a:spcBef>
              <a:buClr>
                <a:srgbClr val="F7F7F7"/>
              </a:buClr>
              <a:buFont typeface="Arial"/>
              <a:buNone/>
            </a:pPr>
            <a:r>
              <a:rPr lang="en-US" dirty="0"/>
              <a:t>Edit Master text styles</a:t>
            </a:r>
          </a:p>
        </p:txBody>
      </p:sp>
    </p:spTree>
    <p:extLst>
      <p:ext uri="{BB962C8B-B14F-4D97-AF65-F5344CB8AC3E}">
        <p14:creationId xmlns:p14="http://schemas.microsoft.com/office/powerpoint/2010/main" val="4130908007"/>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Only with Subtitle">
    <p:spTree>
      <p:nvGrpSpPr>
        <p:cNvPr id="1" name=""/>
        <p:cNvGrpSpPr/>
        <p:nvPr/>
      </p:nvGrpSpPr>
      <p:grpSpPr>
        <a:xfrm>
          <a:off x="0" y="0"/>
          <a:ext cx="0" cy="0"/>
          <a:chOff x="0" y="0"/>
          <a:chExt cx="0" cy="0"/>
        </a:xfrm>
      </p:grpSpPr>
      <p:sp>
        <p:nvSpPr>
          <p:cNvPr id="7" name="Text Placeholder 8"/>
          <p:cNvSpPr>
            <a:spLocks noGrp="1"/>
          </p:cNvSpPr>
          <p:nvPr>
            <p:ph type="body" sz="quarter" idx="13"/>
          </p:nvPr>
        </p:nvSpPr>
        <p:spPr>
          <a:xfrm>
            <a:off x="438911" y="960120"/>
            <a:ext cx="11207242" cy="448056"/>
          </a:xfrm>
        </p:spPr>
        <p:txBody>
          <a:bodyPr>
            <a:noAutofit/>
          </a:bodyPr>
          <a:lstStyle>
            <a:lvl1pPr marL="0" indent="0">
              <a:buNone/>
              <a:defRPr sz="1899" b="0">
                <a:solidFill>
                  <a:schemeClr val="tx1"/>
                </a:solidFill>
              </a:defRPr>
            </a:lvl1pPr>
            <a:lvl2pPr>
              <a:buNone/>
              <a:defRPr/>
            </a:lvl2pPr>
            <a:lvl3pPr>
              <a:buNone/>
              <a:defRPr/>
            </a:lvl3pPr>
            <a:lvl4pPr>
              <a:buNone/>
              <a:defRPr/>
            </a:lvl4pPr>
            <a:lvl5pPr>
              <a:buNone/>
              <a:defRPr/>
            </a:lvl5pPr>
          </a:lstStyle>
          <a:p>
            <a:pPr lvl="0"/>
            <a:r>
              <a:rPr lang="en-US" dirty="0"/>
              <a:t>Click to edit Master text styles</a:t>
            </a:r>
          </a:p>
        </p:txBody>
      </p:sp>
      <p:sp>
        <p:nvSpPr>
          <p:cNvPr id="4" name="Title 3"/>
          <p:cNvSpPr>
            <a:spLocks noGrp="1"/>
          </p:cNvSpPr>
          <p:nvPr>
            <p:ph type="title"/>
          </p:nvPr>
        </p:nvSpPr>
        <p:spPr/>
        <p:txBody>
          <a:bodyPr/>
          <a:lstStyle>
            <a:lvl1pPr>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315189864"/>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dirty="0"/>
              <a:t>Click to edit Master title style</a:t>
            </a:r>
          </a:p>
        </p:txBody>
      </p:sp>
    </p:spTree>
    <p:extLst>
      <p:ext uri="{BB962C8B-B14F-4D97-AF65-F5344CB8AC3E}">
        <p14:creationId xmlns:p14="http://schemas.microsoft.com/office/powerpoint/2010/main" val="206488917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with Subtitle">
    <p:spTree>
      <p:nvGrpSpPr>
        <p:cNvPr id="1" name=""/>
        <p:cNvGrpSpPr/>
        <p:nvPr/>
      </p:nvGrpSpPr>
      <p:grpSpPr>
        <a:xfrm>
          <a:off x="0" y="0"/>
          <a:ext cx="0" cy="0"/>
          <a:chOff x="0" y="0"/>
          <a:chExt cx="0" cy="0"/>
        </a:xfrm>
      </p:grpSpPr>
      <p:sp>
        <p:nvSpPr>
          <p:cNvPr id="3" name="Content Placeholder 2"/>
          <p:cNvSpPr>
            <a:spLocks noGrp="1"/>
          </p:cNvSpPr>
          <p:nvPr>
            <p:ph idx="1"/>
          </p:nvPr>
        </p:nvSpPr>
        <p:spPr>
          <a:xfrm>
            <a:off x="475488" y="1902265"/>
            <a:ext cx="11172985" cy="4459159"/>
          </a:xfrm>
        </p:spPr>
        <p:txBody>
          <a:bodyPr vert="horz" lIns="91440" tIns="45720" rIns="91440" bIns="45720" rtlCol="0">
            <a:noAutofit/>
          </a:bodyPr>
          <a:lstStyle>
            <a:lvl1pPr>
              <a:defRPr lang="en-US" smtClean="0"/>
            </a:lvl1pPr>
            <a:lvl2pPr>
              <a:defRPr lang="en-US" sz="1600" smtClean="0"/>
            </a:lvl2pPr>
            <a:lvl3pPr>
              <a:defRPr lang="en-US" smtClean="0"/>
            </a:lvl3pPr>
            <a:lvl4pPr>
              <a:defRPr lang="en-US" smtClean="0"/>
            </a:lvl4pPr>
            <a:lvl5pPr>
              <a:defRPr lang="en-US" dirty="0"/>
            </a:lvl5pPr>
          </a:lstStyle>
          <a:p>
            <a:pPr lvl="0"/>
            <a:r>
              <a:rPr lang="en-US" dirty="0"/>
              <a:t>Click to edit Master text styles</a:t>
            </a:r>
          </a:p>
          <a:p>
            <a:pPr lvl="1"/>
            <a:r>
              <a:rPr lang="en-US" dirty="0"/>
              <a:t>Second level</a:t>
            </a:r>
          </a:p>
        </p:txBody>
      </p:sp>
      <p:sp>
        <p:nvSpPr>
          <p:cNvPr id="7" name="Text Placeholder 8"/>
          <p:cNvSpPr>
            <a:spLocks noGrp="1"/>
          </p:cNvSpPr>
          <p:nvPr>
            <p:ph type="body" sz="quarter" idx="13" hasCustomPrompt="1"/>
          </p:nvPr>
        </p:nvSpPr>
        <p:spPr>
          <a:xfrm>
            <a:off x="441231" y="960179"/>
            <a:ext cx="11207241" cy="446087"/>
          </a:xfrm>
        </p:spPr>
        <p:txBody>
          <a:bodyPr>
            <a:noAutofit/>
          </a:bodyPr>
          <a:lstStyle>
            <a:lvl1pPr marL="0" indent="0">
              <a:buNone/>
              <a:defRPr sz="1900" b="0">
                <a:solidFill>
                  <a:schemeClr val="tx1"/>
                </a:solidFill>
              </a:defRPr>
            </a:lvl1pPr>
            <a:lvl2pPr>
              <a:buNone/>
              <a:defRPr/>
            </a:lvl2pPr>
            <a:lvl3pPr>
              <a:buNone/>
              <a:defRPr/>
            </a:lvl3pPr>
            <a:lvl4pPr>
              <a:buNone/>
              <a:defRPr/>
            </a:lvl4pPr>
            <a:lvl5pPr>
              <a:buNone/>
              <a:defRPr/>
            </a:lvl5pPr>
          </a:lstStyle>
          <a:p>
            <a:pPr lvl="0"/>
            <a:r>
              <a:rPr lang="en-US" dirty="0"/>
              <a:t>Click to edit Master text styles</a:t>
            </a:r>
          </a:p>
        </p:txBody>
      </p:sp>
      <p:sp>
        <p:nvSpPr>
          <p:cNvPr id="4" name="Title 3"/>
          <p:cNvSpPr>
            <a:spLocks noGrp="1"/>
          </p:cNvSpPr>
          <p:nvPr>
            <p:ph type="title"/>
          </p:nvPr>
        </p:nvSpPr>
        <p:spPr/>
        <p:txBody>
          <a:bodyPr/>
          <a:lstStyle/>
          <a:p>
            <a:r>
              <a:rPr lang="en-US" dirty="0"/>
              <a:t>Click to edit Master title style</a:t>
            </a:r>
          </a:p>
        </p:txBody>
      </p:sp>
    </p:spTree>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afe Harbor">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p:txBody>
          <a:bodyPr/>
          <a:lstStyle/>
          <a:p>
            <a:r>
              <a:rPr lang="en-US" dirty="0"/>
              <a:t>Safe Harbor Notice for Forward-Looking Statements</a:t>
            </a:r>
          </a:p>
        </p:txBody>
      </p:sp>
      <p:sp>
        <p:nvSpPr>
          <p:cNvPr id="5" name="TextBox 4"/>
          <p:cNvSpPr txBox="1"/>
          <p:nvPr userDrawn="1"/>
        </p:nvSpPr>
        <p:spPr bwMode="gray">
          <a:xfrm>
            <a:off x="463106" y="1252087"/>
            <a:ext cx="11226454" cy="5311454"/>
          </a:xfrm>
          <a:prstGeom prst="rect">
            <a:avLst/>
          </a:prstGeom>
          <a:noFill/>
        </p:spPr>
        <p:txBody>
          <a:bodyPr wrap="square" rtlCol="0">
            <a:spAutoFit/>
          </a:bodyPr>
          <a:lstStyle/>
          <a:p>
            <a:pPr marL="0" indent="0">
              <a:lnSpc>
                <a:spcPct val="95000"/>
              </a:lnSpc>
              <a:buNone/>
            </a:pPr>
            <a:r>
              <a:rPr lang="en-US" sz="1050" dirty="0">
                <a:solidFill>
                  <a:schemeClr val="tx1"/>
                </a:solidFill>
              </a:rPr>
              <a:t>This presentation contains “forward‐looking” statements that are based on our management’s beliefs and assumptions and on information currently available to management. We intend for such forward‐looking statements to be covered by the safe harbor provisions for forward‐looking statements contained in the U.S. Private Securities Litigation Reform Act of 1995. Forward‐looking statements include information concerning our possible or assumed strategy, future operations, financing plans, operating model, financial position, future revenues, projected costs, competitive position, industry environment, potential growth opportunities, potential market opportunities, plans and objectives of management and the effects of competition.</a:t>
            </a:r>
          </a:p>
          <a:p>
            <a:pPr marL="0" indent="0">
              <a:lnSpc>
                <a:spcPct val="95000"/>
              </a:lnSpc>
              <a:buNone/>
            </a:pPr>
            <a:endParaRPr lang="en-US" sz="1050" dirty="0">
              <a:solidFill>
                <a:schemeClr val="tx1"/>
              </a:solidFill>
            </a:endParaRPr>
          </a:p>
          <a:p>
            <a:pPr marL="0" indent="0">
              <a:lnSpc>
                <a:spcPct val="95000"/>
              </a:lnSpc>
              <a:buNone/>
            </a:pPr>
            <a:r>
              <a:rPr lang="en-US" sz="1050" dirty="0">
                <a:solidFill>
                  <a:schemeClr val="tx1"/>
                </a:solidFill>
              </a:rPr>
              <a:t>Forward‐looking statements include all statements that are not historical facts and can be identified by terms such as “anticipates,” “believes,” “could,” “seeks,” “estimates,” “expects,” “intends,” “may,” “plans,” “potential,” “predicts,” “prospects”, “projects,” “should,” “will,” “would” or similar expressions and the negatives of those terms, although not all forward‐looking statements contain these identifying words. Forward‐looking statements involve known and unknown risks, uncertainties and other factors that may cause our actual results, performance or achievements to be materially different from any future results, performance or achievements expressed or implied by the forward‐looking statements. We cannot guarantee that we actually will achieve the plans, intentions, or expectations disclosed in our forward‐looking statements and you should not place undue reliance on our forward‐looking statements. </a:t>
            </a:r>
          </a:p>
          <a:p>
            <a:pPr marL="0" indent="0">
              <a:lnSpc>
                <a:spcPct val="95000"/>
              </a:lnSpc>
              <a:buNone/>
            </a:pPr>
            <a:endParaRPr lang="en-US" sz="1050" dirty="0">
              <a:solidFill>
                <a:schemeClr val="tx1"/>
              </a:solidFill>
            </a:endParaRPr>
          </a:p>
          <a:p>
            <a:pPr marL="0" indent="0">
              <a:lnSpc>
                <a:spcPct val="95000"/>
              </a:lnSpc>
              <a:buNone/>
            </a:pPr>
            <a:r>
              <a:rPr lang="en-US" sz="1050" dirty="0">
                <a:solidFill>
                  <a:schemeClr val="tx1"/>
                </a:solidFill>
              </a:rPr>
              <a:t>Forward-looking statements represent our management’s beliefs and assumptions only as of the date of this presentation. We undertake no obligation, and do not intend to update these forward‐looking statements, to review or confirm analysts’ expectations, or to provide interim reports or updates on the progress of the current financial quarter. Further information on these and other factors that could affect our financial results are included in our filings we make with the Securities and Exchange Commission, including those discussed in our most recent Annual Report on form 10-K.</a:t>
            </a:r>
          </a:p>
          <a:p>
            <a:pPr marL="0" indent="0">
              <a:lnSpc>
                <a:spcPct val="95000"/>
              </a:lnSpc>
              <a:buNone/>
            </a:pPr>
            <a:endParaRPr lang="en-US" sz="1050" dirty="0">
              <a:solidFill>
                <a:schemeClr val="tx1"/>
              </a:solidFill>
            </a:endParaRPr>
          </a:p>
          <a:p>
            <a:pPr marL="0" indent="0">
              <a:lnSpc>
                <a:spcPct val="95000"/>
              </a:lnSpc>
              <a:buNone/>
            </a:pPr>
            <a:r>
              <a:rPr lang="en-US" sz="1050" dirty="0">
                <a:solidFill>
                  <a:schemeClr val="tx1"/>
                </a:solidFill>
              </a:rPr>
              <a:t>This presentation includes certain non‐GAAP financial measures as defined by SEC rules. We have provided a reconciliation of those measures to the most directly comparable GAAP measures in the Appendix. Terms such as “Annual Contract Value” and “G2K Customer” shall have the meanings set forth in our filings with the SEC. </a:t>
            </a:r>
            <a:br>
              <a:rPr lang="en-US" sz="1050" dirty="0">
                <a:solidFill>
                  <a:schemeClr val="tx1"/>
                </a:solidFill>
              </a:rPr>
            </a:br>
            <a:r>
              <a:rPr lang="en-US" sz="1050" dirty="0">
                <a:solidFill>
                  <a:schemeClr val="tx1"/>
                </a:solidFill>
              </a:rPr>
              <a:t>This presentation includes estimates of the size of the target addressable market for our products and services.  We obtain industry and market data from our own internal estimates, from industry and general publications, and from research, surveys and studies conducted by third parties.  The data on which we rely, and our assumptions, involve approximations, judgments about how to define and group product segments and markets, estimates, and risks and uncertainties, including those discussed in our most recent annual report on Form 10-K and other risks which we do not foresee that may materially, and negatively impact or fundamentally change the markets in which we compete.  Therefore, our estimates of the size of the target addressable markets for our products and services could be overstated.  Further, in a number of product segments and markets our product offerings have only recently been introduced, and we do not have an operating history establishing that our products will successfully compete in these product and market segments or successfully address the breadth and size of the market opportunity stated of implied by the industry and market data in this presentation. The information in this presentation on new products, features, or functionalities is intended to outline ServiceNow’s general product direction and should not be included in making a purchasing decision. The information on new products, features, functionalities is for informational purposes only and may not be incorporated into any contract. The information on new products is not a commitment, promise, or legal obligation to deliver any material, code or functionality. The development, release, and timing of any features or functionality described for our products remains at </a:t>
            </a:r>
            <a:r>
              <a:rPr lang="en-US" sz="1050" dirty="0" err="1">
                <a:solidFill>
                  <a:schemeClr val="tx1"/>
                </a:solidFill>
              </a:rPr>
              <a:t>ServiceNow’s</a:t>
            </a:r>
            <a:r>
              <a:rPr lang="en-US" sz="1050" dirty="0">
                <a:solidFill>
                  <a:schemeClr val="tx1"/>
                </a:solidFill>
              </a:rPr>
              <a:t> sole discretion.</a:t>
            </a:r>
          </a:p>
          <a:p>
            <a:pPr>
              <a:lnSpc>
                <a:spcPct val="95000"/>
              </a:lnSpc>
            </a:pPr>
            <a:endParaRPr lang="en-US" sz="1050" dirty="0">
              <a:solidFill>
                <a:schemeClr val="tx1"/>
              </a:solidFill>
            </a:endParaRPr>
          </a:p>
          <a:p>
            <a:pPr>
              <a:lnSpc>
                <a:spcPct val="95000"/>
              </a:lnSpc>
            </a:pPr>
            <a:endParaRPr lang="en-US" sz="1050" dirty="0">
              <a:solidFill>
                <a:schemeClr val="tx1"/>
              </a:solidFill>
            </a:endParaRPr>
          </a:p>
        </p:txBody>
      </p:sp>
    </p:spTree>
    <p:extLst>
      <p:ext uri="{BB962C8B-B14F-4D97-AF65-F5344CB8AC3E}">
        <p14:creationId xmlns:p14="http://schemas.microsoft.com/office/powerpoint/2010/main" val="776382222"/>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dirty="0"/>
              <a:t>Click to edit Master title style</a:t>
            </a:r>
          </a:p>
        </p:txBody>
      </p:sp>
      <p:sp>
        <p:nvSpPr>
          <p:cNvPr id="6" name="Content Placeholder 5"/>
          <p:cNvSpPr>
            <a:spLocks noGrp="1"/>
          </p:cNvSpPr>
          <p:nvPr>
            <p:ph sz="quarter" idx="10"/>
          </p:nvPr>
        </p:nvSpPr>
        <p:spPr>
          <a:xfrm>
            <a:off x="475488" y="1901952"/>
            <a:ext cx="5422392" cy="4389120"/>
          </a:xfrm>
        </p:spPr>
        <p:txBody>
          <a:bodyPr/>
          <a:lstStyle>
            <a:lvl2pPr>
              <a:defRPr sz="1600"/>
            </a:lvl2pPr>
          </a:lstStyle>
          <a:p>
            <a:pPr lvl="0"/>
            <a:r>
              <a:rPr lang="en-US" dirty="0"/>
              <a:t>Click to edit Master text styles</a:t>
            </a:r>
          </a:p>
          <a:p>
            <a:pPr lvl="1"/>
            <a:r>
              <a:rPr lang="en-US" dirty="0"/>
              <a:t>Second level</a:t>
            </a:r>
          </a:p>
        </p:txBody>
      </p:sp>
      <p:sp>
        <p:nvSpPr>
          <p:cNvPr id="7" name="Content Placeholder 5"/>
          <p:cNvSpPr>
            <a:spLocks noGrp="1"/>
          </p:cNvSpPr>
          <p:nvPr>
            <p:ph sz="quarter" idx="11"/>
          </p:nvPr>
        </p:nvSpPr>
        <p:spPr>
          <a:xfrm>
            <a:off x="6227299" y="1901952"/>
            <a:ext cx="5421174" cy="4396986"/>
          </a:xfrm>
        </p:spPr>
        <p:txBody>
          <a:bodyPr/>
          <a:lstStyle>
            <a:lvl2pPr>
              <a:defRPr sz="1600"/>
            </a:lvl2pPr>
          </a:lstStyle>
          <a:p>
            <a:pPr lvl="0"/>
            <a:r>
              <a:rPr lang="en-US" dirty="0"/>
              <a:t>Click to edit Master text styles</a:t>
            </a:r>
          </a:p>
          <a:p>
            <a:pPr lvl="1"/>
            <a:r>
              <a:rPr lang="en-US" dirty="0"/>
              <a:t>Second level</a:t>
            </a:r>
          </a:p>
        </p:txBody>
      </p:sp>
      <p:sp>
        <p:nvSpPr>
          <p:cNvPr id="8" name="Text Placeholder 7">
            <a:extLst>
              <a:ext uri="{FF2B5EF4-FFF2-40B4-BE49-F238E27FC236}">
                <a16:creationId xmlns:a16="http://schemas.microsoft.com/office/drawing/2014/main" id="{0378BF09-839B-46FB-BC79-5B2AA0BC5EAB}"/>
              </a:ext>
            </a:extLst>
          </p:cNvPr>
          <p:cNvSpPr>
            <a:spLocks noGrp="1"/>
          </p:cNvSpPr>
          <p:nvPr>
            <p:ph type="body" sz="quarter" idx="12"/>
          </p:nvPr>
        </p:nvSpPr>
        <p:spPr>
          <a:xfrm>
            <a:off x="438912" y="960120"/>
            <a:ext cx="11183112" cy="448056"/>
          </a:xfrm>
        </p:spPr>
        <p:txBody>
          <a:bodyPr/>
          <a:lstStyle>
            <a:lvl1pPr marL="0" indent="0">
              <a:buNone/>
              <a:defRPr lang="en-US" sz="1899" b="0" kern="1200" dirty="0">
                <a:solidFill>
                  <a:schemeClr val="tx1"/>
                </a:solidFill>
                <a:latin typeface="+mn-lt"/>
                <a:ea typeface="Gilroy" panose="00000500000000000000" pitchFamily="50" charset="0"/>
                <a:cs typeface="Gilroy" panose="00000500000000000000" pitchFamily="50" charset="0"/>
              </a:defRPr>
            </a:lvl1pPr>
          </a:lstStyle>
          <a:p>
            <a:pPr marL="0" lvl="0" indent="0" algn="l" defTabSz="456880" rtl="0" eaLnBrk="1" latinLnBrk="0" hangingPunct="1">
              <a:lnSpc>
                <a:spcPct val="90000"/>
              </a:lnSpc>
              <a:spcBef>
                <a:spcPts val="1200"/>
              </a:spcBef>
              <a:buClr>
                <a:srgbClr val="F7F7F7"/>
              </a:buClr>
              <a:buFont typeface="Arial"/>
              <a:buNone/>
            </a:pPr>
            <a:r>
              <a:rPr lang="en-US" dirty="0"/>
              <a:t>Edit Master text styles</a:t>
            </a:r>
          </a:p>
        </p:txBody>
      </p:sp>
    </p:spTree>
    <p:extLst>
      <p:ext uri="{BB962C8B-B14F-4D97-AF65-F5344CB8AC3E}">
        <p14:creationId xmlns:p14="http://schemas.microsoft.com/office/powerpoint/2010/main" val="1801175110"/>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wo Content w headings">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dirty="0"/>
              <a:t>Click to edit Master title style</a:t>
            </a:r>
          </a:p>
        </p:txBody>
      </p:sp>
      <p:sp>
        <p:nvSpPr>
          <p:cNvPr id="6" name="Content Placeholder 5"/>
          <p:cNvSpPr>
            <a:spLocks noGrp="1"/>
          </p:cNvSpPr>
          <p:nvPr>
            <p:ph sz="quarter" idx="10" hasCustomPrompt="1"/>
          </p:nvPr>
        </p:nvSpPr>
        <p:spPr>
          <a:xfrm>
            <a:off x="475487" y="1901952"/>
            <a:ext cx="5422392" cy="4396987"/>
          </a:xfrm>
        </p:spPr>
        <p:txBody>
          <a:bodyPr/>
          <a:lstStyle>
            <a:lvl1pPr marL="0" indent="0">
              <a:buNone/>
              <a:defRPr b="1">
                <a:latin typeface="+mj-lt"/>
              </a:defRPr>
            </a:lvl1pPr>
            <a:lvl2pPr marL="228531" indent="-228531">
              <a:buFont typeface="Arial" panose="020B0604020202020204" pitchFamily="34" charset="0"/>
              <a:buChar char="•"/>
              <a:defRPr sz="1999">
                <a:latin typeface="+mn-lt"/>
              </a:defRPr>
            </a:lvl2pPr>
            <a:lvl3pPr marL="399930" indent="-171399">
              <a:buClr>
                <a:schemeClr val="tx1"/>
              </a:buClr>
              <a:buFont typeface="Avenir Book" panose="02000503020000020003" pitchFamily="2" charset="0"/>
              <a:buChar char="–"/>
              <a:defRPr sz="1600">
                <a:latin typeface="+mn-lt"/>
              </a:defRPr>
            </a:lvl3pPr>
            <a:lvl4pPr>
              <a:defRPr>
                <a:latin typeface="+mn-lt"/>
              </a:defRPr>
            </a:lvl4pPr>
            <a:lvl5pPr marL="1145372" indent="0">
              <a:buNone/>
              <a:defRPr/>
            </a:lvl5pPr>
          </a:lstStyle>
          <a:p>
            <a:pPr lvl="0"/>
            <a:r>
              <a:rPr lang="en-US" dirty="0"/>
              <a:t>Click to edit Master text styles</a:t>
            </a:r>
          </a:p>
          <a:p>
            <a:pPr lvl="1"/>
            <a:r>
              <a:rPr lang="en-US" dirty="0"/>
              <a:t>First level</a:t>
            </a:r>
          </a:p>
          <a:p>
            <a:pPr lvl="2"/>
            <a:r>
              <a:rPr lang="en-US" dirty="0"/>
              <a:t>Second level</a:t>
            </a:r>
          </a:p>
        </p:txBody>
      </p:sp>
      <p:sp>
        <p:nvSpPr>
          <p:cNvPr id="7" name="Content Placeholder 5"/>
          <p:cNvSpPr>
            <a:spLocks noGrp="1"/>
          </p:cNvSpPr>
          <p:nvPr>
            <p:ph sz="quarter" idx="11" hasCustomPrompt="1"/>
          </p:nvPr>
        </p:nvSpPr>
        <p:spPr>
          <a:xfrm>
            <a:off x="6227299" y="1901952"/>
            <a:ext cx="5421174" cy="4396986"/>
          </a:xfrm>
        </p:spPr>
        <p:txBody>
          <a:bodyPr/>
          <a:lstStyle>
            <a:lvl1pPr marL="0" indent="0">
              <a:buNone/>
              <a:defRPr b="1">
                <a:latin typeface="+mj-lt"/>
              </a:defRPr>
            </a:lvl1pPr>
            <a:lvl2pPr marL="228531" indent="-228531">
              <a:buFont typeface="Arial" panose="020B0604020202020204" pitchFamily="34" charset="0"/>
              <a:buChar char="•"/>
              <a:defRPr sz="1999"/>
            </a:lvl2pPr>
            <a:lvl3pPr marL="399930" indent="-171399">
              <a:buClr>
                <a:schemeClr val="tx1"/>
              </a:buClr>
              <a:buFont typeface="Avenir Book" panose="02000503020000020003" pitchFamily="2" charset="0"/>
              <a:buChar char="–"/>
              <a:defRPr sz="1600"/>
            </a:lvl3pPr>
          </a:lstStyle>
          <a:p>
            <a:pPr lvl="0"/>
            <a:r>
              <a:rPr lang="en-US" dirty="0"/>
              <a:t>Click to edit Master text styles</a:t>
            </a:r>
          </a:p>
          <a:p>
            <a:pPr lvl="1"/>
            <a:r>
              <a:rPr lang="en-US" dirty="0"/>
              <a:t>First level</a:t>
            </a:r>
          </a:p>
          <a:p>
            <a:pPr lvl="2"/>
            <a:r>
              <a:rPr lang="en-US" dirty="0"/>
              <a:t>Second level</a:t>
            </a:r>
          </a:p>
        </p:txBody>
      </p:sp>
      <p:sp>
        <p:nvSpPr>
          <p:cNvPr id="8" name="Text Placeholder 7">
            <a:extLst>
              <a:ext uri="{FF2B5EF4-FFF2-40B4-BE49-F238E27FC236}">
                <a16:creationId xmlns:a16="http://schemas.microsoft.com/office/drawing/2014/main" id="{0378BF09-839B-46FB-BC79-5B2AA0BC5EAB}"/>
              </a:ext>
            </a:extLst>
          </p:cNvPr>
          <p:cNvSpPr>
            <a:spLocks noGrp="1"/>
          </p:cNvSpPr>
          <p:nvPr>
            <p:ph type="body" sz="quarter" idx="12"/>
          </p:nvPr>
        </p:nvSpPr>
        <p:spPr>
          <a:xfrm>
            <a:off x="438912" y="960120"/>
            <a:ext cx="11183112" cy="448056"/>
          </a:xfrm>
        </p:spPr>
        <p:txBody>
          <a:bodyPr/>
          <a:lstStyle>
            <a:lvl1pPr marL="0" indent="0">
              <a:buNone/>
              <a:defRPr lang="en-US" sz="1899" b="0" kern="1200" dirty="0">
                <a:solidFill>
                  <a:schemeClr val="tx1"/>
                </a:solidFill>
                <a:latin typeface="+mn-lt"/>
                <a:ea typeface="Gilroy" panose="00000500000000000000" pitchFamily="50" charset="0"/>
                <a:cs typeface="Gilroy" panose="00000500000000000000" pitchFamily="50" charset="0"/>
              </a:defRPr>
            </a:lvl1pPr>
          </a:lstStyle>
          <a:p>
            <a:pPr marL="0" lvl="0" indent="0" algn="l" defTabSz="456880" rtl="0" eaLnBrk="1" latinLnBrk="0" hangingPunct="1">
              <a:lnSpc>
                <a:spcPct val="90000"/>
              </a:lnSpc>
              <a:spcBef>
                <a:spcPts val="1200"/>
              </a:spcBef>
              <a:buClr>
                <a:srgbClr val="F7F7F7"/>
              </a:buClr>
              <a:buFont typeface="Arial"/>
              <a:buNone/>
            </a:pPr>
            <a:r>
              <a:rPr lang="en-US" dirty="0"/>
              <a:t>Edit Master text styles</a:t>
            </a:r>
          </a:p>
        </p:txBody>
      </p:sp>
    </p:spTree>
    <p:extLst>
      <p:ext uri="{BB962C8B-B14F-4D97-AF65-F5344CB8AC3E}">
        <p14:creationId xmlns:p14="http://schemas.microsoft.com/office/powerpoint/2010/main" val="3962647415"/>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tent Lef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dirty="0"/>
              <a:t>Click to edit Master title style</a:t>
            </a:r>
          </a:p>
        </p:txBody>
      </p:sp>
      <p:sp>
        <p:nvSpPr>
          <p:cNvPr id="7" name="Content Placeholder 5"/>
          <p:cNvSpPr>
            <a:spLocks noGrp="1"/>
          </p:cNvSpPr>
          <p:nvPr>
            <p:ph sz="quarter" idx="11"/>
          </p:nvPr>
        </p:nvSpPr>
        <p:spPr>
          <a:xfrm>
            <a:off x="6227299" y="1901952"/>
            <a:ext cx="5421174" cy="4396986"/>
          </a:xfrm>
        </p:spPr>
        <p:txBody>
          <a:bodyPr/>
          <a:lstStyle>
            <a:lvl2pPr>
              <a:defRPr sz="1600"/>
            </a:lvl2pPr>
          </a:lstStyle>
          <a:p>
            <a:pPr lvl="0"/>
            <a:r>
              <a:rPr lang="en-US" dirty="0"/>
              <a:t>Click to edit Master text styles</a:t>
            </a:r>
          </a:p>
          <a:p>
            <a:pPr lvl="1"/>
            <a:r>
              <a:rPr lang="en-US" dirty="0"/>
              <a:t>Second level</a:t>
            </a:r>
          </a:p>
        </p:txBody>
      </p:sp>
      <p:sp>
        <p:nvSpPr>
          <p:cNvPr id="8" name="Text Placeholder 7">
            <a:extLst>
              <a:ext uri="{FF2B5EF4-FFF2-40B4-BE49-F238E27FC236}">
                <a16:creationId xmlns:a16="http://schemas.microsoft.com/office/drawing/2014/main" id="{0378BF09-839B-46FB-BC79-5B2AA0BC5EAB}"/>
              </a:ext>
            </a:extLst>
          </p:cNvPr>
          <p:cNvSpPr>
            <a:spLocks noGrp="1"/>
          </p:cNvSpPr>
          <p:nvPr>
            <p:ph type="body" sz="quarter" idx="12"/>
          </p:nvPr>
        </p:nvSpPr>
        <p:spPr>
          <a:xfrm>
            <a:off x="438912" y="960120"/>
            <a:ext cx="11183112" cy="448056"/>
          </a:xfrm>
        </p:spPr>
        <p:txBody>
          <a:bodyPr/>
          <a:lstStyle>
            <a:lvl1pPr marL="0" indent="0">
              <a:buNone/>
              <a:defRPr lang="en-US" sz="1899" b="0" kern="1200" dirty="0">
                <a:solidFill>
                  <a:schemeClr val="tx1"/>
                </a:solidFill>
                <a:latin typeface="+mn-lt"/>
                <a:ea typeface="Gilroy" panose="00000500000000000000" pitchFamily="50" charset="0"/>
                <a:cs typeface="Gilroy" panose="00000500000000000000" pitchFamily="50" charset="0"/>
              </a:defRPr>
            </a:lvl1pPr>
          </a:lstStyle>
          <a:p>
            <a:pPr marL="0" lvl="0" indent="0" algn="l" defTabSz="456880" rtl="0" eaLnBrk="1" latinLnBrk="0" hangingPunct="1">
              <a:lnSpc>
                <a:spcPct val="90000"/>
              </a:lnSpc>
              <a:spcBef>
                <a:spcPts val="1200"/>
              </a:spcBef>
              <a:buClr>
                <a:srgbClr val="F7F7F7"/>
              </a:buClr>
              <a:buFont typeface="Arial"/>
              <a:buNone/>
            </a:pPr>
            <a:r>
              <a:rPr lang="en-US" dirty="0"/>
              <a:t>Edit Master text styles</a:t>
            </a:r>
          </a:p>
        </p:txBody>
      </p:sp>
    </p:spTree>
    <p:extLst>
      <p:ext uri="{BB962C8B-B14F-4D97-AF65-F5344CB8AC3E}">
        <p14:creationId xmlns:p14="http://schemas.microsoft.com/office/powerpoint/2010/main" val="1545850203"/>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dirty="0"/>
              <a:t>Click to edit Master title style</a:t>
            </a:r>
          </a:p>
        </p:txBody>
      </p:sp>
      <p:sp>
        <p:nvSpPr>
          <p:cNvPr id="6" name="Content Placeholder 5"/>
          <p:cNvSpPr>
            <a:spLocks noGrp="1"/>
          </p:cNvSpPr>
          <p:nvPr>
            <p:ph sz="quarter" idx="10"/>
          </p:nvPr>
        </p:nvSpPr>
        <p:spPr>
          <a:xfrm>
            <a:off x="439613" y="1901952"/>
            <a:ext cx="3291840" cy="4396987"/>
          </a:xfrm>
        </p:spPr>
        <p:txBody>
          <a:bodyPr/>
          <a:lstStyle>
            <a:lvl2pPr>
              <a:defRPr sz="1600"/>
            </a:lvl2pPr>
          </a:lstStyle>
          <a:p>
            <a:pPr lvl="0"/>
            <a:r>
              <a:rPr lang="en-US" dirty="0"/>
              <a:t>Click to edit Master text styles</a:t>
            </a:r>
          </a:p>
          <a:p>
            <a:pPr lvl="1"/>
            <a:r>
              <a:rPr lang="en-US" dirty="0"/>
              <a:t>Second level</a:t>
            </a:r>
          </a:p>
        </p:txBody>
      </p:sp>
      <p:sp>
        <p:nvSpPr>
          <p:cNvPr id="7" name="Content Placeholder 5"/>
          <p:cNvSpPr>
            <a:spLocks noGrp="1"/>
          </p:cNvSpPr>
          <p:nvPr>
            <p:ph sz="quarter" idx="11"/>
          </p:nvPr>
        </p:nvSpPr>
        <p:spPr>
          <a:xfrm>
            <a:off x="4398932" y="1901952"/>
            <a:ext cx="3291840" cy="4396986"/>
          </a:xfrm>
        </p:spPr>
        <p:txBody>
          <a:bodyPr/>
          <a:lstStyle>
            <a:lvl2pPr>
              <a:defRPr sz="1600"/>
            </a:lvl2pPr>
          </a:lstStyle>
          <a:p>
            <a:pPr lvl="0"/>
            <a:r>
              <a:rPr lang="en-US" dirty="0"/>
              <a:t>Click to edit Master text styles</a:t>
            </a:r>
          </a:p>
          <a:p>
            <a:pPr lvl="1"/>
            <a:r>
              <a:rPr lang="en-US" dirty="0"/>
              <a:t>Second level</a:t>
            </a:r>
          </a:p>
        </p:txBody>
      </p:sp>
      <p:sp>
        <p:nvSpPr>
          <p:cNvPr id="8" name="Text Placeholder 7">
            <a:extLst>
              <a:ext uri="{FF2B5EF4-FFF2-40B4-BE49-F238E27FC236}">
                <a16:creationId xmlns:a16="http://schemas.microsoft.com/office/drawing/2014/main" id="{0378BF09-839B-46FB-BC79-5B2AA0BC5EAB}"/>
              </a:ext>
            </a:extLst>
          </p:cNvPr>
          <p:cNvSpPr>
            <a:spLocks noGrp="1"/>
          </p:cNvSpPr>
          <p:nvPr>
            <p:ph type="body" sz="quarter" idx="12"/>
          </p:nvPr>
        </p:nvSpPr>
        <p:spPr>
          <a:xfrm>
            <a:off x="438912" y="960120"/>
            <a:ext cx="11183112" cy="448056"/>
          </a:xfrm>
        </p:spPr>
        <p:txBody>
          <a:bodyPr/>
          <a:lstStyle>
            <a:lvl1pPr marL="0" indent="0">
              <a:buNone/>
              <a:defRPr lang="en-US" sz="1899" b="0" kern="1200" dirty="0">
                <a:solidFill>
                  <a:schemeClr val="tx1"/>
                </a:solidFill>
                <a:latin typeface="+mn-lt"/>
                <a:ea typeface="Gilroy" panose="00000500000000000000" pitchFamily="50" charset="0"/>
                <a:cs typeface="Gilroy" panose="00000500000000000000" pitchFamily="50" charset="0"/>
              </a:defRPr>
            </a:lvl1pPr>
          </a:lstStyle>
          <a:p>
            <a:pPr marL="0" lvl="0" indent="0" algn="l" defTabSz="456880" rtl="0" eaLnBrk="1" latinLnBrk="0" hangingPunct="1">
              <a:lnSpc>
                <a:spcPct val="90000"/>
              </a:lnSpc>
              <a:spcBef>
                <a:spcPts val="1200"/>
              </a:spcBef>
              <a:buClr>
                <a:srgbClr val="F7F7F7"/>
              </a:buClr>
              <a:buFont typeface="Arial"/>
              <a:buNone/>
            </a:pPr>
            <a:r>
              <a:rPr lang="en-US" dirty="0"/>
              <a:t>Edit Master text styles</a:t>
            </a:r>
          </a:p>
        </p:txBody>
      </p:sp>
      <p:sp>
        <p:nvSpPr>
          <p:cNvPr id="9" name="Content Placeholder 8">
            <a:extLst>
              <a:ext uri="{FF2B5EF4-FFF2-40B4-BE49-F238E27FC236}">
                <a16:creationId xmlns:a16="http://schemas.microsoft.com/office/drawing/2014/main" id="{4BC0AA83-3E7C-45A7-A78B-876FEFF1FDA8}"/>
              </a:ext>
            </a:extLst>
          </p:cNvPr>
          <p:cNvSpPr>
            <a:spLocks noGrp="1"/>
          </p:cNvSpPr>
          <p:nvPr>
            <p:ph sz="quarter" idx="13" hasCustomPrompt="1"/>
          </p:nvPr>
        </p:nvSpPr>
        <p:spPr>
          <a:xfrm>
            <a:off x="8356633" y="1901952"/>
            <a:ext cx="3291840" cy="4396987"/>
          </a:xfrm>
        </p:spPr>
        <p:txBody>
          <a:bodyPr/>
          <a:lstStyle>
            <a:lvl1pPr>
              <a:defRPr/>
            </a:lvl1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900843399"/>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hree Content with Header">
    <p:spTree>
      <p:nvGrpSpPr>
        <p:cNvPr id="1" name=""/>
        <p:cNvGrpSpPr/>
        <p:nvPr/>
      </p:nvGrpSpPr>
      <p:grpSpPr>
        <a:xfrm>
          <a:off x="0" y="0"/>
          <a:ext cx="0" cy="0"/>
          <a:chOff x="0" y="0"/>
          <a:chExt cx="0" cy="0"/>
        </a:xfrm>
      </p:grpSpPr>
      <p:sp>
        <p:nvSpPr>
          <p:cNvPr id="11" name="Content Placeholder 5">
            <a:extLst>
              <a:ext uri="{FF2B5EF4-FFF2-40B4-BE49-F238E27FC236}">
                <a16:creationId xmlns:a16="http://schemas.microsoft.com/office/drawing/2014/main" id="{2B9B6F4E-73B9-3645-850E-B8AF5E70C964}"/>
              </a:ext>
            </a:extLst>
          </p:cNvPr>
          <p:cNvSpPr>
            <a:spLocks noGrp="1"/>
          </p:cNvSpPr>
          <p:nvPr>
            <p:ph sz="quarter" idx="10" hasCustomPrompt="1"/>
          </p:nvPr>
        </p:nvSpPr>
        <p:spPr>
          <a:xfrm>
            <a:off x="475487" y="1901952"/>
            <a:ext cx="3498805" cy="4396987"/>
          </a:xfrm>
        </p:spPr>
        <p:txBody>
          <a:bodyPr/>
          <a:lstStyle>
            <a:lvl1pPr marL="0" indent="0">
              <a:buNone/>
              <a:defRPr b="1">
                <a:latin typeface="+mj-lt"/>
              </a:defRPr>
            </a:lvl1pPr>
            <a:lvl2pPr marL="228531" indent="-228531">
              <a:buFont typeface="Arial" panose="020B0604020202020204" pitchFamily="34" charset="0"/>
              <a:buChar char="•"/>
              <a:defRPr sz="1999">
                <a:latin typeface="+mn-lt"/>
              </a:defRPr>
            </a:lvl2pPr>
            <a:lvl3pPr marL="399930" indent="-171399">
              <a:buClr>
                <a:schemeClr val="tx1"/>
              </a:buClr>
              <a:buFont typeface="Avenir Book" panose="02000503020000020003" pitchFamily="2" charset="0"/>
              <a:buChar char="–"/>
              <a:defRPr sz="1600">
                <a:latin typeface="+mn-lt"/>
              </a:defRPr>
            </a:lvl3pPr>
            <a:lvl4pPr>
              <a:defRPr>
                <a:latin typeface="+mn-lt"/>
              </a:defRPr>
            </a:lvl4pPr>
            <a:lvl5pPr marL="1145372" indent="0">
              <a:buNone/>
              <a:defRPr/>
            </a:lvl5pPr>
          </a:lstStyle>
          <a:p>
            <a:pPr lvl="0"/>
            <a:r>
              <a:rPr lang="en-US" dirty="0"/>
              <a:t>Click to edit Master text styles</a:t>
            </a:r>
          </a:p>
          <a:p>
            <a:pPr lvl="1"/>
            <a:r>
              <a:rPr lang="en-US" dirty="0"/>
              <a:t>First level</a:t>
            </a:r>
          </a:p>
          <a:p>
            <a:pPr lvl="2"/>
            <a:r>
              <a:rPr lang="en-US" dirty="0"/>
              <a:t>Second level</a:t>
            </a:r>
          </a:p>
        </p:txBody>
      </p:sp>
      <p:sp>
        <p:nvSpPr>
          <p:cNvPr id="13" name="Content Placeholder 5">
            <a:extLst>
              <a:ext uri="{FF2B5EF4-FFF2-40B4-BE49-F238E27FC236}">
                <a16:creationId xmlns:a16="http://schemas.microsoft.com/office/drawing/2014/main" id="{F9258026-21D9-9948-BD91-74F7C537A5B0}"/>
              </a:ext>
            </a:extLst>
          </p:cNvPr>
          <p:cNvSpPr>
            <a:spLocks noGrp="1"/>
          </p:cNvSpPr>
          <p:nvPr>
            <p:ph sz="quarter" idx="11" hasCustomPrompt="1"/>
          </p:nvPr>
        </p:nvSpPr>
        <p:spPr>
          <a:xfrm>
            <a:off x="8086644" y="1901952"/>
            <a:ext cx="3561829" cy="4396986"/>
          </a:xfrm>
        </p:spPr>
        <p:txBody>
          <a:bodyPr/>
          <a:lstStyle>
            <a:lvl1pPr marL="0" indent="0">
              <a:buNone/>
              <a:defRPr b="1">
                <a:latin typeface="+mj-lt"/>
              </a:defRPr>
            </a:lvl1pPr>
            <a:lvl2pPr marL="228531" indent="-228531">
              <a:buFont typeface="Arial" panose="020B0604020202020204" pitchFamily="34" charset="0"/>
              <a:buChar char="•"/>
              <a:defRPr sz="1999"/>
            </a:lvl2pPr>
            <a:lvl3pPr marL="399930" indent="-171399">
              <a:buClr>
                <a:schemeClr val="tx1"/>
              </a:buClr>
              <a:buFont typeface="Avenir Book" panose="02000503020000020003" pitchFamily="2" charset="0"/>
              <a:buChar char="–"/>
              <a:defRPr sz="1600"/>
            </a:lvl3pPr>
          </a:lstStyle>
          <a:p>
            <a:pPr lvl="0"/>
            <a:r>
              <a:rPr lang="en-US" dirty="0"/>
              <a:t>Click to edit Master text styles</a:t>
            </a:r>
          </a:p>
          <a:p>
            <a:pPr lvl="1"/>
            <a:r>
              <a:rPr lang="en-US" dirty="0"/>
              <a:t>First level</a:t>
            </a:r>
          </a:p>
          <a:p>
            <a:pPr lvl="2"/>
            <a:r>
              <a:rPr lang="en-US" dirty="0"/>
              <a:t>Second level</a:t>
            </a:r>
          </a:p>
        </p:txBody>
      </p:sp>
      <p:sp>
        <p:nvSpPr>
          <p:cNvPr id="19" name="Content Placeholder 5">
            <a:extLst>
              <a:ext uri="{FF2B5EF4-FFF2-40B4-BE49-F238E27FC236}">
                <a16:creationId xmlns:a16="http://schemas.microsoft.com/office/drawing/2014/main" id="{CC728572-097D-EC4B-BB44-34609460AE37}"/>
              </a:ext>
            </a:extLst>
          </p:cNvPr>
          <p:cNvSpPr>
            <a:spLocks noGrp="1"/>
          </p:cNvSpPr>
          <p:nvPr>
            <p:ph sz="quarter" idx="13" hasCustomPrompt="1"/>
          </p:nvPr>
        </p:nvSpPr>
        <p:spPr>
          <a:xfrm>
            <a:off x="4249553" y="1901952"/>
            <a:ext cx="3548604" cy="4396986"/>
          </a:xfrm>
        </p:spPr>
        <p:txBody>
          <a:bodyPr/>
          <a:lstStyle>
            <a:lvl1pPr marL="0" indent="0">
              <a:buNone/>
              <a:defRPr b="1">
                <a:latin typeface="+mj-lt"/>
              </a:defRPr>
            </a:lvl1pPr>
            <a:lvl2pPr marL="228531" indent="-228531">
              <a:buFont typeface="Arial" panose="020B0604020202020204" pitchFamily="34" charset="0"/>
              <a:buChar char="•"/>
              <a:defRPr sz="1999"/>
            </a:lvl2pPr>
            <a:lvl3pPr marL="399930" indent="-171399">
              <a:buClr>
                <a:schemeClr val="tx1"/>
              </a:buClr>
              <a:buFont typeface="Avenir Book" panose="02000503020000020003" pitchFamily="2" charset="0"/>
              <a:buChar char="–"/>
              <a:defRPr sz="1600"/>
            </a:lvl3pPr>
          </a:lstStyle>
          <a:p>
            <a:pPr lvl="0"/>
            <a:r>
              <a:rPr lang="en-US" dirty="0"/>
              <a:t>Click to edit Master text styles</a:t>
            </a:r>
          </a:p>
          <a:p>
            <a:pPr lvl="1"/>
            <a:r>
              <a:rPr lang="en-US" dirty="0"/>
              <a:t>First level</a:t>
            </a:r>
          </a:p>
          <a:p>
            <a:pPr lvl="2"/>
            <a:r>
              <a:rPr lang="en-US" dirty="0"/>
              <a:t>Second level</a:t>
            </a:r>
          </a:p>
        </p:txBody>
      </p:sp>
      <p:sp>
        <p:nvSpPr>
          <p:cNvPr id="2" name="Title 1"/>
          <p:cNvSpPr>
            <a:spLocks noGrp="1"/>
          </p:cNvSpPr>
          <p:nvPr>
            <p:ph type="title"/>
          </p:nvPr>
        </p:nvSpPr>
        <p:spPr bwMode="gray"/>
        <p:txBody>
          <a:body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0378BF09-839B-46FB-BC79-5B2AA0BC5EAB}"/>
              </a:ext>
            </a:extLst>
          </p:cNvPr>
          <p:cNvSpPr>
            <a:spLocks noGrp="1"/>
          </p:cNvSpPr>
          <p:nvPr>
            <p:ph type="body" sz="quarter" idx="12"/>
          </p:nvPr>
        </p:nvSpPr>
        <p:spPr>
          <a:xfrm>
            <a:off x="438912" y="960120"/>
            <a:ext cx="11183112" cy="448056"/>
          </a:xfrm>
        </p:spPr>
        <p:txBody>
          <a:bodyPr/>
          <a:lstStyle>
            <a:lvl1pPr marL="0" indent="0">
              <a:buNone/>
              <a:defRPr lang="en-US" sz="1899" b="0" kern="1200" dirty="0">
                <a:solidFill>
                  <a:schemeClr val="tx1"/>
                </a:solidFill>
                <a:latin typeface="+mn-lt"/>
                <a:ea typeface="Gilroy" panose="00000500000000000000" pitchFamily="50" charset="0"/>
                <a:cs typeface="Gilroy" panose="00000500000000000000" pitchFamily="50" charset="0"/>
              </a:defRPr>
            </a:lvl1pPr>
          </a:lstStyle>
          <a:p>
            <a:pPr marL="0" lvl="0" indent="0" algn="l" defTabSz="456880" rtl="0" eaLnBrk="1" latinLnBrk="0" hangingPunct="1">
              <a:lnSpc>
                <a:spcPct val="90000"/>
              </a:lnSpc>
              <a:spcBef>
                <a:spcPts val="1200"/>
              </a:spcBef>
              <a:buClr>
                <a:srgbClr val="F7F7F7"/>
              </a:buClr>
              <a:buFont typeface="Arial"/>
              <a:buNone/>
            </a:pPr>
            <a:r>
              <a:rPr lang="en-US" dirty="0"/>
              <a:t>Edit Master text styles</a:t>
            </a:r>
          </a:p>
        </p:txBody>
      </p:sp>
    </p:spTree>
    <p:extLst>
      <p:ext uri="{BB962C8B-B14F-4D97-AF65-F5344CB8AC3E}">
        <p14:creationId xmlns:p14="http://schemas.microsoft.com/office/powerpoint/2010/main" val="4087571339"/>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41232" y="341807"/>
            <a:ext cx="5376473" cy="668692"/>
          </a:xfrm>
        </p:spPr>
        <p:txBody>
          <a:bodyPr/>
          <a:lstStyle/>
          <a:p>
            <a:r>
              <a:rPr lang="en-US" dirty="0"/>
              <a:t>Click to edit Master title style</a:t>
            </a:r>
          </a:p>
        </p:txBody>
      </p:sp>
      <p:sp>
        <p:nvSpPr>
          <p:cNvPr id="6" name="Content Placeholder 5"/>
          <p:cNvSpPr>
            <a:spLocks noGrp="1"/>
          </p:cNvSpPr>
          <p:nvPr>
            <p:ph sz="quarter" idx="10"/>
          </p:nvPr>
        </p:nvSpPr>
        <p:spPr>
          <a:xfrm>
            <a:off x="437781" y="1901952"/>
            <a:ext cx="5312787" cy="4396987"/>
          </a:xfrm>
        </p:spPr>
        <p:txBody>
          <a:bodyPr/>
          <a:lstStyle>
            <a:lvl2pPr>
              <a:defRPr sz="1600"/>
            </a:lvl2pPr>
          </a:lstStyle>
          <a:p>
            <a:pPr lvl="0"/>
            <a:r>
              <a:rPr lang="en-US" dirty="0"/>
              <a:t>Click to edit Master text styles</a:t>
            </a:r>
          </a:p>
          <a:p>
            <a:pPr lvl="1"/>
            <a:r>
              <a:rPr lang="en-US" dirty="0"/>
              <a:t>Second level</a:t>
            </a:r>
          </a:p>
        </p:txBody>
      </p:sp>
      <p:sp>
        <p:nvSpPr>
          <p:cNvPr id="8" name="Text Placeholder 7">
            <a:extLst>
              <a:ext uri="{FF2B5EF4-FFF2-40B4-BE49-F238E27FC236}">
                <a16:creationId xmlns:a16="http://schemas.microsoft.com/office/drawing/2014/main" id="{0378BF09-839B-46FB-BC79-5B2AA0BC5EAB}"/>
              </a:ext>
            </a:extLst>
          </p:cNvPr>
          <p:cNvSpPr>
            <a:spLocks noGrp="1"/>
          </p:cNvSpPr>
          <p:nvPr>
            <p:ph type="body" sz="quarter" idx="12"/>
          </p:nvPr>
        </p:nvSpPr>
        <p:spPr>
          <a:xfrm>
            <a:off x="438912" y="960120"/>
            <a:ext cx="5378792" cy="448056"/>
          </a:xfrm>
        </p:spPr>
        <p:txBody>
          <a:bodyPr/>
          <a:lstStyle>
            <a:lvl1pPr marL="0" indent="0">
              <a:buNone/>
              <a:defRPr lang="en-US" sz="1899" b="0" kern="1200" dirty="0">
                <a:solidFill>
                  <a:schemeClr val="tx1"/>
                </a:solidFill>
                <a:latin typeface="+mn-lt"/>
                <a:ea typeface="Gilroy" panose="00000500000000000000" pitchFamily="50" charset="0"/>
                <a:cs typeface="Gilroy" panose="00000500000000000000" pitchFamily="50" charset="0"/>
              </a:defRPr>
            </a:lvl1pPr>
          </a:lstStyle>
          <a:p>
            <a:pPr marL="0" lvl="0" indent="0" algn="l" defTabSz="456880" rtl="0" eaLnBrk="1" latinLnBrk="0" hangingPunct="1">
              <a:lnSpc>
                <a:spcPct val="90000"/>
              </a:lnSpc>
              <a:spcBef>
                <a:spcPts val="1200"/>
              </a:spcBef>
              <a:buClr>
                <a:srgbClr val="F7F7F7"/>
              </a:buClr>
              <a:buFont typeface="Arial"/>
              <a:buNone/>
            </a:pPr>
            <a:r>
              <a:rPr lang="en-US" dirty="0"/>
              <a:t>Edit Master text styles</a:t>
            </a:r>
          </a:p>
        </p:txBody>
      </p:sp>
      <p:sp>
        <p:nvSpPr>
          <p:cNvPr id="9" name="Picture Placeholder 8">
            <a:extLst>
              <a:ext uri="{FF2B5EF4-FFF2-40B4-BE49-F238E27FC236}">
                <a16:creationId xmlns:a16="http://schemas.microsoft.com/office/drawing/2014/main" id="{068AC82B-C3C3-469A-884C-F151849E7E5B}"/>
              </a:ext>
            </a:extLst>
          </p:cNvPr>
          <p:cNvSpPr>
            <a:spLocks noGrp="1"/>
          </p:cNvSpPr>
          <p:nvPr>
            <p:ph type="pic" sz="quarter" idx="13" hasCustomPrompt="1"/>
          </p:nvPr>
        </p:nvSpPr>
        <p:spPr>
          <a:xfrm>
            <a:off x="6094414" y="2"/>
            <a:ext cx="6094412" cy="6856413"/>
          </a:xfrm>
          <a:solidFill>
            <a:srgbClr val="F7F7F7"/>
          </a:solidFill>
        </p:spPr>
        <p:txBody>
          <a:bodyPr anchor="ctr" anchorCtr="1"/>
          <a:lstStyle>
            <a:lvl1pPr algn="ctr">
              <a:defRPr sz="1400">
                <a:solidFill>
                  <a:schemeClr val="tx1"/>
                </a:solidFill>
              </a:defRPr>
            </a:lvl1pPr>
          </a:lstStyle>
          <a:p>
            <a:r>
              <a:rPr lang="en-US" dirty="0"/>
              <a:t>Picture here</a:t>
            </a:r>
          </a:p>
        </p:txBody>
      </p:sp>
      <p:grpSp>
        <p:nvGrpSpPr>
          <p:cNvPr id="13" name="Group 12">
            <a:extLst>
              <a:ext uri="{FF2B5EF4-FFF2-40B4-BE49-F238E27FC236}">
                <a16:creationId xmlns:a16="http://schemas.microsoft.com/office/drawing/2014/main" id="{5B2D3ECD-87FC-41E1-A3AD-39EC6F8C655F}"/>
              </a:ext>
            </a:extLst>
          </p:cNvPr>
          <p:cNvGrpSpPr/>
          <p:nvPr userDrawn="1"/>
        </p:nvGrpSpPr>
        <p:grpSpPr bwMode="gray">
          <a:xfrm>
            <a:off x="540352" y="6347925"/>
            <a:ext cx="559991" cy="161925"/>
            <a:chOff x="4436128" y="1677988"/>
            <a:chExt cx="559991" cy="161925"/>
          </a:xfrm>
        </p:grpSpPr>
        <p:sp>
          <p:nvSpPr>
            <p:cNvPr id="14" name="Freeform 5">
              <a:extLst>
                <a:ext uri="{FF2B5EF4-FFF2-40B4-BE49-F238E27FC236}">
                  <a16:creationId xmlns:a16="http://schemas.microsoft.com/office/drawing/2014/main" id="{C82356C0-E1A7-416E-BD67-0668491D1BBA}"/>
                </a:ext>
              </a:extLst>
            </p:cNvPr>
            <p:cNvSpPr>
              <a:spLocks/>
            </p:cNvSpPr>
            <p:nvPr/>
          </p:nvSpPr>
          <p:spPr bwMode="gray">
            <a:xfrm>
              <a:off x="4748866" y="1681163"/>
              <a:ext cx="238125" cy="153988"/>
            </a:xfrm>
            <a:custGeom>
              <a:avLst/>
              <a:gdLst>
                <a:gd name="T0" fmla="*/ 55 w 150"/>
                <a:gd name="T1" fmla="*/ 97 h 97"/>
                <a:gd name="T2" fmla="*/ 38 w 150"/>
                <a:gd name="T3" fmla="*/ 97 h 97"/>
                <a:gd name="T4" fmla="*/ 0 w 150"/>
                <a:gd name="T5" fmla="*/ 0 h 97"/>
                <a:gd name="T6" fmla="*/ 25 w 150"/>
                <a:gd name="T7" fmla="*/ 0 h 97"/>
                <a:gd name="T8" fmla="*/ 46 w 150"/>
                <a:gd name="T9" fmla="*/ 55 h 97"/>
                <a:gd name="T10" fmla="*/ 65 w 150"/>
                <a:gd name="T11" fmla="*/ 0 h 97"/>
                <a:gd name="T12" fmla="*/ 86 w 150"/>
                <a:gd name="T13" fmla="*/ 0 h 97"/>
                <a:gd name="T14" fmla="*/ 105 w 150"/>
                <a:gd name="T15" fmla="*/ 55 h 97"/>
                <a:gd name="T16" fmla="*/ 125 w 150"/>
                <a:gd name="T17" fmla="*/ 0 h 97"/>
                <a:gd name="T18" fmla="*/ 150 w 150"/>
                <a:gd name="T19" fmla="*/ 0 h 97"/>
                <a:gd name="T20" fmla="*/ 114 w 150"/>
                <a:gd name="T21" fmla="*/ 97 h 97"/>
                <a:gd name="T22" fmla="*/ 95 w 150"/>
                <a:gd name="T23" fmla="*/ 97 h 97"/>
                <a:gd name="T24" fmla="*/ 75 w 150"/>
                <a:gd name="T25" fmla="*/ 42 h 97"/>
                <a:gd name="T26" fmla="*/ 55 w 150"/>
                <a:gd name="T2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97">
                  <a:moveTo>
                    <a:pt x="55" y="97"/>
                  </a:moveTo>
                  <a:lnTo>
                    <a:pt x="38" y="97"/>
                  </a:lnTo>
                  <a:lnTo>
                    <a:pt x="0" y="0"/>
                  </a:lnTo>
                  <a:lnTo>
                    <a:pt x="25" y="0"/>
                  </a:lnTo>
                  <a:lnTo>
                    <a:pt x="46" y="55"/>
                  </a:lnTo>
                  <a:lnTo>
                    <a:pt x="65" y="0"/>
                  </a:lnTo>
                  <a:lnTo>
                    <a:pt x="86" y="0"/>
                  </a:lnTo>
                  <a:lnTo>
                    <a:pt x="105" y="55"/>
                  </a:lnTo>
                  <a:lnTo>
                    <a:pt x="125" y="0"/>
                  </a:lnTo>
                  <a:lnTo>
                    <a:pt x="150" y="0"/>
                  </a:lnTo>
                  <a:lnTo>
                    <a:pt x="114" y="97"/>
                  </a:lnTo>
                  <a:lnTo>
                    <a:pt x="95" y="97"/>
                  </a:lnTo>
                  <a:lnTo>
                    <a:pt x="75" y="42"/>
                  </a:lnTo>
                  <a:lnTo>
                    <a:pt x="55" y="9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5" name="Freeform 6">
              <a:extLst>
                <a:ext uri="{FF2B5EF4-FFF2-40B4-BE49-F238E27FC236}">
                  <a16:creationId xmlns:a16="http://schemas.microsoft.com/office/drawing/2014/main" id="{113D68CF-3636-4E89-9C74-3B5A7EA6D946}"/>
                </a:ext>
              </a:extLst>
            </p:cNvPr>
            <p:cNvSpPr>
              <a:spLocks/>
            </p:cNvSpPr>
            <p:nvPr/>
          </p:nvSpPr>
          <p:spPr bwMode="gray">
            <a:xfrm>
              <a:off x="4436128" y="1677988"/>
              <a:ext cx="144463" cy="157163"/>
            </a:xfrm>
            <a:custGeom>
              <a:avLst/>
              <a:gdLst>
                <a:gd name="T0" fmla="*/ 0 w 92"/>
                <a:gd name="T1" fmla="*/ 95 h 95"/>
                <a:gd name="T2" fmla="*/ 0 w 92"/>
                <a:gd name="T3" fmla="*/ 2 h 95"/>
                <a:gd name="T4" fmla="*/ 24 w 92"/>
                <a:gd name="T5" fmla="*/ 2 h 95"/>
                <a:gd name="T6" fmla="*/ 24 w 92"/>
                <a:gd name="T7" fmla="*/ 9 h 95"/>
                <a:gd name="T8" fmla="*/ 50 w 92"/>
                <a:gd name="T9" fmla="*/ 0 h 95"/>
                <a:gd name="T10" fmla="*/ 82 w 92"/>
                <a:gd name="T11" fmla="*/ 15 h 95"/>
                <a:gd name="T12" fmla="*/ 92 w 92"/>
                <a:gd name="T13" fmla="*/ 48 h 95"/>
                <a:gd name="T14" fmla="*/ 92 w 92"/>
                <a:gd name="T15" fmla="*/ 95 h 95"/>
                <a:gd name="T16" fmla="*/ 67 w 92"/>
                <a:gd name="T17" fmla="*/ 95 h 95"/>
                <a:gd name="T18" fmla="*/ 67 w 92"/>
                <a:gd name="T19" fmla="*/ 46 h 95"/>
                <a:gd name="T20" fmla="*/ 61 w 92"/>
                <a:gd name="T21" fmla="*/ 28 h 95"/>
                <a:gd name="T22" fmla="*/ 47 w 92"/>
                <a:gd name="T23" fmla="*/ 23 h 95"/>
                <a:gd name="T24" fmla="*/ 25 w 92"/>
                <a:gd name="T25" fmla="*/ 35 h 95"/>
                <a:gd name="T26" fmla="*/ 25 w 92"/>
                <a:gd name="T27" fmla="*/ 95 h 95"/>
                <a:gd name="T28" fmla="*/ 0 w 92"/>
                <a:gd name="T29"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2" h="95">
                  <a:moveTo>
                    <a:pt x="0" y="95"/>
                  </a:moveTo>
                  <a:cubicBezTo>
                    <a:pt x="0" y="2"/>
                    <a:pt x="0" y="2"/>
                    <a:pt x="0" y="2"/>
                  </a:cubicBezTo>
                  <a:cubicBezTo>
                    <a:pt x="24" y="2"/>
                    <a:pt x="24" y="2"/>
                    <a:pt x="24" y="2"/>
                  </a:cubicBezTo>
                  <a:cubicBezTo>
                    <a:pt x="24" y="9"/>
                    <a:pt x="24" y="9"/>
                    <a:pt x="24" y="9"/>
                  </a:cubicBezTo>
                  <a:cubicBezTo>
                    <a:pt x="31" y="4"/>
                    <a:pt x="40" y="0"/>
                    <a:pt x="50" y="0"/>
                  </a:cubicBezTo>
                  <a:cubicBezTo>
                    <a:pt x="63" y="0"/>
                    <a:pt x="75" y="6"/>
                    <a:pt x="82" y="15"/>
                  </a:cubicBezTo>
                  <a:cubicBezTo>
                    <a:pt x="89" y="22"/>
                    <a:pt x="92" y="32"/>
                    <a:pt x="92" y="48"/>
                  </a:cubicBezTo>
                  <a:cubicBezTo>
                    <a:pt x="92" y="95"/>
                    <a:pt x="92" y="95"/>
                    <a:pt x="92" y="95"/>
                  </a:cubicBezTo>
                  <a:cubicBezTo>
                    <a:pt x="67" y="95"/>
                    <a:pt x="67" y="95"/>
                    <a:pt x="67" y="95"/>
                  </a:cubicBezTo>
                  <a:cubicBezTo>
                    <a:pt x="67" y="46"/>
                    <a:pt x="67" y="46"/>
                    <a:pt x="67" y="46"/>
                  </a:cubicBezTo>
                  <a:cubicBezTo>
                    <a:pt x="67" y="37"/>
                    <a:pt x="65" y="32"/>
                    <a:pt x="61" y="28"/>
                  </a:cubicBezTo>
                  <a:cubicBezTo>
                    <a:pt x="58" y="25"/>
                    <a:pt x="53" y="23"/>
                    <a:pt x="47" y="23"/>
                  </a:cubicBezTo>
                  <a:cubicBezTo>
                    <a:pt x="37" y="23"/>
                    <a:pt x="28" y="30"/>
                    <a:pt x="25" y="35"/>
                  </a:cubicBezTo>
                  <a:cubicBezTo>
                    <a:pt x="25" y="95"/>
                    <a:pt x="25" y="95"/>
                    <a:pt x="25" y="95"/>
                  </a:cubicBezTo>
                  <a:lnTo>
                    <a:pt x="0" y="9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6" name="Freeform 7">
              <a:extLst>
                <a:ext uri="{FF2B5EF4-FFF2-40B4-BE49-F238E27FC236}">
                  <a16:creationId xmlns:a16="http://schemas.microsoft.com/office/drawing/2014/main" id="{79DAB2EB-5107-4BE0-AA23-BF952F298F65}"/>
                </a:ext>
              </a:extLst>
            </p:cNvPr>
            <p:cNvSpPr>
              <a:spLocks noEditPoints="1"/>
            </p:cNvSpPr>
            <p:nvPr/>
          </p:nvSpPr>
          <p:spPr bwMode="gray">
            <a:xfrm>
              <a:off x="4594878" y="1681163"/>
              <a:ext cx="165100" cy="158750"/>
            </a:xfrm>
            <a:custGeom>
              <a:avLst/>
              <a:gdLst>
                <a:gd name="T0" fmla="*/ 53 w 106"/>
                <a:gd name="T1" fmla="*/ 0 h 96"/>
                <a:gd name="T2" fmla="*/ 0 w 106"/>
                <a:gd name="T3" fmla="*/ 53 h 96"/>
                <a:gd name="T4" fmla="*/ 16 w 106"/>
                <a:gd name="T5" fmla="*/ 92 h 96"/>
                <a:gd name="T6" fmla="*/ 30 w 106"/>
                <a:gd name="T7" fmla="*/ 93 h 96"/>
                <a:gd name="T8" fmla="*/ 53 w 106"/>
                <a:gd name="T9" fmla="*/ 86 h 96"/>
                <a:gd name="T10" fmla="*/ 76 w 106"/>
                <a:gd name="T11" fmla="*/ 93 h 96"/>
                <a:gd name="T12" fmla="*/ 90 w 106"/>
                <a:gd name="T13" fmla="*/ 92 h 96"/>
                <a:gd name="T14" fmla="*/ 106 w 106"/>
                <a:gd name="T15" fmla="*/ 53 h 96"/>
                <a:gd name="T16" fmla="*/ 53 w 106"/>
                <a:gd name="T17" fmla="*/ 0 h 96"/>
                <a:gd name="T18" fmla="*/ 53 w 106"/>
                <a:gd name="T19" fmla="*/ 80 h 96"/>
                <a:gd name="T20" fmla="*/ 26 w 106"/>
                <a:gd name="T21" fmla="*/ 53 h 96"/>
                <a:gd name="T22" fmla="*/ 53 w 106"/>
                <a:gd name="T23" fmla="*/ 27 h 96"/>
                <a:gd name="T24" fmla="*/ 80 w 106"/>
                <a:gd name="T25" fmla="*/ 53 h 96"/>
                <a:gd name="T26" fmla="*/ 53 w 106"/>
                <a:gd name="T27" fmla="*/ 8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6" h="96">
                  <a:moveTo>
                    <a:pt x="53" y="0"/>
                  </a:moveTo>
                  <a:cubicBezTo>
                    <a:pt x="24" y="0"/>
                    <a:pt x="0" y="24"/>
                    <a:pt x="0" y="53"/>
                  </a:cubicBezTo>
                  <a:cubicBezTo>
                    <a:pt x="0" y="68"/>
                    <a:pt x="6" y="83"/>
                    <a:pt x="16" y="92"/>
                  </a:cubicBezTo>
                  <a:cubicBezTo>
                    <a:pt x="20" y="96"/>
                    <a:pt x="26" y="96"/>
                    <a:pt x="30" y="93"/>
                  </a:cubicBezTo>
                  <a:cubicBezTo>
                    <a:pt x="36" y="88"/>
                    <a:pt x="44" y="86"/>
                    <a:pt x="53" y="86"/>
                  </a:cubicBezTo>
                  <a:cubicBezTo>
                    <a:pt x="62" y="86"/>
                    <a:pt x="70" y="88"/>
                    <a:pt x="76" y="93"/>
                  </a:cubicBezTo>
                  <a:cubicBezTo>
                    <a:pt x="80" y="96"/>
                    <a:pt x="86" y="96"/>
                    <a:pt x="90" y="92"/>
                  </a:cubicBezTo>
                  <a:cubicBezTo>
                    <a:pt x="100" y="83"/>
                    <a:pt x="106" y="69"/>
                    <a:pt x="106" y="53"/>
                  </a:cubicBezTo>
                  <a:cubicBezTo>
                    <a:pt x="106" y="24"/>
                    <a:pt x="83" y="0"/>
                    <a:pt x="53" y="0"/>
                  </a:cubicBezTo>
                  <a:moveTo>
                    <a:pt x="53" y="80"/>
                  </a:moveTo>
                  <a:cubicBezTo>
                    <a:pt x="37" y="80"/>
                    <a:pt x="26" y="68"/>
                    <a:pt x="26" y="53"/>
                  </a:cubicBezTo>
                  <a:cubicBezTo>
                    <a:pt x="26" y="39"/>
                    <a:pt x="37" y="27"/>
                    <a:pt x="53" y="27"/>
                  </a:cubicBezTo>
                  <a:cubicBezTo>
                    <a:pt x="69" y="27"/>
                    <a:pt x="80" y="39"/>
                    <a:pt x="80" y="53"/>
                  </a:cubicBezTo>
                  <a:cubicBezTo>
                    <a:pt x="80" y="68"/>
                    <a:pt x="69" y="80"/>
                    <a:pt x="53" y="80"/>
                  </a:cubicBezTo>
                </a:path>
              </a:pathLst>
            </a:custGeom>
            <a:solidFill>
              <a:srgbClr val="81B5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nvGrpSpPr>
            <p:cNvPr id="24" name="Group 23">
              <a:extLst>
                <a:ext uri="{FF2B5EF4-FFF2-40B4-BE49-F238E27FC236}">
                  <a16:creationId xmlns:a16="http://schemas.microsoft.com/office/drawing/2014/main" id="{C07C1736-DA3F-4400-A2B1-ED871DC8C903}"/>
                </a:ext>
              </a:extLst>
            </p:cNvPr>
            <p:cNvGrpSpPr>
              <a:grpSpLocks noChangeAspect="1"/>
            </p:cNvGrpSpPr>
            <p:nvPr/>
          </p:nvGrpSpPr>
          <p:grpSpPr bwMode="gray">
            <a:xfrm>
              <a:off x="4956831" y="1814196"/>
              <a:ext cx="39288" cy="20954"/>
              <a:chOff x="2687241" y="1822450"/>
              <a:chExt cx="23813" cy="12700"/>
            </a:xfrm>
          </p:grpSpPr>
          <p:sp>
            <p:nvSpPr>
              <p:cNvPr id="25" name="Freeform 8">
                <a:extLst>
                  <a:ext uri="{FF2B5EF4-FFF2-40B4-BE49-F238E27FC236}">
                    <a16:creationId xmlns:a16="http://schemas.microsoft.com/office/drawing/2014/main" id="{FD7C390D-DE49-4217-9822-A5EE8F9E42B3}"/>
                  </a:ext>
                </a:extLst>
              </p:cNvPr>
              <p:cNvSpPr>
                <a:spLocks/>
              </p:cNvSpPr>
              <p:nvPr/>
            </p:nvSpPr>
            <p:spPr bwMode="gray">
              <a:xfrm>
                <a:off x="2687241" y="1822450"/>
                <a:ext cx="9525" cy="12700"/>
              </a:xfrm>
              <a:custGeom>
                <a:avLst/>
                <a:gdLst>
                  <a:gd name="T0" fmla="*/ 6 w 6"/>
                  <a:gd name="T1" fmla="*/ 1 h 8"/>
                  <a:gd name="T2" fmla="*/ 3 w 6"/>
                  <a:gd name="T3" fmla="*/ 1 h 8"/>
                  <a:gd name="T4" fmla="*/ 3 w 6"/>
                  <a:gd name="T5" fmla="*/ 8 h 8"/>
                  <a:gd name="T6" fmla="*/ 2 w 6"/>
                  <a:gd name="T7" fmla="*/ 8 h 8"/>
                  <a:gd name="T8" fmla="*/ 2 w 6"/>
                  <a:gd name="T9" fmla="*/ 1 h 8"/>
                  <a:gd name="T10" fmla="*/ 0 w 6"/>
                  <a:gd name="T11" fmla="*/ 1 h 8"/>
                  <a:gd name="T12" fmla="*/ 0 w 6"/>
                  <a:gd name="T13" fmla="*/ 0 h 8"/>
                  <a:gd name="T14" fmla="*/ 6 w 6"/>
                  <a:gd name="T15" fmla="*/ 0 h 8"/>
                  <a:gd name="T16" fmla="*/ 6 w 6"/>
                  <a:gd name="T17"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6" y="1"/>
                    </a:moveTo>
                    <a:lnTo>
                      <a:pt x="3" y="1"/>
                    </a:lnTo>
                    <a:lnTo>
                      <a:pt x="3" y="8"/>
                    </a:lnTo>
                    <a:lnTo>
                      <a:pt x="2" y="8"/>
                    </a:lnTo>
                    <a:lnTo>
                      <a:pt x="2" y="1"/>
                    </a:lnTo>
                    <a:lnTo>
                      <a:pt x="0" y="1"/>
                    </a:lnTo>
                    <a:lnTo>
                      <a:pt x="0" y="0"/>
                    </a:lnTo>
                    <a:lnTo>
                      <a:pt x="6" y="0"/>
                    </a:lnTo>
                    <a:lnTo>
                      <a:pt x="6" y="1"/>
                    </a:lnTo>
                    <a:close/>
                  </a:path>
                </a:pathLst>
              </a:custGeom>
              <a:solidFill>
                <a:schemeClr val="tx1"/>
              </a:solidFill>
              <a:ln w="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799"/>
              </a:p>
            </p:txBody>
          </p:sp>
          <p:sp>
            <p:nvSpPr>
              <p:cNvPr id="26" name="Freeform 9">
                <a:extLst>
                  <a:ext uri="{FF2B5EF4-FFF2-40B4-BE49-F238E27FC236}">
                    <a16:creationId xmlns:a16="http://schemas.microsoft.com/office/drawing/2014/main" id="{0BE75A22-A12D-481C-A40F-C55E4CF6713E}"/>
                  </a:ext>
                </a:extLst>
              </p:cNvPr>
              <p:cNvSpPr>
                <a:spLocks/>
              </p:cNvSpPr>
              <p:nvPr/>
            </p:nvSpPr>
            <p:spPr bwMode="gray">
              <a:xfrm>
                <a:off x="2698354" y="1822450"/>
                <a:ext cx="12700" cy="12700"/>
              </a:xfrm>
              <a:custGeom>
                <a:avLst/>
                <a:gdLst>
                  <a:gd name="T0" fmla="*/ 8 w 8"/>
                  <a:gd name="T1" fmla="*/ 8 h 8"/>
                  <a:gd name="T2" fmla="*/ 7 w 8"/>
                  <a:gd name="T3" fmla="*/ 8 h 8"/>
                  <a:gd name="T4" fmla="*/ 7 w 8"/>
                  <a:gd name="T5" fmla="*/ 1 h 8"/>
                  <a:gd name="T6" fmla="*/ 4 w 8"/>
                  <a:gd name="T7" fmla="*/ 6 h 8"/>
                  <a:gd name="T8" fmla="*/ 4 w 8"/>
                  <a:gd name="T9" fmla="*/ 6 h 8"/>
                  <a:gd name="T10" fmla="*/ 1 w 8"/>
                  <a:gd name="T11" fmla="*/ 1 h 8"/>
                  <a:gd name="T12" fmla="*/ 1 w 8"/>
                  <a:gd name="T13" fmla="*/ 8 h 8"/>
                  <a:gd name="T14" fmla="*/ 0 w 8"/>
                  <a:gd name="T15" fmla="*/ 8 h 8"/>
                  <a:gd name="T16" fmla="*/ 0 w 8"/>
                  <a:gd name="T17" fmla="*/ 0 h 8"/>
                  <a:gd name="T18" fmla="*/ 1 w 8"/>
                  <a:gd name="T19" fmla="*/ 0 h 8"/>
                  <a:gd name="T20" fmla="*/ 4 w 8"/>
                  <a:gd name="T21" fmla="*/ 5 h 8"/>
                  <a:gd name="T22" fmla="*/ 7 w 8"/>
                  <a:gd name="T23" fmla="*/ 0 h 8"/>
                  <a:gd name="T24" fmla="*/ 8 w 8"/>
                  <a:gd name="T25" fmla="*/ 0 h 8"/>
                  <a:gd name="T26" fmla="*/ 8 w 8"/>
                  <a:gd name="T2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8">
                    <a:moveTo>
                      <a:pt x="8" y="8"/>
                    </a:moveTo>
                    <a:lnTo>
                      <a:pt x="7" y="8"/>
                    </a:lnTo>
                    <a:lnTo>
                      <a:pt x="7" y="1"/>
                    </a:lnTo>
                    <a:lnTo>
                      <a:pt x="4" y="6"/>
                    </a:lnTo>
                    <a:lnTo>
                      <a:pt x="4" y="6"/>
                    </a:lnTo>
                    <a:lnTo>
                      <a:pt x="1" y="1"/>
                    </a:lnTo>
                    <a:lnTo>
                      <a:pt x="1" y="8"/>
                    </a:lnTo>
                    <a:lnTo>
                      <a:pt x="0" y="8"/>
                    </a:lnTo>
                    <a:lnTo>
                      <a:pt x="0" y="0"/>
                    </a:lnTo>
                    <a:lnTo>
                      <a:pt x="1" y="0"/>
                    </a:lnTo>
                    <a:lnTo>
                      <a:pt x="4" y="5"/>
                    </a:lnTo>
                    <a:lnTo>
                      <a:pt x="7" y="0"/>
                    </a:lnTo>
                    <a:lnTo>
                      <a:pt x="8" y="0"/>
                    </a:lnTo>
                    <a:lnTo>
                      <a:pt x="8" y="8"/>
                    </a:lnTo>
                    <a:close/>
                  </a:path>
                </a:pathLst>
              </a:custGeom>
              <a:solidFill>
                <a:schemeClr val="tx1"/>
              </a:solidFill>
              <a:ln w="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799"/>
              </a:p>
            </p:txBody>
          </p:sp>
        </p:grpSp>
      </p:grpSp>
    </p:spTree>
    <p:extLst>
      <p:ext uri="{BB962C8B-B14F-4D97-AF65-F5344CB8AC3E}">
        <p14:creationId xmlns:p14="http://schemas.microsoft.com/office/powerpoint/2010/main" val="3469718986"/>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Picture on left  with Caption">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41231" y="341807"/>
            <a:ext cx="11172591" cy="668692"/>
          </a:xfrm>
        </p:spPr>
        <p:txBody>
          <a:bodyPr/>
          <a:lstStyle/>
          <a:p>
            <a:r>
              <a:rPr lang="en-US" dirty="0"/>
              <a:t>Click to edit Master title style</a:t>
            </a:r>
          </a:p>
        </p:txBody>
      </p:sp>
      <p:sp>
        <p:nvSpPr>
          <p:cNvPr id="6" name="Content Placeholder 5"/>
          <p:cNvSpPr>
            <a:spLocks noGrp="1"/>
          </p:cNvSpPr>
          <p:nvPr>
            <p:ph sz="quarter" idx="10"/>
          </p:nvPr>
        </p:nvSpPr>
        <p:spPr>
          <a:xfrm>
            <a:off x="6308140" y="1901953"/>
            <a:ext cx="5349240" cy="4244324"/>
          </a:xfrm>
        </p:spPr>
        <p:txBody>
          <a:bodyPr/>
          <a:lstStyle>
            <a:lvl2pPr>
              <a:defRPr sz="1600"/>
            </a:lvl2pPr>
          </a:lstStyle>
          <a:p>
            <a:pPr lvl="0"/>
            <a:r>
              <a:rPr lang="en-US" dirty="0"/>
              <a:t>Click to edit Master text styles</a:t>
            </a:r>
          </a:p>
          <a:p>
            <a:pPr lvl="1"/>
            <a:r>
              <a:rPr lang="en-US" dirty="0"/>
              <a:t>Second level</a:t>
            </a:r>
          </a:p>
        </p:txBody>
      </p:sp>
      <p:sp>
        <p:nvSpPr>
          <p:cNvPr id="8" name="Text Placeholder 7">
            <a:extLst>
              <a:ext uri="{FF2B5EF4-FFF2-40B4-BE49-F238E27FC236}">
                <a16:creationId xmlns:a16="http://schemas.microsoft.com/office/drawing/2014/main" id="{0378BF09-839B-46FB-BC79-5B2AA0BC5EAB}"/>
              </a:ext>
            </a:extLst>
          </p:cNvPr>
          <p:cNvSpPr>
            <a:spLocks noGrp="1"/>
          </p:cNvSpPr>
          <p:nvPr>
            <p:ph type="body" sz="quarter" idx="12"/>
          </p:nvPr>
        </p:nvSpPr>
        <p:spPr>
          <a:xfrm>
            <a:off x="438912" y="960120"/>
            <a:ext cx="11172588" cy="448056"/>
          </a:xfrm>
        </p:spPr>
        <p:txBody>
          <a:bodyPr/>
          <a:lstStyle>
            <a:lvl1pPr marL="0" indent="0">
              <a:buNone/>
              <a:defRPr lang="en-US" sz="1899" b="0" kern="1200" dirty="0">
                <a:solidFill>
                  <a:schemeClr val="tx1"/>
                </a:solidFill>
                <a:latin typeface="+mn-lt"/>
                <a:ea typeface="Gilroy" panose="00000500000000000000" pitchFamily="50" charset="0"/>
                <a:cs typeface="Gilroy" panose="00000500000000000000" pitchFamily="50" charset="0"/>
              </a:defRPr>
            </a:lvl1pPr>
          </a:lstStyle>
          <a:p>
            <a:pPr marL="0" lvl="0" indent="0" algn="l" defTabSz="456880" rtl="0" eaLnBrk="1" latinLnBrk="0" hangingPunct="1">
              <a:lnSpc>
                <a:spcPct val="90000"/>
              </a:lnSpc>
              <a:spcBef>
                <a:spcPts val="1200"/>
              </a:spcBef>
              <a:buClr>
                <a:srgbClr val="F7F7F7"/>
              </a:buClr>
              <a:buFont typeface="Arial"/>
              <a:buNone/>
            </a:pPr>
            <a:r>
              <a:rPr lang="en-US" dirty="0"/>
              <a:t>Edit Master text styles</a:t>
            </a:r>
          </a:p>
        </p:txBody>
      </p:sp>
      <p:sp>
        <p:nvSpPr>
          <p:cNvPr id="7" name="Picture Placeholder 6">
            <a:extLst>
              <a:ext uri="{FF2B5EF4-FFF2-40B4-BE49-F238E27FC236}">
                <a16:creationId xmlns:a16="http://schemas.microsoft.com/office/drawing/2014/main" id="{AD4523B1-40E9-4B78-8229-4133B225CD99}"/>
              </a:ext>
            </a:extLst>
          </p:cNvPr>
          <p:cNvSpPr>
            <a:spLocks noGrp="1"/>
          </p:cNvSpPr>
          <p:nvPr>
            <p:ph type="pic" sz="quarter" idx="13"/>
          </p:nvPr>
        </p:nvSpPr>
        <p:spPr>
          <a:xfrm>
            <a:off x="531912" y="1901827"/>
            <a:ext cx="5394960" cy="4244975"/>
          </a:xfrm>
          <a:solidFill>
            <a:srgbClr val="F7F7F7"/>
          </a:solidFill>
        </p:spPr>
        <p:txBody>
          <a:bodyPr anchor="ctr" anchorCtr="0"/>
          <a:lstStyle>
            <a:lvl1pPr algn="ctr">
              <a:defRPr/>
            </a:lvl1pPr>
          </a:lstStyle>
          <a:p>
            <a:endParaRPr lang="en-US"/>
          </a:p>
        </p:txBody>
      </p:sp>
    </p:spTree>
    <p:extLst>
      <p:ext uri="{BB962C8B-B14F-4D97-AF65-F5344CB8AC3E}">
        <p14:creationId xmlns:p14="http://schemas.microsoft.com/office/powerpoint/2010/main" val="3224354889"/>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Dual photo">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38912" y="338328"/>
            <a:ext cx="11183112" cy="668692"/>
          </a:xfrm>
        </p:spPr>
        <p:txBody>
          <a:bodyPr/>
          <a:lstStyle/>
          <a:p>
            <a:r>
              <a:rPr lang="en-US" dirty="0"/>
              <a:t>Click to edit Master title style</a:t>
            </a:r>
          </a:p>
        </p:txBody>
      </p:sp>
      <p:sp>
        <p:nvSpPr>
          <p:cNvPr id="5" name="Picture Placeholder 4"/>
          <p:cNvSpPr>
            <a:spLocks noGrp="1"/>
          </p:cNvSpPr>
          <p:nvPr>
            <p:ph type="pic" sz="quarter" idx="10"/>
          </p:nvPr>
        </p:nvSpPr>
        <p:spPr bwMode="gray">
          <a:xfrm>
            <a:off x="536400" y="1548907"/>
            <a:ext cx="5396754" cy="3758200"/>
          </a:xfrm>
          <a:prstGeom prst="roundRect">
            <a:avLst>
              <a:gd name="adj" fmla="val 0"/>
            </a:avLst>
          </a:prstGeom>
          <a:solidFill>
            <a:srgbClr val="F7F7F7"/>
          </a:solidFill>
        </p:spPr>
        <p:txBody>
          <a:bodyPr vert="horz" lIns="91440" tIns="45720" rIns="91440" bIns="45720" rtlCol="0" anchor="ctr">
            <a:noAutofit/>
          </a:bodyPr>
          <a:lstStyle>
            <a:lvl1pPr>
              <a:defRPr lang="en-US" sz="1600" dirty="0">
                <a:solidFill>
                  <a:schemeClr val="tx1"/>
                </a:solidFill>
              </a:defRPr>
            </a:lvl1pPr>
          </a:lstStyle>
          <a:p>
            <a:pPr marL="0" lvl="0" indent="0" algn="ctr">
              <a:buFontTx/>
              <a:buNone/>
            </a:pPr>
            <a:r>
              <a:rPr lang="en-US"/>
              <a:t>Drag picture to placeholder or click icon to add</a:t>
            </a:r>
            <a:endParaRPr lang="en-US" dirty="0"/>
          </a:p>
        </p:txBody>
      </p:sp>
      <p:sp>
        <p:nvSpPr>
          <p:cNvPr id="7" name="Picture Placeholder 4"/>
          <p:cNvSpPr>
            <a:spLocks noGrp="1"/>
          </p:cNvSpPr>
          <p:nvPr>
            <p:ph type="pic" sz="quarter" idx="11"/>
          </p:nvPr>
        </p:nvSpPr>
        <p:spPr bwMode="gray">
          <a:xfrm>
            <a:off x="6261931" y="1548907"/>
            <a:ext cx="5396754" cy="3758200"/>
          </a:xfrm>
          <a:prstGeom prst="roundRect">
            <a:avLst>
              <a:gd name="adj" fmla="val 0"/>
            </a:avLst>
          </a:prstGeom>
          <a:solidFill>
            <a:srgbClr val="F7F7F7"/>
          </a:solidFill>
        </p:spPr>
        <p:txBody>
          <a:bodyPr vert="horz" lIns="91440" tIns="45720" rIns="91440" bIns="45720" rtlCol="0" anchor="ctr">
            <a:noAutofit/>
          </a:bodyPr>
          <a:lstStyle>
            <a:lvl1pPr>
              <a:defRPr lang="en-US" sz="1600" dirty="0">
                <a:solidFill>
                  <a:schemeClr val="tx1"/>
                </a:solidFill>
              </a:defRPr>
            </a:lvl1pPr>
          </a:lstStyle>
          <a:p>
            <a:pPr marL="0" lvl="0" indent="0" algn="ctr">
              <a:buFontTx/>
              <a:buNone/>
            </a:pPr>
            <a:r>
              <a:rPr lang="en-US"/>
              <a:t>Drag picture to placeholder or click icon to add</a:t>
            </a:r>
            <a:endParaRPr lang="en-US" dirty="0"/>
          </a:p>
        </p:txBody>
      </p:sp>
      <p:sp>
        <p:nvSpPr>
          <p:cNvPr id="4" name="Text Placeholder 3"/>
          <p:cNvSpPr>
            <a:spLocks noGrp="1"/>
          </p:cNvSpPr>
          <p:nvPr>
            <p:ph type="body" sz="quarter" idx="12"/>
          </p:nvPr>
        </p:nvSpPr>
        <p:spPr>
          <a:xfrm>
            <a:off x="531934" y="5414963"/>
            <a:ext cx="5389562" cy="735012"/>
          </a:xfrm>
        </p:spPr>
        <p:txBody>
          <a:bodyPr/>
          <a:lstStyle>
            <a:lvl1pPr marL="0" indent="0">
              <a:buNone/>
              <a:defRPr sz="1799">
                <a:solidFill>
                  <a:schemeClr val="tx1"/>
                </a:solidFill>
              </a:defRPr>
            </a:lvl1pPr>
            <a:lvl2pPr marL="231612" indent="0">
              <a:buNone/>
              <a:defRPr sz="1600"/>
            </a:lvl2pPr>
            <a:lvl3pPr marL="569514" indent="0">
              <a:buNone/>
              <a:defRPr sz="1600"/>
            </a:lvl3pPr>
            <a:lvl4pPr marL="853477" indent="0">
              <a:buNone/>
              <a:defRPr sz="1600"/>
            </a:lvl4pPr>
            <a:lvl5pPr marL="1145372" indent="0">
              <a:buNone/>
              <a:defRPr sz="1600"/>
            </a:lvl5pPr>
          </a:lstStyle>
          <a:p>
            <a:pPr lvl="0"/>
            <a:r>
              <a:rPr lang="en-US" dirty="0"/>
              <a:t>Click to edit Master text styles</a:t>
            </a:r>
          </a:p>
        </p:txBody>
      </p:sp>
      <p:sp>
        <p:nvSpPr>
          <p:cNvPr id="8" name="Text Placeholder 3"/>
          <p:cNvSpPr>
            <a:spLocks noGrp="1"/>
          </p:cNvSpPr>
          <p:nvPr>
            <p:ph type="body" sz="quarter" idx="13"/>
          </p:nvPr>
        </p:nvSpPr>
        <p:spPr>
          <a:xfrm>
            <a:off x="6269123" y="5414963"/>
            <a:ext cx="5389562" cy="735012"/>
          </a:xfrm>
        </p:spPr>
        <p:txBody>
          <a:bodyPr/>
          <a:lstStyle>
            <a:lvl1pPr marL="0" indent="0">
              <a:buNone/>
              <a:defRPr sz="1799">
                <a:solidFill>
                  <a:schemeClr val="tx1"/>
                </a:solidFill>
              </a:defRPr>
            </a:lvl1pPr>
            <a:lvl2pPr marL="231612" indent="0">
              <a:buNone/>
              <a:defRPr sz="1600"/>
            </a:lvl2pPr>
            <a:lvl3pPr marL="569514" indent="0">
              <a:buNone/>
              <a:defRPr sz="1600"/>
            </a:lvl3pPr>
            <a:lvl4pPr marL="853477" indent="0">
              <a:buNone/>
              <a:defRPr sz="1600"/>
            </a:lvl4pPr>
            <a:lvl5pPr marL="1145372" indent="0">
              <a:buNone/>
              <a:defRPr sz="1600"/>
            </a:lvl5pPr>
          </a:lstStyle>
          <a:p>
            <a:pPr lvl="0"/>
            <a:r>
              <a:rPr lang="en-US" dirty="0"/>
              <a:t>Click to edit Master </a:t>
            </a:r>
            <a:r>
              <a:rPr lang="en-US"/>
              <a:t>text styles</a:t>
            </a:r>
            <a:endParaRPr lang="en-US" dirty="0"/>
          </a:p>
        </p:txBody>
      </p:sp>
    </p:spTree>
    <p:extLst>
      <p:ext uri="{BB962C8B-B14F-4D97-AF65-F5344CB8AC3E}">
        <p14:creationId xmlns:p14="http://schemas.microsoft.com/office/powerpoint/2010/main" val="3862013078"/>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riple photo">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38912" y="338328"/>
            <a:ext cx="11183112" cy="668692"/>
          </a:xfrm>
        </p:spPr>
        <p:txBody>
          <a:bodyPr/>
          <a:lstStyle/>
          <a:p>
            <a:r>
              <a:rPr lang="en-US"/>
              <a:t>Click to edit Master title style</a:t>
            </a:r>
            <a:endParaRPr lang="en-US" dirty="0"/>
          </a:p>
        </p:txBody>
      </p:sp>
      <p:sp>
        <p:nvSpPr>
          <p:cNvPr id="5" name="Picture Placeholder 4"/>
          <p:cNvSpPr>
            <a:spLocks noGrp="1"/>
          </p:cNvSpPr>
          <p:nvPr>
            <p:ph type="pic" sz="quarter" idx="10"/>
          </p:nvPr>
        </p:nvSpPr>
        <p:spPr bwMode="gray">
          <a:xfrm>
            <a:off x="528167" y="1548907"/>
            <a:ext cx="3520440" cy="3758200"/>
          </a:xfrm>
          <a:prstGeom prst="roundRect">
            <a:avLst>
              <a:gd name="adj" fmla="val 0"/>
            </a:avLst>
          </a:prstGeom>
          <a:solidFill>
            <a:srgbClr val="F7F7F7"/>
          </a:solidFill>
        </p:spPr>
        <p:txBody>
          <a:bodyPr vert="horz" lIns="91440" tIns="45720" rIns="91440" bIns="45720" rtlCol="0" anchor="ctr">
            <a:noAutofit/>
          </a:bodyPr>
          <a:lstStyle>
            <a:lvl1pPr>
              <a:defRPr lang="en-US" sz="1600" dirty="0">
                <a:solidFill>
                  <a:schemeClr val="tx1"/>
                </a:solidFill>
              </a:defRPr>
            </a:lvl1pPr>
          </a:lstStyle>
          <a:p>
            <a:pPr marL="0" lvl="0" indent="0" algn="ctr">
              <a:buFontTx/>
              <a:buNone/>
            </a:pPr>
            <a:r>
              <a:rPr lang="en-US"/>
              <a:t>Drag picture to placeholder or click icon to add</a:t>
            </a:r>
            <a:endParaRPr lang="en-US" dirty="0"/>
          </a:p>
        </p:txBody>
      </p:sp>
      <p:sp>
        <p:nvSpPr>
          <p:cNvPr id="7" name="Picture Placeholder 4"/>
          <p:cNvSpPr>
            <a:spLocks noGrp="1"/>
          </p:cNvSpPr>
          <p:nvPr>
            <p:ph type="pic" sz="quarter" idx="11"/>
          </p:nvPr>
        </p:nvSpPr>
        <p:spPr bwMode="gray">
          <a:xfrm>
            <a:off x="4331846" y="1548907"/>
            <a:ext cx="3515750" cy="3758200"/>
          </a:xfrm>
          <a:prstGeom prst="roundRect">
            <a:avLst>
              <a:gd name="adj" fmla="val 0"/>
            </a:avLst>
          </a:prstGeom>
          <a:solidFill>
            <a:srgbClr val="F7F7F7"/>
          </a:solidFill>
        </p:spPr>
        <p:txBody>
          <a:bodyPr vert="horz" lIns="91440" tIns="45720" rIns="91440" bIns="45720" rtlCol="0" anchor="ctr">
            <a:noAutofit/>
          </a:bodyPr>
          <a:lstStyle>
            <a:lvl1pPr>
              <a:defRPr lang="en-US" sz="1600" dirty="0">
                <a:solidFill>
                  <a:schemeClr val="tx1"/>
                </a:solidFill>
              </a:defRPr>
            </a:lvl1pPr>
          </a:lstStyle>
          <a:p>
            <a:pPr marL="0" lvl="0" indent="0" algn="ctr">
              <a:buFontTx/>
              <a:buNone/>
            </a:pPr>
            <a:r>
              <a:rPr lang="en-US" dirty="0"/>
              <a:t>Drag picture to placeholder or click icon to add</a:t>
            </a:r>
          </a:p>
        </p:txBody>
      </p:sp>
      <p:sp>
        <p:nvSpPr>
          <p:cNvPr id="8" name="Picture Placeholder 4"/>
          <p:cNvSpPr>
            <a:spLocks noGrp="1"/>
          </p:cNvSpPr>
          <p:nvPr>
            <p:ph type="pic" sz="quarter" idx="12"/>
          </p:nvPr>
        </p:nvSpPr>
        <p:spPr bwMode="gray">
          <a:xfrm>
            <a:off x="8140219" y="1548907"/>
            <a:ext cx="3515750" cy="3758200"/>
          </a:xfrm>
          <a:prstGeom prst="roundRect">
            <a:avLst>
              <a:gd name="adj" fmla="val 0"/>
            </a:avLst>
          </a:prstGeom>
          <a:solidFill>
            <a:srgbClr val="F7F7F7"/>
          </a:solidFill>
        </p:spPr>
        <p:txBody>
          <a:bodyPr vert="horz" lIns="91440" tIns="45720" rIns="91440" bIns="45720" rtlCol="0" anchor="ctr">
            <a:noAutofit/>
          </a:bodyPr>
          <a:lstStyle>
            <a:lvl1pPr>
              <a:defRPr lang="en-US" sz="1600" dirty="0">
                <a:solidFill>
                  <a:schemeClr val="tx1"/>
                </a:solidFill>
              </a:defRPr>
            </a:lvl1pPr>
          </a:lstStyle>
          <a:p>
            <a:pPr marL="0" lvl="0" indent="0" algn="ctr">
              <a:buFontTx/>
              <a:buNone/>
            </a:pPr>
            <a:r>
              <a:rPr lang="en-US" dirty="0"/>
              <a:t>Drag picture to placeholder or click icon to add</a:t>
            </a:r>
          </a:p>
        </p:txBody>
      </p:sp>
      <p:sp>
        <p:nvSpPr>
          <p:cNvPr id="10" name="Text Placeholder 3"/>
          <p:cNvSpPr>
            <a:spLocks noGrp="1"/>
          </p:cNvSpPr>
          <p:nvPr>
            <p:ph type="body" sz="quarter" idx="13"/>
          </p:nvPr>
        </p:nvSpPr>
        <p:spPr>
          <a:xfrm>
            <a:off x="528165" y="5414963"/>
            <a:ext cx="3515750" cy="735012"/>
          </a:xfrm>
        </p:spPr>
        <p:txBody>
          <a:bodyPr/>
          <a:lstStyle>
            <a:lvl1pPr marL="0" indent="0">
              <a:buNone/>
              <a:defRPr sz="1799"/>
            </a:lvl1pPr>
            <a:lvl2pPr marL="231612" indent="0">
              <a:buNone/>
              <a:defRPr sz="1600"/>
            </a:lvl2pPr>
            <a:lvl3pPr marL="569514" indent="0">
              <a:buNone/>
              <a:defRPr sz="1600"/>
            </a:lvl3pPr>
            <a:lvl4pPr marL="853477" indent="0">
              <a:buNone/>
              <a:defRPr sz="1600"/>
            </a:lvl4pPr>
            <a:lvl5pPr marL="1145372" indent="0">
              <a:buNone/>
              <a:defRPr sz="1600"/>
            </a:lvl5pPr>
          </a:lstStyle>
          <a:p>
            <a:pPr lvl="0"/>
            <a:r>
              <a:rPr lang="en-US" dirty="0"/>
              <a:t>Click to edit Master text styles</a:t>
            </a:r>
          </a:p>
        </p:txBody>
      </p:sp>
      <p:sp>
        <p:nvSpPr>
          <p:cNvPr id="11" name="Text Placeholder 3"/>
          <p:cNvSpPr>
            <a:spLocks noGrp="1"/>
          </p:cNvSpPr>
          <p:nvPr>
            <p:ph type="body" sz="quarter" idx="14"/>
          </p:nvPr>
        </p:nvSpPr>
        <p:spPr>
          <a:xfrm>
            <a:off x="4331846" y="5414963"/>
            <a:ext cx="3515750" cy="735012"/>
          </a:xfrm>
        </p:spPr>
        <p:txBody>
          <a:bodyPr/>
          <a:lstStyle>
            <a:lvl1pPr marL="0" indent="0">
              <a:buNone/>
              <a:defRPr sz="1799"/>
            </a:lvl1pPr>
            <a:lvl2pPr marL="231612" indent="0">
              <a:buNone/>
              <a:defRPr sz="1600"/>
            </a:lvl2pPr>
            <a:lvl3pPr marL="569514" indent="0">
              <a:buNone/>
              <a:defRPr sz="1600"/>
            </a:lvl3pPr>
            <a:lvl4pPr marL="853477" indent="0">
              <a:buNone/>
              <a:defRPr sz="1600"/>
            </a:lvl4pPr>
            <a:lvl5pPr marL="1145372" indent="0">
              <a:buNone/>
              <a:defRPr sz="1600"/>
            </a:lvl5pPr>
          </a:lstStyle>
          <a:p>
            <a:pPr lvl="0"/>
            <a:r>
              <a:rPr lang="en-US" dirty="0"/>
              <a:t>Click to edit Master </a:t>
            </a:r>
            <a:r>
              <a:rPr lang="en-US"/>
              <a:t>text styles</a:t>
            </a:r>
            <a:endParaRPr lang="en-US" dirty="0"/>
          </a:p>
        </p:txBody>
      </p:sp>
      <p:sp>
        <p:nvSpPr>
          <p:cNvPr id="12" name="Text Placeholder 3"/>
          <p:cNvSpPr>
            <a:spLocks noGrp="1"/>
          </p:cNvSpPr>
          <p:nvPr>
            <p:ph type="body" sz="quarter" idx="15"/>
          </p:nvPr>
        </p:nvSpPr>
        <p:spPr>
          <a:xfrm>
            <a:off x="8122288" y="5414963"/>
            <a:ext cx="3515750" cy="735012"/>
          </a:xfrm>
        </p:spPr>
        <p:txBody>
          <a:bodyPr/>
          <a:lstStyle>
            <a:lvl1pPr marL="0" indent="0">
              <a:buNone/>
              <a:defRPr sz="1799"/>
            </a:lvl1pPr>
            <a:lvl2pPr marL="231612" indent="0">
              <a:buNone/>
              <a:defRPr sz="1600"/>
            </a:lvl2pPr>
            <a:lvl3pPr marL="569514" indent="0">
              <a:buNone/>
              <a:defRPr sz="1600"/>
            </a:lvl3pPr>
            <a:lvl4pPr marL="853477" indent="0">
              <a:buNone/>
              <a:defRPr sz="1600"/>
            </a:lvl4pPr>
            <a:lvl5pPr marL="1145372" indent="0">
              <a:buNone/>
              <a:defRPr sz="1600"/>
            </a:lvl5pPr>
          </a:lstStyle>
          <a:p>
            <a:pPr lvl="0"/>
            <a:r>
              <a:rPr lang="en-US" dirty="0"/>
              <a:t>Click to edit Master </a:t>
            </a:r>
            <a:r>
              <a:rPr lang="en-US"/>
              <a:t>text styles</a:t>
            </a:r>
            <a:endParaRPr lang="en-US" dirty="0"/>
          </a:p>
        </p:txBody>
      </p:sp>
    </p:spTree>
    <p:extLst>
      <p:ext uri="{BB962C8B-B14F-4D97-AF65-F5344CB8AC3E}">
        <p14:creationId xmlns:p14="http://schemas.microsoft.com/office/powerpoint/2010/main" val="1679209845"/>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with Subtitle/Header">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dirty="0"/>
              <a:t>Click to edit Master title style</a:t>
            </a:r>
          </a:p>
        </p:txBody>
      </p:sp>
      <p:sp>
        <p:nvSpPr>
          <p:cNvPr id="6" name="Content Placeholder 5"/>
          <p:cNvSpPr>
            <a:spLocks noGrp="1"/>
          </p:cNvSpPr>
          <p:nvPr>
            <p:ph sz="quarter" idx="10" hasCustomPrompt="1"/>
          </p:nvPr>
        </p:nvSpPr>
        <p:spPr>
          <a:xfrm>
            <a:off x="475488" y="1901952"/>
            <a:ext cx="11172984" cy="4396987"/>
          </a:xfrm>
        </p:spPr>
        <p:txBody>
          <a:bodyPr/>
          <a:lstStyle>
            <a:lvl1pPr marL="0" indent="0">
              <a:buNone/>
              <a:defRPr b="1">
                <a:latin typeface="+mj-lt"/>
              </a:defRPr>
            </a:lvl1pPr>
            <a:lvl2pPr marL="228600" indent="-228600">
              <a:buFont typeface="Arial" panose="020B0604020202020204" pitchFamily="34" charset="0"/>
              <a:buChar char="•"/>
              <a:defRPr sz="2000">
                <a:latin typeface="+mn-lt"/>
              </a:defRPr>
            </a:lvl2pPr>
            <a:lvl3pPr marL="400050" indent="-171450">
              <a:buClr>
                <a:schemeClr val="tx1"/>
              </a:buClr>
              <a:buFont typeface="Avenir Book" panose="02000503020000020003" pitchFamily="2" charset="0"/>
              <a:buChar char="–"/>
              <a:defRPr sz="1600">
                <a:latin typeface="+mn-lt"/>
              </a:defRPr>
            </a:lvl3pPr>
            <a:lvl4pPr>
              <a:defRPr>
                <a:latin typeface="+mn-lt"/>
              </a:defRPr>
            </a:lvl4pPr>
            <a:lvl5pPr marL="1145716" indent="0">
              <a:buNone/>
              <a:defRPr/>
            </a:lvl5pPr>
          </a:lstStyle>
          <a:p>
            <a:pPr lvl="0"/>
            <a:r>
              <a:rPr lang="en-US" dirty="0"/>
              <a:t>Click to edit Master text styles</a:t>
            </a:r>
          </a:p>
          <a:p>
            <a:pPr lvl="1"/>
            <a:r>
              <a:rPr lang="en-US" dirty="0"/>
              <a:t>First level</a:t>
            </a:r>
          </a:p>
          <a:p>
            <a:pPr lvl="2"/>
            <a:r>
              <a:rPr lang="en-US" dirty="0"/>
              <a:t>Second level</a:t>
            </a:r>
          </a:p>
        </p:txBody>
      </p:sp>
      <p:sp>
        <p:nvSpPr>
          <p:cNvPr id="8" name="Text Placeholder 7">
            <a:extLst>
              <a:ext uri="{FF2B5EF4-FFF2-40B4-BE49-F238E27FC236}">
                <a16:creationId xmlns:a16="http://schemas.microsoft.com/office/drawing/2014/main" id="{0378BF09-839B-46FB-BC79-5B2AA0BC5EAB}"/>
              </a:ext>
            </a:extLst>
          </p:cNvPr>
          <p:cNvSpPr>
            <a:spLocks noGrp="1"/>
          </p:cNvSpPr>
          <p:nvPr>
            <p:ph type="body" sz="quarter" idx="12"/>
          </p:nvPr>
        </p:nvSpPr>
        <p:spPr>
          <a:xfrm>
            <a:off x="438911" y="960120"/>
            <a:ext cx="11209561" cy="448056"/>
          </a:xfrm>
        </p:spPr>
        <p:txBody>
          <a:bodyPr/>
          <a:lstStyle>
            <a:lvl1pPr marL="0" indent="0">
              <a:buNone/>
              <a:defRPr lang="en-US" sz="1900" b="0" kern="1200" dirty="0">
                <a:solidFill>
                  <a:schemeClr val="tx1"/>
                </a:solidFill>
                <a:latin typeface="+mn-lt"/>
                <a:ea typeface="Gilroy" panose="00000500000000000000" pitchFamily="50" charset="0"/>
                <a:cs typeface="Gilroy" panose="00000500000000000000" pitchFamily="50" charset="0"/>
              </a:defRPr>
            </a:lvl1pPr>
          </a:lstStyle>
          <a:p>
            <a:pPr marL="0" lvl="0" indent="0" algn="l" defTabSz="457017" rtl="0" eaLnBrk="1" latinLnBrk="0" hangingPunct="1">
              <a:lnSpc>
                <a:spcPct val="90000"/>
              </a:lnSpc>
              <a:spcBef>
                <a:spcPts val="1200"/>
              </a:spcBef>
              <a:buClr>
                <a:srgbClr val="F7F7F7"/>
              </a:buClr>
              <a:buFont typeface="Arial"/>
              <a:buNone/>
            </a:pPr>
            <a:r>
              <a:rPr lang="en-US" dirty="0"/>
              <a:t>Edit Master text styles</a:t>
            </a:r>
          </a:p>
        </p:txBody>
      </p:sp>
    </p:spTree>
    <p:extLst>
      <p:ext uri="{BB962C8B-B14F-4D97-AF65-F5344CB8AC3E}">
        <p14:creationId xmlns:p14="http://schemas.microsoft.com/office/powerpoint/2010/main" val="2034079979"/>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4" name="Chart Placeholder 3"/>
          <p:cNvSpPr>
            <a:spLocks noGrp="1"/>
          </p:cNvSpPr>
          <p:nvPr>
            <p:ph type="chart" sz="quarter" idx="10" hasCustomPrompt="1"/>
          </p:nvPr>
        </p:nvSpPr>
        <p:spPr bwMode="gray">
          <a:xfrm>
            <a:off x="527900" y="1704848"/>
            <a:ext cx="11120572" cy="4270746"/>
          </a:xfrm>
        </p:spPr>
        <p:txBody>
          <a:bodyPr anchor="ctr" anchorCtr="0"/>
          <a:lstStyle>
            <a:lvl1pPr marL="0" indent="0" algn="ctr">
              <a:buNone/>
              <a:defRPr sz="2398" baseline="0">
                <a:solidFill>
                  <a:schemeClr val="tx1"/>
                </a:solidFill>
                <a:latin typeface="+mn-lt"/>
                <a:ea typeface="Gilroy" panose="00000500000000000000" pitchFamily="50" charset="0"/>
                <a:cs typeface="Gilroy" panose="00000500000000000000" pitchFamily="50" charset="0"/>
              </a:defRPr>
            </a:lvl1pPr>
          </a:lstStyle>
          <a:p>
            <a:r>
              <a:rPr lang="en-US" dirty="0"/>
              <a:t>Place chart here</a:t>
            </a:r>
          </a:p>
        </p:txBody>
      </p:sp>
      <p:sp>
        <p:nvSpPr>
          <p:cNvPr id="7" name="Text Placeholder 6"/>
          <p:cNvSpPr>
            <a:spLocks noGrp="1"/>
          </p:cNvSpPr>
          <p:nvPr>
            <p:ph type="body" sz="quarter" idx="17" hasCustomPrompt="1"/>
          </p:nvPr>
        </p:nvSpPr>
        <p:spPr bwMode="gray">
          <a:xfrm>
            <a:off x="457540" y="5951592"/>
            <a:ext cx="11106558" cy="260484"/>
          </a:xfrm>
        </p:spPr>
        <p:txBody>
          <a:bodyPr bIns="0" anchor="b" anchorCtr="0"/>
          <a:lstStyle>
            <a:lvl1pPr marL="0" indent="0">
              <a:buNone/>
              <a:defRPr lang="en-US" sz="800" kern="1200" baseline="0" dirty="0">
                <a:solidFill>
                  <a:schemeClr val="tx1"/>
                </a:solidFill>
                <a:latin typeface="+mn-lt"/>
                <a:ea typeface="Gilroy" panose="00000500000000000000" pitchFamily="50" charset="0"/>
                <a:cs typeface="Gilroy" panose="00000500000000000000" pitchFamily="50" charset="0"/>
              </a:defRPr>
            </a:lvl1pPr>
          </a:lstStyle>
          <a:p>
            <a:pPr marL="0" lvl="0" indent="0" algn="l" defTabSz="456880" rtl="0" eaLnBrk="1" latinLnBrk="0" hangingPunct="1">
              <a:lnSpc>
                <a:spcPct val="90000"/>
              </a:lnSpc>
              <a:spcBef>
                <a:spcPts val="1200"/>
              </a:spcBef>
              <a:buClr>
                <a:schemeClr val="tx2"/>
              </a:buClr>
              <a:buFont typeface="Arial"/>
              <a:buNone/>
            </a:pPr>
            <a:r>
              <a:rPr lang="en-US" dirty="0"/>
              <a:t>Source: Goes Here</a:t>
            </a:r>
          </a:p>
        </p:txBody>
      </p:sp>
      <p:sp>
        <p:nvSpPr>
          <p:cNvPr id="8" name="Text Placeholder 8"/>
          <p:cNvSpPr>
            <a:spLocks noGrp="1"/>
          </p:cNvSpPr>
          <p:nvPr>
            <p:ph type="body" sz="quarter" idx="13"/>
          </p:nvPr>
        </p:nvSpPr>
        <p:spPr bwMode="gray">
          <a:xfrm>
            <a:off x="527901" y="1198322"/>
            <a:ext cx="11120572" cy="446087"/>
          </a:xfrm>
        </p:spPr>
        <p:txBody>
          <a:bodyPr lIns="0" anchor="b">
            <a:noAutofit/>
          </a:bodyPr>
          <a:lstStyle>
            <a:lvl1pPr algn="ctr">
              <a:lnSpc>
                <a:spcPct val="85000"/>
              </a:lnSpc>
              <a:spcBef>
                <a:spcPts val="600"/>
              </a:spcBef>
              <a:buNone/>
              <a:defRPr sz="1799" b="1">
                <a:solidFill>
                  <a:schemeClr val="tx1"/>
                </a:solidFill>
                <a:latin typeface="+mj-lt"/>
                <a:ea typeface="Gilroy" panose="00000500000000000000" pitchFamily="50" charset="0"/>
                <a:cs typeface="Gilroy" panose="00000500000000000000" pitchFamily="50" charset="0"/>
              </a:defRPr>
            </a:lvl1pPr>
            <a:lvl2pPr>
              <a:buNone/>
              <a:defRPr/>
            </a:lvl2pPr>
            <a:lvl3pPr>
              <a:buNone/>
              <a:defRPr/>
            </a:lvl3pPr>
            <a:lvl4pPr>
              <a:buNone/>
              <a:defRPr/>
            </a:lvl4pPr>
            <a:lvl5pPr>
              <a:buNone/>
              <a:defRPr/>
            </a:lvl5pPr>
          </a:lstStyle>
          <a:p>
            <a:pPr lvl="0"/>
            <a:r>
              <a:rPr lang="en-US" dirty="0"/>
              <a:t>Click to edit Master text styles</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61063873"/>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wo Chart">
    <p:spTree>
      <p:nvGrpSpPr>
        <p:cNvPr id="1" name=""/>
        <p:cNvGrpSpPr/>
        <p:nvPr/>
      </p:nvGrpSpPr>
      <p:grpSpPr>
        <a:xfrm>
          <a:off x="0" y="0"/>
          <a:ext cx="0" cy="0"/>
          <a:chOff x="0" y="0"/>
          <a:chExt cx="0" cy="0"/>
        </a:xfrm>
      </p:grpSpPr>
      <p:sp>
        <p:nvSpPr>
          <p:cNvPr id="4" name="Chart Placeholder 3"/>
          <p:cNvSpPr>
            <a:spLocks noGrp="1"/>
          </p:cNvSpPr>
          <p:nvPr>
            <p:ph type="chart" sz="quarter" idx="10" hasCustomPrompt="1"/>
          </p:nvPr>
        </p:nvSpPr>
        <p:spPr bwMode="gray">
          <a:xfrm>
            <a:off x="534233" y="1150070"/>
            <a:ext cx="5436821" cy="4698524"/>
          </a:xfrm>
        </p:spPr>
        <p:txBody>
          <a:bodyPr anchor="ctr" anchorCtr="0"/>
          <a:lstStyle>
            <a:lvl1pPr marL="0" indent="0" algn="ctr">
              <a:buNone/>
              <a:defRPr sz="2398" baseline="0">
                <a:solidFill>
                  <a:schemeClr val="tx1"/>
                </a:solidFill>
                <a:latin typeface="+mn-lt"/>
                <a:ea typeface="Gilroy" panose="00000500000000000000" pitchFamily="50" charset="0"/>
                <a:cs typeface="Gilroy" panose="00000500000000000000" pitchFamily="50" charset="0"/>
              </a:defRPr>
            </a:lvl1pPr>
          </a:lstStyle>
          <a:p>
            <a:r>
              <a:rPr lang="en-US" dirty="0"/>
              <a:t>Place chart here</a:t>
            </a:r>
          </a:p>
        </p:txBody>
      </p:sp>
      <p:sp>
        <p:nvSpPr>
          <p:cNvPr id="12" name="Chart Placeholder 3"/>
          <p:cNvSpPr>
            <a:spLocks noGrp="1"/>
          </p:cNvSpPr>
          <p:nvPr>
            <p:ph type="chart" sz="quarter" idx="18" hasCustomPrompt="1"/>
          </p:nvPr>
        </p:nvSpPr>
        <p:spPr bwMode="gray">
          <a:xfrm>
            <a:off x="6217774" y="1150070"/>
            <a:ext cx="5440680" cy="4698524"/>
          </a:xfrm>
        </p:spPr>
        <p:txBody>
          <a:bodyPr anchor="ctr" anchorCtr="0"/>
          <a:lstStyle>
            <a:lvl1pPr marL="0" indent="0" algn="ctr">
              <a:buNone/>
              <a:defRPr sz="2398" baseline="0">
                <a:solidFill>
                  <a:schemeClr val="tx1"/>
                </a:solidFill>
                <a:latin typeface="+mn-lt"/>
                <a:ea typeface="Gilroy" panose="00000500000000000000" pitchFamily="50" charset="0"/>
                <a:cs typeface="Gilroy" panose="00000500000000000000" pitchFamily="50" charset="0"/>
              </a:defRPr>
            </a:lvl1pPr>
          </a:lstStyle>
          <a:p>
            <a:r>
              <a:rPr lang="en-US" dirty="0"/>
              <a:t>Place chart here</a:t>
            </a:r>
          </a:p>
        </p:txBody>
      </p:sp>
      <p:sp>
        <p:nvSpPr>
          <p:cNvPr id="7" name="Text Placeholder 6"/>
          <p:cNvSpPr>
            <a:spLocks noGrp="1"/>
          </p:cNvSpPr>
          <p:nvPr>
            <p:ph type="body" sz="quarter" idx="17" hasCustomPrompt="1"/>
          </p:nvPr>
        </p:nvSpPr>
        <p:spPr bwMode="gray">
          <a:xfrm>
            <a:off x="457200" y="5951594"/>
            <a:ext cx="11106558" cy="260484"/>
          </a:xfrm>
        </p:spPr>
        <p:txBody>
          <a:bodyPr bIns="0" anchor="b" anchorCtr="0"/>
          <a:lstStyle>
            <a:lvl1pPr marL="0" indent="0">
              <a:buNone/>
              <a:defRPr lang="en-US" sz="800" kern="1200" baseline="0" dirty="0">
                <a:solidFill>
                  <a:schemeClr val="tx1"/>
                </a:solidFill>
                <a:latin typeface="+mn-lt"/>
                <a:ea typeface="Gilroy" panose="00000500000000000000" pitchFamily="50" charset="0"/>
                <a:cs typeface="Gilroy" panose="00000500000000000000" pitchFamily="50" charset="0"/>
              </a:defRPr>
            </a:lvl1pPr>
          </a:lstStyle>
          <a:p>
            <a:pPr marL="0" lvl="0" indent="0" algn="l" defTabSz="456880" rtl="0" eaLnBrk="1" latinLnBrk="0" hangingPunct="1">
              <a:lnSpc>
                <a:spcPct val="90000"/>
              </a:lnSpc>
              <a:spcBef>
                <a:spcPts val="1200"/>
              </a:spcBef>
              <a:buClr>
                <a:schemeClr val="tx2"/>
              </a:buClr>
              <a:buFont typeface="Arial"/>
              <a:buNone/>
            </a:pPr>
            <a:r>
              <a:rPr lang="en-US" dirty="0"/>
              <a:t>Source: Goes Here</a:t>
            </a:r>
          </a:p>
        </p:txBody>
      </p:sp>
      <p:sp>
        <p:nvSpPr>
          <p:cNvPr id="3" name="Title 2"/>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886846036"/>
      </p:ext>
    </p:extLst>
  </p:cSld>
  <p:clrMapOvr>
    <a:masterClrMapping/>
  </p:clrMapOvr>
  <p:transition>
    <p:fade/>
  </p:transition>
  <p:hf sldNum="0"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Multi Chart">
    <p:spTree>
      <p:nvGrpSpPr>
        <p:cNvPr id="1" name=""/>
        <p:cNvGrpSpPr/>
        <p:nvPr/>
      </p:nvGrpSpPr>
      <p:grpSpPr>
        <a:xfrm>
          <a:off x="0" y="0"/>
          <a:ext cx="0" cy="0"/>
          <a:chOff x="0" y="0"/>
          <a:chExt cx="0" cy="0"/>
        </a:xfrm>
      </p:grpSpPr>
      <p:sp>
        <p:nvSpPr>
          <p:cNvPr id="4" name="Chart Placeholder 3"/>
          <p:cNvSpPr>
            <a:spLocks noGrp="1"/>
          </p:cNvSpPr>
          <p:nvPr>
            <p:ph type="chart" sz="quarter" idx="10" hasCustomPrompt="1"/>
          </p:nvPr>
        </p:nvSpPr>
        <p:spPr bwMode="gray">
          <a:xfrm>
            <a:off x="528956" y="1141890"/>
            <a:ext cx="5558104" cy="2216700"/>
          </a:xfrm>
        </p:spPr>
        <p:txBody>
          <a:bodyPr anchor="ctr" anchorCtr="0"/>
          <a:lstStyle>
            <a:lvl1pPr marL="0" indent="0" algn="ctr">
              <a:buNone/>
              <a:defRPr sz="2398" baseline="0">
                <a:solidFill>
                  <a:schemeClr val="tx1"/>
                </a:solidFill>
              </a:defRPr>
            </a:lvl1pPr>
          </a:lstStyle>
          <a:p>
            <a:r>
              <a:rPr lang="en-US" dirty="0"/>
              <a:t>Place chart here</a:t>
            </a:r>
          </a:p>
        </p:txBody>
      </p:sp>
      <p:sp>
        <p:nvSpPr>
          <p:cNvPr id="12" name="Chart Placeholder 3"/>
          <p:cNvSpPr>
            <a:spLocks noGrp="1"/>
          </p:cNvSpPr>
          <p:nvPr>
            <p:ph type="chart" sz="quarter" idx="18" hasCustomPrompt="1"/>
          </p:nvPr>
        </p:nvSpPr>
        <p:spPr bwMode="gray">
          <a:xfrm>
            <a:off x="6096487" y="1141890"/>
            <a:ext cx="5558104" cy="2216700"/>
          </a:xfrm>
        </p:spPr>
        <p:txBody>
          <a:bodyPr anchor="ctr" anchorCtr="0"/>
          <a:lstStyle>
            <a:lvl1pPr marL="0" indent="0" algn="ctr">
              <a:buNone/>
              <a:defRPr sz="2398" baseline="0">
                <a:solidFill>
                  <a:schemeClr val="tx1"/>
                </a:solidFill>
              </a:defRPr>
            </a:lvl1pPr>
          </a:lstStyle>
          <a:p>
            <a:r>
              <a:rPr lang="en-US" dirty="0"/>
              <a:t>Place chart here</a:t>
            </a:r>
          </a:p>
        </p:txBody>
      </p:sp>
      <p:sp>
        <p:nvSpPr>
          <p:cNvPr id="7" name="Text Placeholder 6"/>
          <p:cNvSpPr>
            <a:spLocks noGrp="1"/>
          </p:cNvSpPr>
          <p:nvPr>
            <p:ph type="body" sz="quarter" idx="17" hasCustomPrompt="1"/>
          </p:nvPr>
        </p:nvSpPr>
        <p:spPr bwMode="gray">
          <a:xfrm>
            <a:off x="457200" y="5950986"/>
            <a:ext cx="11106558" cy="260484"/>
          </a:xfrm>
        </p:spPr>
        <p:txBody>
          <a:bodyPr bIns="0" anchor="b" anchorCtr="0"/>
          <a:lstStyle>
            <a:lvl1pPr marL="0" indent="0">
              <a:buNone/>
              <a:defRPr lang="en-US" sz="800" kern="1200" baseline="0" dirty="0">
                <a:solidFill>
                  <a:schemeClr val="tx1"/>
                </a:solidFill>
                <a:latin typeface="+mn-lt"/>
                <a:ea typeface="Gilroy" panose="00000500000000000000" pitchFamily="50" charset="0"/>
                <a:cs typeface="Gilroy" panose="00000500000000000000" pitchFamily="50" charset="0"/>
              </a:defRPr>
            </a:lvl1pPr>
          </a:lstStyle>
          <a:p>
            <a:pPr marL="0" lvl="0" indent="0" algn="l" defTabSz="456880" rtl="0" eaLnBrk="1" latinLnBrk="0" hangingPunct="1">
              <a:lnSpc>
                <a:spcPct val="90000"/>
              </a:lnSpc>
              <a:spcBef>
                <a:spcPts val="1200"/>
              </a:spcBef>
              <a:buClr>
                <a:schemeClr val="tx2"/>
              </a:buClr>
              <a:buFont typeface="Arial"/>
              <a:buNone/>
            </a:pPr>
            <a:r>
              <a:rPr lang="en-US" dirty="0"/>
              <a:t>Source: Goes Here</a:t>
            </a:r>
          </a:p>
        </p:txBody>
      </p:sp>
      <p:sp>
        <p:nvSpPr>
          <p:cNvPr id="15" name="Chart Placeholder 3"/>
          <p:cNvSpPr>
            <a:spLocks noGrp="1"/>
          </p:cNvSpPr>
          <p:nvPr>
            <p:ph type="chart" sz="quarter" idx="19" hasCustomPrompt="1"/>
          </p:nvPr>
        </p:nvSpPr>
        <p:spPr bwMode="gray">
          <a:xfrm>
            <a:off x="528956" y="3358590"/>
            <a:ext cx="5558104" cy="2216700"/>
          </a:xfrm>
        </p:spPr>
        <p:txBody>
          <a:bodyPr anchor="ctr" anchorCtr="0"/>
          <a:lstStyle>
            <a:lvl1pPr marL="0" indent="0" algn="ctr">
              <a:buNone/>
              <a:defRPr sz="2398" baseline="0">
                <a:solidFill>
                  <a:schemeClr val="tx1"/>
                </a:solidFill>
              </a:defRPr>
            </a:lvl1pPr>
          </a:lstStyle>
          <a:p>
            <a:r>
              <a:rPr lang="en-US" dirty="0"/>
              <a:t>Place chart here</a:t>
            </a:r>
          </a:p>
        </p:txBody>
      </p:sp>
      <p:sp>
        <p:nvSpPr>
          <p:cNvPr id="16" name="Chart Placeholder 3"/>
          <p:cNvSpPr>
            <a:spLocks noGrp="1"/>
          </p:cNvSpPr>
          <p:nvPr>
            <p:ph type="chart" sz="quarter" idx="20" hasCustomPrompt="1"/>
          </p:nvPr>
        </p:nvSpPr>
        <p:spPr bwMode="gray">
          <a:xfrm>
            <a:off x="6096487" y="3358590"/>
            <a:ext cx="5558104" cy="2216700"/>
          </a:xfrm>
        </p:spPr>
        <p:txBody>
          <a:bodyPr anchor="ctr" anchorCtr="0"/>
          <a:lstStyle>
            <a:lvl1pPr marL="0" indent="0" algn="ctr">
              <a:buNone/>
              <a:defRPr sz="2398" baseline="0">
                <a:solidFill>
                  <a:schemeClr val="tx1"/>
                </a:solidFill>
              </a:defRPr>
            </a:lvl1pPr>
          </a:lstStyle>
          <a:p>
            <a:r>
              <a:rPr lang="en-US" dirty="0"/>
              <a:t>Place chart here</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92922984"/>
      </p:ext>
    </p:extLst>
  </p:cSld>
  <p:clrMapOvr>
    <a:masterClrMapping/>
  </p:clrMapOvr>
  <p:transition>
    <p:fade/>
  </p:transition>
  <p:hf sldNum="0"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7" name="Text Placeholder 6"/>
          <p:cNvSpPr>
            <a:spLocks noGrp="1"/>
          </p:cNvSpPr>
          <p:nvPr>
            <p:ph type="body" sz="quarter" idx="17" hasCustomPrompt="1"/>
          </p:nvPr>
        </p:nvSpPr>
        <p:spPr bwMode="gray">
          <a:xfrm>
            <a:off x="457200" y="5951218"/>
            <a:ext cx="11109960" cy="260484"/>
          </a:xfrm>
        </p:spPr>
        <p:txBody>
          <a:bodyPr bIns="0" anchor="b" anchorCtr="0"/>
          <a:lstStyle>
            <a:lvl1pPr marL="0" indent="0">
              <a:buNone/>
              <a:defRPr sz="800" baseline="0">
                <a:solidFill>
                  <a:schemeClr val="tx1"/>
                </a:solidFill>
              </a:defRPr>
            </a:lvl1pPr>
          </a:lstStyle>
          <a:p>
            <a:pPr lvl="0"/>
            <a:r>
              <a:rPr lang="en-US" dirty="0"/>
              <a:t>Source: Goes Here</a:t>
            </a:r>
          </a:p>
        </p:txBody>
      </p:sp>
      <p:sp>
        <p:nvSpPr>
          <p:cNvPr id="4" name="Table Placeholder 3"/>
          <p:cNvSpPr>
            <a:spLocks noGrp="1"/>
          </p:cNvSpPr>
          <p:nvPr>
            <p:ph type="tbl" sz="quarter" idx="18"/>
          </p:nvPr>
        </p:nvSpPr>
        <p:spPr bwMode="gray">
          <a:xfrm>
            <a:off x="538512" y="1230697"/>
            <a:ext cx="11109960" cy="4481512"/>
          </a:xfrm>
        </p:spPr>
        <p:txBody>
          <a:bodyPr anchor="ctr"/>
          <a:lstStyle>
            <a:lvl1pPr marL="0" indent="0" algn="ctr">
              <a:buNone/>
              <a:defRPr>
                <a:solidFill>
                  <a:schemeClr val="tx1"/>
                </a:solidFill>
              </a:defRPr>
            </a:lvl1pPr>
          </a:lstStyle>
          <a:p>
            <a:r>
              <a:rPr lang="en-US"/>
              <a:t>Click icon to add table</a:t>
            </a:r>
            <a:endParaRPr lang="en-US" dirty="0"/>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34348235"/>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1_Quote ">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F74C911-67DD-4DDC-A8AC-E7A528D4C20C}"/>
              </a:ext>
            </a:extLst>
          </p:cNvPr>
          <p:cNvGrpSpPr/>
          <p:nvPr userDrawn="1"/>
        </p:nvGrpSpPr>
        <p:grpSpPr>
          <a:xfrm>
            <a:off x="-7937" y="-14753"/>
            <a:ext cx="12215381" cy="6898154"/>
            <a:chOff x="-7938" y="-14753"/>
            <a:chExt cx="12215381" cy="6898154"/>
          </a:xfrm>
        </p:grpSpPr>
        <p:sp>
          <p:nvSpPr>
            <p:cNvPr id="6" name="Rectangle: Rounded Corners 5">
              <a:extLst>
                <a:ext uri="{FF2B5EF4-FFF2-40B4-BE49-F238E27FC236}">
                  <a16:creationId xmlns:a16="http://schemas.microsoft.com/office/drawing/2014/main" id="{404BEA74-4490-4A28-ACF2-254EB7DE8361}"/>
                </a:ext>
              </a:extLst>
            </p:cNvPr>
            <p:cNvSpPr/>
            <p:nvPr/>
          </p:nvSpPr>
          <p:spPr>
            <a:xfrm>
              <a:off x="0" y="0"/>
              <a:ext cx="12188824" cy="6858000"/>
            </a:xfrm>
            <a:prstGeom prst="roundRect">
              <a:avLst>
                <a:gd name="adj" fmla="val 0"/>
              </a:avLst>
            </a:prstGeom>
            <a:solidFill>
              <a:srgbClr val="293E40"/>
            </a:solidFill>
            <a:ln w="19050">
              <a:solidFill>
                <a:srgbClr val="293E4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799" dirty="0">
                <a:solidFill>
                  <a:srgbClr val="FFFFFF"/>
                </a:solidFill>
              </a:endParaRPr>
            </a:p>
          </p:txBody>
        </p:sp>
        <p:sp>
          <p:nvSpPr>
            <p:cNvPr id="7" name="AutoShape 3">
              <a:extLst>
                <a:ext uri="{FF2B5EF4-FFF2-40B4-BE49-F238E27FC236}">
                  <a16:creationId xmlns:a16="http://schemas.microsoft.com/office/drawing/2014/main" id="{6DE6B404-3451-40AE-9B1F-A2B1554E30A4}"/>
                </a:ext>
              </a:extLst>
            </p:cNvPr>
            <p:cNvSpPr>
              <a:spLocks noChangeAspect="1" noChangeArrowheads="1" noTextEdit="1"/>
            </p:cNvSpPr>
            <p:nvPr/>
          </p:nvSpPr>
          <p:spPr bwMode="auto">
            <a:xfrm>
              <a:off x="12700" y="0"/>
              <a:ext cx="12163426"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9" name="Freeform 6">
              <a:extLst>
                <a:ext uri="{FF2B5EF4-FFF2-40B4-BE49-F238E27FC236}">
                  <a16:creationId xmlns:a16="http://schemas.microsoft.com/office/drawing/2014/main" id="{97BCFEE5-4642-4E8C-8FCD-64FB4E52813A}"/>
                </a:ext>
              </a:extLst>
            </p:cNvPr>
            <p:cNvSpPr>
              <a:spLocks/>
            </p:cNvSpPr>
            <p:nvPr/>
          </p:nvSpPr>
          <p:spPr bwMode="auto">
            <a:xfrm>
              <a:off x="10375900" y="203200"/>
              <a:ext cx="1830388" cy="4138613"/>
            </a:xfrm>
            <a:custGeom>
              <a:avLst/>
              <a:gdLst>
                <a:gd name="T0" fmla="*/ 1175 w 1467"/>
                <a:gd name="T1" fmla="*/ 1296 h 3208"/>
                <a:gd name="T2" fmla="*/ 1055 w 1467"/>
                <a:gd name="T3" fmla="*/ 1604 h 3208"/>
                <a:gd name="T4" fmla="*/ 1175 w 1467"/>
                <a:gd name="T5" fmla="*/ 1912 h 3208"/>
                <a:gd name="T6" fmla="*/ 1467 w 1467"/>
                <a:gd name="T7" fmla="*/ 2056 h 3208"/>
                <a:gd name="T8" fmla="*/ 1467 w 1467"/>
                <a:gd name="T9" fmla="*/ 3208 h 3208"/>
                <a:gd name="T10" fmla="*/ 1446 w 1467"/>
                <a:gd name="T11" fmla="*/ 3206 h 3208"/>
                <a:gd name="T12" fmla="*/ 418 w 1467"/>
                <a:gd name="T13" fmla="*/ 2687 h 3208"/>
                <a:gd name="T14" fmla="*/ 0 w 1467"/>
                <a:gd name="T15" fmla="*/ 1604 h 3208"/>
                <a:gd name="T16" fmla="*/ 418 w 1467"/>
                <a:gd name="T17" fmla="*/ 521 h 3208"/>
                <a:gd name="T18" fmla="*/ 1446 w 1467"/>
                <a:gd name="T19" fmla="*/ 2 h 3208"/>
                <a:gd name="T20" fmla="*/ 1467 w 1467"/>
                <a:gd name="T21" fmla="*/ 0 h 3208"/>
                <a:gd name="T22" fmla="*/ 1467 w 1467"/>
                <a:gd name="T23" fmla="*/ 1152 h 3208"/>
                <a:gd name="T24" fmla="*/ 1175 w 1467"/>
                <a:gd name="T25" fmla="*/ 1296 h 3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67" h="3208">
                  <a:moveTo>
                    <a:pt x="1175" y="1296"/>
                  </a:moveTo>
                  <a:cubicBezTo>
                    <a:pt x="1098" y="1380"/>
                    <a:pt x="1055" y="1489"/>
                    <a:pt x="1055" y="1604"/>
                  </a:cubicBezTo>
                  <a:cubicBezTo>
                    <a:pt x="1055" y="1719"/>
                    <a:pt x="1098" y="1828"/>
                    <a:pt x="1175" y="1912"/>
                  </a:cubicBezTo>
                  <a:cubicBezTo>
                    <a:pt x="1252" y="1995"/>
                    <a:pt x="1355" y="2046"/>
                    <a:pt x="1467" y="2056"/>
                  </a:cubicBezTo>
                  <a:cubicBezTo>
                    <a:pt x="1467" y="3208"/>
                    <a:pt x="1467" y="3208"/>
                    <a:pt x="1467" y="3208"/>
                  </a:cubicBezTo>
                  <a:cubicBezTo>
                    <a:pt x="1446" y="3206"/>
                    <a:pt x="1446" y="3206"/>
                    <a:pt x="1446" y="3206"/>
                  </a:cubicBezTo>
                  <a:cubicBezTo>
                    <a:pt x="1051" y="3166"/>
                    <a:pt x="686" y="2982"/>
                    <a:pt x="418" y="2687"/>
                  </a:cubicBezTo>
                  <a:cubicBezTo>
                    <a:pt x="148" y="2390"/>
                    <a:pt x="0" y="2005"/>
                    <a:pt x="0" y="1604"/>
                  </a:cubicBezTo>
                  <a:cubicBezTo>
                    <a:pt x="0" y="1202"/>
                    <a:pt x="148" y="818"/>
                    <a:pt x="418" y="521"/>
                  </a:cubicBezTo>
                  <a:cubicBezTo>
                    <a:pt x="686" y="226"/>
                    <a:pt x="1051" y="42"/>
                    <a:pt x="1446" y="2"/>
                  </a:cubicBezTo>
                  <a:cubicBezTo>
                    <a:pt x="1467" y="0"/>
                    <a:pt x="1467" y="0"/>
                    <a:pt x="1467" y="0"/>
                  </a:cubicBezTo>
                  <a:cubicBezTo>
                    <a:pt x="1467" y="1152"/>
                    <a:pt x="1467" y="1152"/>
                    <a:pt x="1467" y="1152"/>
                  </a:cubicBezTo>
                  <a:cubicBezTo>
                    <a:pt x="1355" y="1162"/>
                    <a:pt x="1252" y="1213"/>
                    <a:pt x="1175" y="1296"/>
                  </a:cubicBezTo>
                  <a:close/>
                </a:path>
              </a:pathLst>
            </a:custGeom>
            <a:solidFill>
              <a:srgbClr val="68A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0" name="Freeform 7">
              <a:extLst>
                <a:ext uri="{FF2B5EF4-FFF2-40B4-BE49-F238E27FC236}">
                  <a16:creationId xmlns:a16="http://schemas.microsoft.com/office/drawing/2014/main" id="{42061B82-EE2E-4E1A-86CC-18AE878CFC33}"/>
                </a:ext>
              </a:extLst>
            </p:cNvPr>
            <p:cNvSpPr>
              <a:spLocks/>
            </p:cNvSpPr>
            <p:nvPr/>
          </p:nvSpPr>
          <p:spPr bwMode="auto">
            <a:xfrm>
              <a:off x="7380288" y="1588"/>
              <a:ext cx="1663700" cy="1816100"/>
            </a:xfrm>
            <a:custGeom>
              <a:avLst/>
              <a:gdLst>
                <a:gd name="T0" fmla="*/ 1333 w 1333"/>
                <a:gd name="T1" fmla="*/ 0 h 1408"/>
                <a:gd name="T2" fmla="*/ 435 w 1333"/>
                <a:gd name="T3" fmla="*/ 410 h 1408"/>
                <a:gd name="T4" fmla="*/ 22 w 1333"/>
                <a:gd name="T5" fmla="*/ 1408 h 1408"/>
                <a:gd name="T6" fmla="*/ 0 w 1333"/>
                <a:gd name="T7" fmla="*/ 1408 h 1408"/>
                <a:gd name="T8" fmla="*/ 420 w 1333"/>
                <a:gd name="T9" fmla="*/ 395 h 1408"/>
                <a:gd name="T10" fmla="*/ 1165 w 1333"/>
                <a:gd name="T11" fmla="*/ 0 h 1408"/>
                <a:gd name="T12" fmla="*/ 1333 w 1333"/>
                <a:gd name="T13" fmla="*/ 0 h 1408"/>
              </a:gdLst>
              <a:ahLst/>
              <a:cxnLst>
                <a:cxn ang="0">
                  <a:pos x="T0" y="T1"/>
                </a:cxn>
                <a:cxn ang="0">
                  <a:pos x="T2" y="T3"/>
                </a:cxn>
                <a:cxn ang="0">
                  <a:pos x="T4" y="T5"/>
                </a:cxn>
                <a:cxn ang="0">
                  <a:pos x="T6" y="T7"/>
                </a:cxn>
                <a:cxn ang="0">
                  <a:pos x="T8" y="T9"/>
                </a:cxn>
                <a:cxn ang="0">
                  <a:pos x="T10" y="T11"/>
                </a:cxn>
                <a:cxn ang="0">
                  <a:pos x="T12" y="T13"/>
                </a:cxn>
              </a:cxnLst>
              <a:rect l="0" t="0" r="r" b="b"/>
              <a:pathLst>
                <a:path w="1333" h="1408">
                  <a:moveTo>
                    <a:pt x="1333" y="0"/>
                  </a:moveTo>
                  <a:cubicBezTo>
                    <a:pt x="993" y="24"/>
                    <a:pt x="678" y="167"/>
                    <a:pt x="435" y="410"/>
                  </a:cubicBezTo>
                  <a:cubicBezTo>
                    <a:pt x="168" y="677"/>
                    <a:pt x="22" y="1031"/>
                    <a:pt x="22" y="1408"/>
                  </a:cubicBezTo>
                  <a:cubicBezTo>
                    <a:pt x="0" y="1408"/>
                    <a:pt x="0" y="1408"/>
                    <a:pt x="0" y="1408"/>
                  </a:cubicBezTo>
                  <a:cubicBezTo>
                    <a:pt x="0" y="1025"/>
                    <a:pt x="149" y="665"/>
                    <a:pt x="420" y="395"/>
                  </a:cubicBezTo>
                  <a:cubicBezTo>
                    <a:pt x="626" y="188"/>
                    <a:pt x="884" y="53"/>
                    <a:pt x="1165" y="0"/>
                  </a:cubicBezTo>
                  <a:lnTo>
                    <a:pt x="1333" y="0"/>
                  </a:lnTo>
                  <a:close/>
                </a:path>
              </a:pathLst>
            </a:custGeom>
            <a:solidFill>
              <a:srgbClr val="E8F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1" name="Freeform 8">
              <a:extLst>
                <a:ext uri="{FF2B5EF4-FFF2-40B4-BE49-F238E27FC236}">
                  <a16:creationId xmlns:a16="http://schemas.microsoft.com/office/drawing/2014/main" id="{0E2E3AF5-5555-461D-906F-879A531FB893}"/>
                </a:ext>
              </a:extLst>
            </p:cNvPr>
            <p:cNvSpPr>
              <a:spLocks/>
            </p:cNvSpPr>
            <p:nvPr/>
          </p:nvSpPr>
          <p:spPr bwMode="auto">
            <a:xfrm>
              <a:off x="9293225" y="1588"/>
              <a:ext cx="1662113" cy="1816100"/>
            </a:xfrm>
            <a:custGeom>
              <a:avLst/>
              <a:gdLst>
                <a:gd name="T0" fmla="*/ 1332 w 1332"/>
                <a:gd name="T1" fmla="*/ 1408 h 1408"/>
                <a:gd name="T2" fmla="*/ 1311 w 1332"/>
                <a:gd name="T3" fmla="*/ 1408 h 1408"/>
                <a:gd name="T4" fmla="*/ 897 w 1332"/>
                <a:gd name="T5" fmla="*/ 410 h 1408"/>
                <a:gd name="T6" fmla="*/ 0 w 1332"/>
                <a:gd name="T7" fmla="*/ 0 h 1408"/>
                <a:gd name="T8" fmla="*/ 167 w 1332"/>
                <a:gd name="T9" fmla="*/ 0 h 1408"/>
                <a:gd name="T10" fmla="*/ 912 w 1332"/>
                <a:gd name="T11" fmla="*/ 395 h 1408"/>
                <a:gd name="T12" fmla="*/ 1332 w 1332"/>
                <a:gd name="T13" fmla="*/ 1408 h 1408"/>
              </a:gdLst>
              <a:ahLst/>
              <a:cxnLst>
                <a:cxn ang="0">
                  <a:pos x="T0" y="T1"/>
                </a:cxn>
                <a:cxn ang="0">
                  <a:pos x="T2" y="T3"/>
                </a:cxn>
                <a:cxn ang="0">
                  <a:pos x="T4" y="T5"/>
                </a:cxn>
                <a:cxn ang="0">
                  <a:pos x="T6" y="T7"/>
                </a:cxn>
                <a:cxn ang="0">
                  <a:pos x="T8" y="T9"/>
                </a:cxn>
                <a:cxn ang="0">
                  <a:pos x="T10" y="T11"/>
                </a:cxn>
                <a:cxn ang="0">
                  <a:pos x="T12" y="T13"/>
                </a:cxn>
              </a:cxnLst>
              <a:rect l="0" t="0" r="r" b="b"/>
              <a:pathLst>
                <a:path w="1332" h="1408">
                  <a:moveTo>
                    <a:pt x="1332" y="1408"/>
                  </a:moveTo>
                  <a:cubicBezTo>
                    <a:pt x="1311" y="1408"/>
                    <a:pt x="1311" y="1408"/>
                    <a:pt x="1311" y="1408"/>
                  </a:cubicBezTo>
                  <a:cubicBezTo>
                    <a:pt x="1311" y="1031"/>
                    <a:pt x="1164" y="677"/>
                    <a:pt x="897" y="410"/>
                  </a:cubicBezTo>
                  <a:cubicBezTo>
                    <a:pt x="654" y="167"/>
                    <a:pt x="339" y="24"/>
                    <a:pt x="0" y="0"/>
                  </a:cubicBezTo>
                  <a:cubicBezTo>
                    <a:pt x="167" y="0"/>
                    <a:pt x="167" y="0"/>
                    <a:pt x="167" y="0"/>
                  </a:cubicBezTo>
                  <a:cubicBezTo>
                    <a:pt x="448" y="53"/>
                    <a:pt x="706" y="188"/>
                    <a:pt x="912" y="395"/>
                  </a:cubicBezTo>
                  <a:cubicBezTo>
                    <a:pt x="1183" y="665"/>
                    <a:pt x="1332" y="1025"/>
                    <a:pt x="1332" y="1408"/>
                  </a:cubicBezTo>
                  <a:close/>
                </a:path>
              </a:pathLst>
            </a:custGeom>
            <a:solidFill>
              <a:srgbClr val="E8F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2" name="Freeform 9">
              <a:extLst>
                <a:ext uri="{FF2B5EF4-FFF2-40B4-BE49-F238E27FC236}">
                  <a16:creationId xmlns:a16="http://schemas.microsoft.com/office/drawing/2014/main" id="{C32BEA32-0236-44C1-B761-A57C4037E958}"/>
                </a:ext>
              </a:extLst>
            </p:cNvPr>
            <p:cNvSpPr>
              <a:spLocks/>
            </p:cNvSpPr>
            <p:nvPr/>
          </p:nvSpPr>
          <p:spPr bwMode="auto">
            <a:xfrm>
              <a:off x="7493000" y="85725"/>
              <a:ext cx="3349625" cy="1731963"/>
            </a:xfrm>
            <a:custGeom>
              <a:avLst/>
              <a:gdLst>
                <a:gd name="T0" fmla="*/ 1343 w 2686"/>
                <a:gd name="T1" fmla="*/ 0 h 1343"/>
                <a:gd name="T2" fmla="*/ 2293 w 2686"/>
                <a:gd name="T3" fmla="*/ 393 h 1343"/>
                <a:gd name="T4" fmla="*/ 2686 w 2686"/>
                <a:gd name="T5" fmla="*/ 1343 h 1343"/>
                <a:gd name="T6" fmla="*/ 2664 w 2686"/>
                <a:gd name="T7" fmla="*/ 1343 h 1343"/>
                <a:gd name="T8" fmla="*/ 2277 w 2686"/>
                <a:gd name="T9" fmla="*/ 409 h 1343"/>
                <a:gd name="T10" fmla="*/ 1343 w 2686"/>
                <a:gd name="T11" fmla="*/ 22 h 1343"/>
                <a:gd name="T12" fmla="*/ 409 w 2686"/>
                <a:gd name="T13" fmla="*/ 409 h 1343"/>
                <a:gd name="T14" fmla="*/ 22 w 2686"/>
                <a:gd name="T15" fmla="*/ 1343 h 1343"/>
                <a:gd name="T16" fmla="*/ 0 w 2686"/>
                <a:gd name="T17" fmla="*/ 1343 h 1343"/>
                <a:gd name="T18" fmla="*/ 394 w 2686"/>
                <a:gd name="T19" fmla="*/ 393 h 1343"/>
                <a:gd name="T20" fmla="*/ 1343 w 2686"/>
                <a:gd name="T21" fmla="*/ 0 h 1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86" h="1343">
                  <a:moveTo>
                    <a:pt x="1343" y="0"/>
                  </a:moveTo>
                  <a:cubicBezTo>
                    <a:pt x="1702" y="0"/>
                    <a:pt x="2039" y="140"/>
                    <a:pt x="2293" y="393"/>
                  </a:cubicBezTo>
                  <a:cubicBezTo>
                    <a:pt x="2546" y="647"/>
                    <a:pt x="2686" y="984"/>
                    <a:pt x="2686" y="1343"/>
                  </a:cubicBezTo>
                  <a:cubicBezTo>
                    <a:pt x="2664" y="1343"/>
                    <a:pt x="2664" y="1343"/>
                    <a:pt x="2664" y="1343"/>
                  </a:cubicBezTo>
                  <a:cubicBezTo>
                    <a:pt x="2664" y="990"/>
                    <a:pt x="2527" y="658"/>
                    <a:pt x="2277" y="409"/>
                  </a:cubicBezTo>
                  <a:cubicBezTo>
                    <a:pt x="2028" y="159"/>
                    <a:pt x="1696" y="22"/>
                    <a:pt x="1343" y="22"/>
                  </a:cubicBezTo>
                  <a:cubicBezTo>
                    <a:pt x="990" y="22"/>
                    <a:pt x="658" y="159"/>
                    <a:pt x="409" y="409"/>
                  </a:cubicBezTo>
                  <a:cubicBezTo>
                    <a:pt x="159" y="658"/>
                    <a:pt x="22" y="990"/>
                    <a:pt x="22" y="1343"/>
                  </a:cubicBezTo>
                  <a:cubicBezTo>
                    <a:pt x="0" y="1343"/>
                    <a:pt x="0" y="1343"/>
                    <a:pt x="0" y="1343"/>
                  </a:cubicBezTo>
                  <a:cubicBezTo>
                    <a:pt x="0" y="984"/>
                    <a:pt x="140" y="647"/>
                    <a:pt x="394" y="393"/>
                  </a:cubicBezTo>
                  <a:cubicBezTo>
                    <a:pt x="647" y="140"/>
                    <a:pt x="984" y="0"/>
                    <a:pt x="1343" y="0"/>
                  </a:cubicBezTo>
                  <a:close/>
                </a:path>
              </a:pathLst>
            </a:custGeom>
            <a:solidFill>
              <a:srgbClr val="E8F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3" name="Freeform 10">
              <a:extLst>
                <a:ext uri="{FF2B5EF4-FFF2-40B4-BE49-F238E27FC236}">
                  <a16:creationId xmlns:a16="http://schemas.microsoft.com/office/drawing/2014/main" id="{FAA2EFAE-CB40-4890-8625-E49A91D78213}"/>
                </a:ext>
              </a:extLst>
            </p:cNvPr>
            <p:cNvSpPr>
              <a:spLocks/>
            </p:cNvSpPr>
            <p:nvPr/>
          </p:nvSpPr>
          <p:spPr bwMode="auto">
            <a:xfrm>
              <a:off x="7605713" y="201613"/>
              <a:ext cx="3125788" cy="1616075"/>
            </a:xfrm>
            <a:custGeom>
              <a:avLst/>
              <a:gdLst>
                <a:gd name="T0" fmla="*/ 1253 w 2506"/>
                <a:gd name="T1" fmla="*/ 0 h 1253"/>
                <a:gd name="T2" fmla="*/ 2139 w 2506"/>
                <a:gd name="T3" fmla="*/ 367 h 1253"/>
                <a:gd name="T4" fmla="*/ 2506 w 2506"/>
                <a:gd name="T5" fmla="*/ 1253 h 1253"/>
                <a:gd name="T6" fmla="*/ 2484 w 2506"/>
                <a:gd name="T7" fmla="*/ 1253 h 1253"/>
                <a:gd name="T8" fmla="*/ 2124 w 2506"/>
                <a:gd name="T9" fmla="*/ 382 h 1253"/>
                <a:gd name="T10" fmla="*/ 1253 w 2506"/>
                <a:gd name="T11" fmla="*/ 22 h 1253"/>
                <a:gd name="T12" fmla="*/ 382 w 2506"/>
                <a:gd name="T13" fmla="*/ 382 h 1253"/>
                <a:gd name="T14" fmla="*/ 22 w 2506"/>
                <a:gd name="T15" fmla="*/ 1253 h 1253"/>
                <a:gd name="T16" fmla="*/ 0 w 2506"/>
                <a:gd name="T17" fmla="*/ 1253 h 1253"/>
                <a:gd name="T18" fmla="*/ 367 w 2506"/>
                <a:gd name="T19" fmla="*/ 367 h 1253"/>
                <a:gd name="T20" fmla="*/ 1253 w 2506"/>
                <a:gd name="T21" fmla="*/ 0 h 1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06" h="1253">
                  <a:moveTo>
                    <a:pt x="1253" y="0"/>
                  </a:moveTo>
                  <a:cubicBezTo>
                    <a:pt x="1588" y="0"/>
                    <a:pt x="1902" y="131"/>
                    <a:pt x="2139" y="367"/>
                  </a:cubicBezTo>
                  <a:cubicBezTo>
                    <a:pt x="2376" y="604"/>
                    <a:pt x="2506" y="918"/>
                    <a:pt x="2506" y="1253"/>
                  </a:cubicBezTo>
                  <a:cubicBezTo>
                    <a:pt x="2484" y="1253"/>
                    <a:pt x="2484" y="1253"/>
                    <a:pt x="2484" y="1253"/>
                  </a:cubicBezTo>
                  <a:cubicBezTo>
                    <a:pt x="2484" y="924"/>
                    <a:pt x="2356" y="615"/>
                    <a:pt x="2124" y="382"/>
                  </a:cubicBezTo>
                  <a:cubicBezTo>
                    <a:pt x="1891" y="150"/>
                    <a:pt x="1582" y="22"/>
                    <a:pt x="1253" y="22"/>
                  </a:cubicBezTo>
                  <a:cubicBezTo>
                    <a:pt x="924" y="22"/>
                    <a:pt x="615" y="150"/>
                    <a:pt x="382" y="382"/>
                  </a:cubicBezTo>
                  <a:cubicBezTo>
                    <a:pt x="150" y="615"/>
                    <a:pt x="22" y="924"/>
                    <a:pt x="22" y="1253"/>
                  </a:cubicBezTo>
                  <a:cubicBezTo>
                    <a:pt x="0" y="1253"/>
                    <a:pt x="0" y="1253"/>
                    <a:pt x="0" y="1253"/>
                  </a:cubicBezTo>
                  <a:cubicBezTo>
                    <a:pt x="0" y="918"/>
                    <a:pt x="131" y="604"/>
                    <a:pt x="367" y="367"/>
                  </a:cubicBezTo>
                  <a:cubicBezTo>
                    <a:pt x="604" y="131"/>
                    <a:pt x="918" y="0"/>
                    <a:pt x="1253" y="0"/>
                  </a:cubicBezTo>
                  <a:close/>
                </a:path>
              </a:pathLst>
            </a:custGeom>
            <a:solidFill>
              <a:srgbClr val="E8F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4" name="Freeform 11">
              <a:extLst>
                <a:ext uri="{FF2B5EF4-FFF2-40B4-BE49-F238E27FC236}">
                  <a16:creationId xmlns:a16="http://schemas.microsoft.com/office/drawing/2014/main" id="{52D8CAB8-ED4D-41A5-BF4B-D6BE53278C41}"/>
                </a:ext>
              </a:extLst>
            </p:cNvPr>
            <p:cNvSpPr>
              <a:spLocks/>
            </p:cNvSpPr>
            <p:nvPr/>
          </p:nvSpPr>
          <p:spPr bwMode="auto">
            <a:xfrm>
              <a:off x="7716838" y="317500"/>
              <a:ext cx="2901950" cy="1500188"/>
            </a:xfrm>
            <a:custGeom>
              <a:avLst/>
              <a:gdLst>
                <a:gd name="T0" fmla="*/ 1163 w 2326"/>
                <a:gd name="T1" fmla="*/ 0 h 1163"/>
                <a:gd name="T2" fmla="*/ 1985 w 2326"/>
                <a:gd name="T3" fmla="*/ 341 h 1163"/>
                <a:gd name="T4" fmla="*/ 2326 w 2326"/>
                <a:gd name="T5" fmla="*/ 1163 h 1163"/>
                <a:gd name="T6" fmla="*/ 2304 w 2326"/>
                <a:gd name="T7" fmla="*/ 1163 h 1163"/>
                <a:gd name="T8" fmla="*/ 1970 w 2326"/>
                <a:gd name="T9" fmla="*/ 356 h 1163"/>
                <a:gd name="T10" fmla="*/ 1163 w 2326"/>
                <a:gd name="T11" fmla="*/ 22 h 1163"/>
                <a:gd name="T12" fmla="*/ 356 w 2326"/>
                <a:gd name="T13" fmla="*/ 356 h 1163"/>
                <a:gd name="T14" fmla="*/ 22 w 2326"/>
                <a:gd name="T15" fmla="*/ 1163 h 1163"/>
                <a:gd name="T16" fmla="*/ 0 w 2326"/>
                <a:gd name="T17" fmla="*/ 1163 h 1163"/>
                <a:gd name="T18" fmla="*/ 341 w 2326"/>
                <a:gd name="T19" fmla="*/ 341 h 1163"/>
                <a:gd name="T20" fmla="*/ 1163 w 2326"/>
                <a:gd name="T21" fmla="*/ 0 h 1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26" h="1163">
                  <a:moveTo>
                    <a:pt x="1163" y="0"/>
                  </a:moveTo>
                  <a:cubicBezTo>
                    <a:pt x="1474" y="0"/>
                    <a:pt x="1766" y="121"/>
                    <a:pt x="1985" y="341"/>
                  </a:cubicBezTo>
                  <a:cubicBezTo>
                    <a:pt x="2205" y="560"/>
                    <a:pt x="2326" y="852"/>
                    <a:pt x="2326" y="1163"/>
                  </a:cubicBezTo>
                  <a:cubicBezTo>
                    <a:pt x="2304" y="1163"/>
                    <a:pt x="2304" y="1163"/>
                    <a:pt x="2304" y="1163"/>
                  </a:cubicBezTo>
                  <a:cubicBezTo>
                    <a:pt x="2304" y="858"/>
                    <a:pt x="2186" y="572"/>
                    <a:pt x="1970" y="356"/>
                  </a:cubicBezTo>
                  <a:cubicBezTo>
                    <a:pt x="1755" y="140"/>
                    <a:pt x="1468" y="22"/>
                    <a:pt x="1163" y="22"/>
                  </a:cubicBezTo>
                  <a:cubicBezTo>
                    <a:pt x="858" y="22"/>
                    <a:pt x="572" y="140"/>
                    <a:pt x="356" y="356"/>
                  </a:cubicBezTo>
                  <a:cubicBezTo>
                    <a:pt x="141" y="572"/>
                    <a:pt x="22" y="858"/>
                    <a:pt x="22" y="1163"/>
                  </a:cubicBezTo>
                  <a:cubicBezTo>
                    <a:pt x="0" y="1163"/>
                    <a:pt x="0" y="1163"/>
                    <a:pt x="0" y="1163"/>
                  </a:cubicBezTo>
                  <a:cubicBezTo>
                    <a:pt x="0" y="852"/>
                    <a:pt x="121" y="560"/>
                    <a:pt x="341" y="341"/>
                  </a:cubicBezTo>
                  <a:cubicBezTo>
                    <a:pt x="561" y="121"/>
                    <a:pt x="853" y="0"/>
                    <a:pt x="1163" y="0"/>
                  </a:cubicBezTo>
                  <a:close/>
                </a:path>
              </a:pathLst>
            </a:custGeom>
            <a:solidFill>
              <a:srgbClr val="E8F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5" name="Freeform 12">
              <a:extLst>
                <a:ext uri="{FF2B5EF4-FFF2-40B4-BE49-F238E27FC236}">
                  <a16:creationId xmlns:a16="http://schemas.microsoft.com/office/drawing/2014/main" id="{3A89A786-6EF0-4B5E-9484-721BC69BFCAE}"/>
                </a:ext>
              </a:extLst>
            </p:cNvPr>
            <p:cNvSpPr>
              <a:spLocks/>
            </p:cNvSpPr>
            <p:nvPr/>
          </p:nvSpPr>
          <p:spPr bwMode="auto">
            <a:xfrm>
              <a:off x="7831138" y="433388"/>
              <a:ext cx="2674938" cy="1384300"/>
            </a:xfrm>
            <a:custGeom>
              <a:avLst/>
              <a:gdLst>
                <a:gd name="T0" fmla="*/ 1072 w 2145"/>
                <a:gd name="T1" fmla="*/ 0 h 1073"/>
                <a:gd name="T2" fmla="*/ 1830 w 2145"/>
                <a:gd name="T3" fmla="*/ 315 h 1073"/>
                <a:gd name="T4" fmla="*/ 2145 w 2145"/>
                <a:gd name="T5" fmla="*/ 1073 h 1073"/>
                <a:gd name="T6" fmla="*/ 2123 w 2145"/>
                <a:gd name="T7" fmla="*/ 1073 h 1073"/>
                <a:gd name="T8" fmla="*/ 1815 w 2145"/>
                <a:gd name="T9" fmla="*/ 330 h 1073"/>
                <a:gd name="T10" fmla="*/ 1072 w 2145"/>
                <a:gd name="T11" fmla="*/ 22 h 1073"/>
                <a:gd name="T12" fmla="*/ 329 w 2145"/>
                <a:gd name="T13" fmla="*/ 330 h 1073"/>
                <a:gd name="T14" fmla="*/ 21 w 2145"/>
                <a:gd name="T15" fmla="*/ 1073 h 1073"/>
                <a:gd name="T16" fmla="*/ 0 w 2145"/>
                <a:gd name="T17" fmla="*/ 1073 h 1073"/>
                <a:gd name="T18" fmla="*/ 314 w 2145"/>
                <a:gd name="T19" fmla="*/ 315 h 1073"/>
                <a:gd name="T20" fmla="*/ 1072 w 2145"/>
                <a:gd name="T21" fmla="*/ 0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45" h="1073">
                  <a:moveTo>
                    <a:pt x="1072" y="0"/>
                  </a:moveTo>
                  <a:cubicBezTo>
                    <a:pt x="1359" y="0"/>
                    <a:pt x="1628" y="112"/>
                    <a:pt x="1830" y="315"/>
                  </a:cubicBezTo>
                  <a:cubicBezTo>
                    <a:pt x="2033" y="517"/>
                    <a:pt x="2145" y="787"/>
                    <a:pt x="2145" y="1073"/>
                  </a:cubicBezTo>
                  <a:cubicBezTo>
                    <a:pt x="2123" y="1073"/>
                    <a:pt x="2123" y="1073"/>
                    <a:pt x="2123" y="1073"/>
                  </a:cubicBezTo>
                  <a:cubicBezTo>
                    <a:pt x="2123" y="792"/>
                    <a:pt x="2014" y="528"/>
                    <a:pt x="1815" y="330"/>
                  </a:cubicBezTo>
                  <a:cubicBezTo>
                    <a:pt x="1617" y="131"/>
                    <a:pt x="1353" y="22"/>
                    <a:pt x="1072" y="22"/>
                  </a:cubicBezTo>
                  <a:cubicBezTo>
                    <a:pt x="791" y="22"/>
                    <a:pt x="527" y="131"/>
                    <a:pt x="329" y="330"/>
                  </a:cubicBezTo>
                  <a:cubicBezTo>
                    <a:pt x="130" y="528"/>
                    <a:pt x="21" y="792"/>
                    <a:pt x="21" y="1073"/>
                  </a:cubicBezTo>
                  <a:cubicBezTo>
                    <a:pt x="0" y="1073"/>
                    <a:pt x="0" y="1073"/>
                    <a:pt x="0" y="1073"/>
                  </a:cubicBezTo>
                  <a:cubicBezTo>
                    <a:pt x="0" y="787"/>
                    <a:pt x="111" y="517"/>
                    <a:pt x="314" y="315"/>
                  </a:cubicBezTo>
                  <a:cubicBezTo>
                    <a:pt x="516" y="112"/>
                    <a:pt x="786" y="0"/>
                    <a:pt x="1072" y="0"/>
                  </a:cubicBezTo>
                  <a:close/>
                </a:path>
              </a:pathLst>
            </a:custGeom>
            <a:solidFill>
              <a:srgbClr val="E8F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6" name="Freeform 13">
              <a:extLst>
                <a:ext uri="{FF2B5EF4-FFF2-40B4-BE49-F238E27FC236}">
                  <a16:creationId xmlns:a16="http://schemas.microsoft.com/office/drawing/2014/main" id="{BA42FF38-9338-40F2-B405-283A169D703A}"/>
                </a:ext>
              </a:extLst>
            </p:cNvPr>
            <p:cNvSpPr>
              <a:spLocks/>
            </p:cNvSpPr>
            <p:nvPr/>
          </p:nvSpPr>
          <p:spPr bwMode="auto">
            <a:xfrm>
              <a:off x="7943850" y="550863"/>
              <a:ext cx="2449513" cy="1266825"/>
            </a:xfrm>
            <a:custGeom>
              <a:avLst/>
              <a:gdLst>
                <a:gd name="T0" fmla="*/ 982 w 1965"/>
                <a:gd name="T1" fmla="*/ 0 h 982"/>
                <a:gd name="T2" fmla="*/ 1677 w 1965"/>
                <a:gd name="T3" fmla="*/ 287 h 982"/>
                <a:gd name="T4" fmla="*/ 1965 w 1965"/>
                <a:gd name="T5" fmla="*/ 982 h 982"/>
                <a:gd name="T6" fmla="*/ 1943 w 1965"/>
                <a:gd name="T7" fmla="*/ 982 h 982"/>
                <a:gd name="T8" fmla="*/ 1662 w 1965"/>
                <a:gd name="T9" fmla="*/ 302 h 982"/>
                <a:gd name="T10" fmla="*/ 982 w 1965"/>
                <a:gd name="T11" fmla="*/ 21 h 982"/>
                <a:gd name="T12" fmla="*/ 303 w 1965"/>
                <a:gd name="T13" fmla="*/ 302 h 982"/>
                <a:gd name="T14" fmla="*/ 21 w 1965"/>
                <a:gd name="T15" fmla="*/ 982 h 982"/>
                <a:gd name="T16" fmla="*/ 0 w 1965"/>
                <a:gd name="T17" fmla="*/ 982 h 982"/>
                <a:gd name="T18" fmla="*/ 287 w 1965"/>
                <a:gd name="T19" fmla="*/ 287 h 982"/>
                <a:gd name="T20" fmla="*/ 982 w 1965"/>
                <a:gd name="T21" fmla="*/ 0 h 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65" h="982">
                  <a:moveTo>
                    <a:pt x="982" y="0"/>
                  </a:moveTo>
                  <a:cubicBezTo>
                    <a:pt x="1244" y="0"/>
                    <a:pt x="1491" y="102"/>
                    <a:pt x="1677" y="287"/>
                  </a:cubicBezTo>
                  <a:cubicBezTo>
                    <a:pt x="1862" y="473"/>
                    <a:pt x="1965" y="720"/>
                    <a:pt x="1965" y="982"/>
                  </a:cubicBezTo>
                  <a:cubicBezTo>
                    <a:pt x="1943" y="982"/>
                    <a:pt x="1943" y="982"/>
                    <a:pt x="1943" y="982"/>
                  </a:cubicBezTo>
                  <a:cubicBezTo>
                    <a:pt x="1943" y="725"/>
                    <a:pt x="1843" y="484"/>
                    <a:pt x="1662" y="302"/>
                  </a:cubicBezTo>
                  <a:cubicBezTo>
                    <a:pt x="1480" y="121"/>
                    <a:pt x="1239" y="21"/>
                    <a:pt x="982" y="21"/>
                  </a:cubicBezTo>
                  <a:cubicBezTo>
                    <a:pt x="725" y="21"/>
                    <a:pt x="484" y="121"/>
                    <a:pt x="303" y="302"/>
                  </a:cubicBezTo>
                  <a:cubicBezTo>
                    <a:pt x="121" y="484"/>
                    <a:pt x="21" y="725"/>
                    <a:pt x="21" y="982"/>
                  </a:cubicBezTo>
                  <a:cubicBezTo>
                    <a:pt x="0" y="982"/>
                    <a:pt x="0" y="982"/>
                    <a:pt x="0" y="982"/>
                  </a:cubicBezTo>
                  <a:cubicBezTo>
                    <a:pt x="0" y="720"/>
                    <a:pt x="102" y="473"/>
                    <a:pt x="287" y="287"/>
                  </a:cubicBezTo>
                  <a:cubicBezTo>
                    <a:pt x="473" y="102"/>
                    <a:pt x="720" y="0"/>
                    <a:pt x="982" y="0"/>
                  </a:cubicBezTo>
                  <a:close/>
                </a:path>
              </a:pathLst>
            </a:custGeom>
            <a:solidFill>
              <a:srgbClr val="E8F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7" name="Rectangle 14">
              <a:extLst>
                <a:ext uri="{FF2B5EF4-FFF2-40B4-BE49-F238E27FC236}">
                  <a16:creationId xmlns:a16="http://schemas.microsoft.com/office/drawing/2014/main" id="{EABC0D97-D694-4501-80AA-330A203C9911}"/>
                </a:ext>
              </a:extLst>
            </p:cNvPr>
            <p:cNvSpPr>
              <a:spLocks noChangeArrowheads="1"/>
            </p:cNvSpPr>
            <p:nvPr/>
          </p:nvSpPr>
          <p:spPr bwMode="auto">
            <a:xfrm>
              <a:off x="2633662" y="6772276"/>
              <a:ext cx="222250" cy="14288"/>
            </a:xfrm>
            <a:prstGeom prst="rect">
              <a:avLst/>
            </a:prstGeom>
            <a:solidFill>
              <a:srgbClr val="8585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8" name="Rectangle 15">
              <a:extLst>
                <a:ext uri="{FF2B5EF4-FFF2-40B4-BE49-F238E27FC236}">
                  <a16:creationId xmlns:a16="http://schemas.microsoft.com/office/drawing/2014/main" id="{6A891196-5145-4930-90C6-082C46F1DD1A}"/>
                </a:ext>
              </a:extLst>
            </p:cNvPr>
            <p:cNvSpPr>
              <a:spLocks noChangeArrowheads="1"/>
            </p:cNvSpPr>
            <p:nvPr/>
          </p:nvSpPr>
          <p:spPr bwMode="auto">
            <a:xfrm>
              <a:off x="3079750" y="6324601"/>
              <a:ext cx="222250" cy="14288"/>
            </a:xfrm>
            <a:prstGeom prst="rect">
              <a:avLst/>
            </a:prstGeom>
            <a:solidFill>
              <a:srgbClr val="8585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9" name="Oval 16">
              <a:extLst>
                <a:ext uri="{FF2B5EF4-FFF2-40B4-BE49-F238E27FC236}">
                  <a16:creationId xmlns:a16="http://schemas.microsoft.com/office/drawing/2014/main" id="{3C9E9BAB-8995-43EA-844F-601E9F20B91D}"/>
                </a:ext>
              </a:extLst>
            </p:cNvPr>
            <p:cNvSpPr>
              <a:spLocks noChangeArrowheads="1"/>
            </p:cNvSpPr>
            <p:nvPr/>
          </p:nvSpPr>
          <p:spPr bwMode="auto">
            <a:xfrm>
              <a:off x="2778125" y="6697663"/>
              <a:ext cx="155575" cy="161925"/>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0" name="Oval 17">
              <a:extLst>
                <a:ext uri="{FF2B5EF4-FFF2-40B4-BE49-F238E27FC236}">
                  <a16:creationId xmlns:a16="http://schemas.microsoft.com/office/drawing/2014/main" id="{1BF92852-C722-4C40-9C37-A6AB8342087B}"/>
                </a:ext>
              </a:extLst>
            </p:cNvPr>
            <p:cNvSpPr>
              <a:spLocks noChangeArrowheads="1"/>
            </p:cNvSpPr>
            <p:nvPr/>
          </p:nvSpPr>
          <p:spPr bwMode="auto">
            <a:xfrm>
              <a:off x="2778125" y="6475413"/>
              <a:ext cx="155575" cy="160338"/>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1" name="Oval 18">
              <a:extLst>
                <a:ext uri="{FF2B5EF4-FFF2-40B4-BE49-F238E27FC236}">
                  <a16:creationId xmlns:a16="http://schemas.microsoft.com/office/drawing/2014/main" id="{2341BF4D-5ECD-4F36-98C9-DCF0777960A2}"/>
                </a:ext>
              </a:extLst>
            </p:cNvPr>
            <p:cNvSpPr>
              <a:spLocks noChangeArrowheads="1"/>
            </p:cNvSpPr>
            <p:nvPr/>
          </p:nvSpPr>
          <p:spPr bwMode="auto">
            <a:xfrm>
              <a:off x="2778125" y="6253163"/>
              <a:ext cx="155575" cy="160338"/>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2" name="Oval 19">
              <a:extLst>
                <a:ext uri="{FF2B5EF4-FFF2-40B4-BE49-F238E27FC236}">
                  <a16:creationId xmlns:a16="http://schemas.microsoft.com/office/drawing/2014/main" id="{FF925A76-8A93-4507-8C3A-077EB0ACF3E8}"/>
                </a:ext>
              </a:extLst>
            </p:cNvPr>
            <p:cNvSpPr>
              <a:spLocks noChangeArrowheads="1"/>
            </p:cNvSpPr>
            <p:nvPr/>
          </p:nvSpPr>
          <p:spPr bwMode="auto">
            <a:xfrm>
              <a:off x="3000375" y="6475413"/>
              <a:ext cx="157163" cy="160338"/>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3" name="Oval 20">
              <a:extLst>
                <a:ext uri="{FF2B5EF4-FFF2-40B4-BE49-F238E27FC236}">
                  <a16:creationId xmlns:a16="http://schemas.microsoft.com/office/drawing/2014/main" id="{41BB0318-B901-4E1D-8777-217A7FC30A5C}"/>
                </a:ext>
              </a:extLst>
            </p:cNvPr>
            <p:cNvSpPr>
              <a:spLocks noChangeArrowheads="1"/>
            </p:cNvSpPr>
            <p:nvPr/>
          </p:nvSpPr>
          <p:spPr bwMode="auto">
            <a:xfrm>
              <a:off x="3000375" y="6253163"/>
              <a:ext cx="157163" cy="160338"/>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4" name="Oval 21">
              <a:extLst>
                <a:ext uri="{FF2B5EF4-FFF2-40B4-BE49-F238E27FC236}">
                  <a16:creationId xmlns:a16="http://schemas.microsoft.com/office/drawing/2014/main" id="{94489618-1B96-469F-81D2-13F36628B0CE}"/>
                </a:ext>
              </a:extLst>
            </p:cNvPr>
            <p:cNvSpPr>
              <a:spLocks noChangeArrowheads="1"/>
            </p:cNvSpPr>
            <p:nvPr/>
          </p:nvSpPr>
          <p:spPr bwMode="auto">
            <a:xfrm>
              <a:off x="3232150" y="6253163"/>
              <a:ext cx="153988" cy="160338"/>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5" name="Oval 22">
              <a:extLst>
                <a:ext uri="{FF2B5EF4-FFF2-40B4-BE49-F238E27FC236}">
                  <a16:creationId xmlns:a16="http://schemas.microsoft.com/office/drawing/2014/main" id="{DD19A392-C0F1-4597-8002-B78E9A1998D0}"/>
                </a:ext>
              </a:extLst>
            </p:cNvPr>
            <p:cNvSpPr>
              <a:spLocks noChangeArrowheads="1"/>
            </p:cNvSpPr>
            <p:nvPr/>
          </p:nvSpPr>
          <p:spPr bwMode="auto">
            <a:xfrm>
              <a:off x="2554287" y="6697663"/>
              <a:ext cx="155575" cy="161925"/>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6" name="Rectangle 23">
              <a:extLst>
                <a:ext uri="{FF2B5EF4-FFF2-40B4-BE49-F238E27FC236}">
                  <a16:creationId xmlns:a16="http://schemas.microsoft.com/office/drawing/2014/main" id="{33D93F9F-7DFE-4FFB-B7B2-3F4CCDE57C68}"/>
                </a:ext>
              </a:extLst>
            </p:cNvPr>
            <p:cNvSpPr>
              <a:spLocks noChangeArrowheads="1"/>
            </p:cNvSpPr>
            <p:nvPr/>
          </p:nvSpPr>
          <p:spPr bwMode="auto">
            <a:xfrm>
              <a:off x="3321050" y="6772276"/>
              <a:ext cx="223838" cy="14288"/>
            </a:xfrm>
            <a:prstGeom prst="rect">
              <a:avLst/>
            </a:prstGeom>
            <a:solidFill>
              <a:srgbClr val="8585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7" name="Rectangle 24">
              <a:extLst>
                <a:ext uri="{FF2B5EF4-FFF2-40B4-BE49-F238E27FC236}">
                  <a16:creationId xmlns:a16="http://schemas.microsoft.com/office/drawing/2014/main" id="{7E108BF1-8E95-4C13-8615-0687366BA8B8}"/>
                </a:ext>
              </a:extLst>
            </p:cNvPr>
            <p:cNvSpPr>
              <a:spLocks noChangeArrowheads="1"/>
            </p:cNvSpPr>
            <p:nvPr/>
          </p:nvSpPr>
          <p:spPr bwMode="auto">
            <a:xfrm>
              <a:off x="3767137" y="6324601"/>
              <a:ext cx="223838" cy="14288"/>
            </a:xfrm>
            <a:prstGeom prst="rect">
              <a:avLst/>
            </a:prstGeom>
            <a:solidFill>
              <a:srgbClr val="8585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8" name="Oval 25">
              <a:extLst>
                <a:ext uri="{FF2B5EF4-FFF2-40B4-BE49-F238E27FC236}">
                  <a16:creationId xmlns:a16="http://schemas.microsoft.com/office/drawing/2014/main" id="{005BA49C-1933-48E2-A670-DFFF9E30257F}"/>
                </a:ext>
              </a:extLst>
            </p:cNvPr>
            <p:cNvSpPr>
              <a:spLocks noChangeArrowheads="1"/>
            </p:cNvSpPr>
            <p:nvPr/>
          </p:nvSpPr>
          <p:spPr bwMode="auto">
            <a:xfrm>
              <a:off x="3465512" y="6697663"/>
              <a:ext cx="157163" cy="161925"/>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9" name="Oval 26">
              <a:extLst>
                <a:ext uri="{FF2B5EF4-FFF2-40B4-BE49-F238E27FC236}">
                  <a16:creationId xmlns:a16="http://schemas.microsoft.com/office/drawing/2014/main" id="{72213996-CC46-409F-9599-2D5DF336AD90}"/>
                </a:ext>
              </a:extLst>
            </p:cNvPr>
            <p:cNvSpPr>
              <a:spLocks noChangeArrowheads="1"/>
            </p:cNvSpPr>
            <p:nvPr/>
          </p:nvSpPr>
          <p:spPr bwMode="auto">
            <a:xfrm>
              <a:off x="3465512" y="6475413"/>
              <a:ext cx="157163" cy="160338"/>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30" name="Oval 27">
              <a:extLst>
                <a:ext uri="{FF2B5EF4-FFF2-40B4-BE49-F238E27FC236}">
                  <a16:creationId xmlns:a16="http://schemas.microsoft.com/office/drawing/2014/main" id="{86EF3470-FE9F-4451-AB40-9C873CA02A5E}"/>
                </a:ext>
              </a:extLst>
            </p:cNvPr>
            <p:cNvSpPr>
              <a:spLocks noChangeArrowheads="1"/>
            </p:cNvSpPr>
            <p:nvPr/>
          </p:nvSpPr>
          <p:spPr bwMode="auto">
            <a:xfrm>
              <a:off x="3465512" y="6253163"/>
              <a:ext cx="157163" cy="160338"/>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31" name="Oval 28">
              <a:extLst>
                <a:ext uri="{FF2B5EF4-FFF2-40B4-BE49-F238E27FC236}">
                  <a16:creationId xmlns:a16="http://schemas.microsoft.com/office/drawing/2014/main" id="{D55872E0-B894-4469-8ADB-AA81913C34CE}"/>
                </a:ext>
              </a:extLst>
            </p:cNvPr>
            <p:cNvSpPr>
              <a:spLocks noChangeArrowheads="1"/>
            </p:cNvSpPr>
            <p:nvPr/>
          </p:nvSpPr>
          <p:spPr bwMode="auto">
            <a:xfrm>
              <a:off x="3689350" y="6475413"/>
              <a:ext cx="155575" cy="160338"/>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32" name="Oval 29">
              <a:extLst>
                <a:ext uri="{FF2B5EF4-FFF2-40B4-BE49-F238E27FC236}">
                  <a16:creationId xmlns:a16="http://schemas.microsoft.com/office/drawing/2014/main" id="{7266F5E3-31A8-44BE-9E49-7183649E39F9}"/>
                </a:ext>
              </a:extLst>
            </p:cNvPr>
            <p:cNvSpPr>
              <a:spLocks noChangeArrowheads="1"/>
            </p:cNvSpPr>
            <p:nvPr/>
          </p:nvSpPr>
          <p:spPr bwMode="auto">
            <a:xfrm>
              <a:off x="3689350" y="6253163"/>
              <a:ext cx="155575" cy="160338"/>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33" name="Oval 30">
              <a:extLst>
                <a:ext uri="{FF2B5EF4-FFF2-40B4-BE49-F238E27FC236}">
                  <a16:creationId xmlns:a16="http://schemas.microsoft.com/office/drawing/2014/main" id="{0E68D307-27C1-42A5-A64A-8D79560EFA0B}"/>
                </a:ext>
              </a:extLst>
            </p:cNvPr>
            <p:cNvSpPr>
              <a:spLocks noChangeArrowheads="1"/>
            </p:cNvSpPr>
            <p:nvPr/>
          </p:nvSpPr>
          <p:spPr bwMode="auto">
            <a:xfrm>
              <a:off x="3919537" y="6253163"/>
              <a:ext cx="155575" cy="160338"/>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34" name="Oval 31">
              <a:extLst>
                <a:ext uri="{FF2B5EF4-FFF2-40B4-BE49-F238E27FC236}">
                  <a16:creationId xmlns:a16="http://schemas.microsoft.com/office/drawing/2014/main" id="{09D544FF-B528-4BCA-9DB1-23CB97BE4CC5}"/>
                </a:ext>
              </a:extLst>
            </p:cNvPr>
            <p:cNvSpPr>
              <a:spLocks noChangeArrowheads="1"/>
            </p:cNvSpPr>
            <p:nvPr/>
          </p:nvSpPr>
          <p:spPr bwMode="auto">
            <a:xfrm>
              <a:off x="3243262" y="6697663"/>
              <a:ext cx="153988" cy="161925"/>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35" name="Rectangle 32">
              <a:extLst>
                <a:ext uri="{FF2B5EF4-FFF2-40B4-BE49-F238E27FC236}">
                  <a16:creationId xmlns:a16="http://schemas.microsoft.com/office/drawing/2014/main" id="{3C4D40E0-937B-44FF-B389-689E7841543A}"/>
                </a:ext>
              </a:extLst>
            </p:cNvPr>
            <p:cNvSpPr>
              <a:spLocks noChangeArrowheads="1"/>
            </p:cNvSpPr>
            <p:nvPr/>
          </p:nvSpPr>
          <p:spPr bwMode="auto">
            <a:xfrm>
              <a:off x="5056187" y="6750325"/>
              <a:ext cx="3679825" cy="31750"/>
            </a:xfrm>
            <a:prstGeom prst="rect">
              <a:avLst/>
            </a:prstGeom>
            <a:solidFill>
              <a:srgbClr val="E8F4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36" name="Rectangle 33">
              <a:extLst>
                <a:ext uri="{FF2B5EF4-FFF2-40B4-BE49-F238E27FC236}">
                  <a16:creationId xmlns:a16="http://schemas.microsoft.com/office/drawing/2014/main" id="{3131A70B-12D7-4EF9-8845-251AA150C90D}"/>
                </a:ext>
              </a:extLst>
            </p:cNvPr>
            <p:cNvSpPr>
              <a:spLocks noChangeArrowheads="1"/>
            </p:cNvSpPr>
            <p:nvPr/>
          </p:nvSpPr>
          <p:spPr bwMode="auto">
            <a:xfrm>
              <a:off x="5056187" y="6589988"/>
              <a:ext cx="3679825" cy="31750"/>
            </a:xfrm>
            <a:prstGeom prst="rect">
              <a:avLst/>
            </a:prstGeom>
            <a:solidFill>
              <a:srgbClr val="E8F4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37" name="Rectangle 34">
              <a:extLst>
                <a:ext uri="{FF2B5EF4-FFF2-40B4-BE49-F238E27FC236}">
                  <a16:creationId xmlns:a16="http://schemas.microsoft.com/office/drawing/2014/main" id="{4746C1B6-AC6C-4CA0-ADD3-ED00C3315AE9}"/>
                </a:ext>
              </a:extLst>
            </p:cNvPr>
            <p:cNvSpPr>
              <a:spLocks noChangeArrowheads="1"/>
            </p:cNvSpPr>
            <p:nvPr/>
          </p:nvSpPr>
          <p:spPr bwMode="auto">
            <a:xfrm>
              <a:off x="5056187" y="6429650"/>
              <a:ext cx="3679825" cy="31750"/>
            </a:xfrm>
            <a:prstGeom prst="rect">
              <a:avLst/>
            </a:prstGeom>
            <a:solidFill>
              <a:srgbClr val="E8F4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38" name="Rectangle 35">
              <a:extLst>
                <a:ext uri="{FF2B5EF4-FFF2-40B4-BE49-F238E27FC236}">
                  <a16:creationId xmlns:a16="http://schemas.microsoft.com/office/drawing/2014/main" id="{7C4EE773-B4FB-4E54-A06B-74550B3019AD}"/>
                </a:ext>
              </a:extLst>
            </p:cNvPr>
            <p:cNvSpPr>
              <a:spLocks noChangeArrowheads="1"/>
            </p:cNvSpPr>
            <p:nvPr/>
          </p:nvSpPr>
          <p:spPr bwMode="auto">
            <a:xfrm>
              <a:off x="5056187" y="6197601"/>
              <a:ext cx="3679825" cy="30163"/>
            </a:xfrm>
            <a:prstGeom prst="rect">
              <a:avLst/>
            </a:prstGeom>
            <a:solidFill>
              <a:srgbClr val="E8F4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39" name="Rectangle 36">
              <a:extLst>
                <a:ext uri="{FF2B5EF4-FFF2-40B4-BE49-F238E27FC236}">
                  <a16:creationId xmlns:a16="http://schemas.microsoft.com/office/drawing/2014/main" id="{75DD0CCD-575D-4AA0-8241-E1DD0608C4E9}"/>
                </a:ext>
              </a:extLst>
            </p:cNvPr>
            <p:cNvSpPr>
              <a:spLocks noChangeArrowheads="1"/>
            </p:cNvSpPr>
            <p:nvPr/>
          </p:nvSpPr>
          <p:spPr bwMode="auto">
            <a:xfrm>
              <a:off x="5056187" y="6037263"/>
              <a:ext cx="3679825" cy="31750"/>
            </a:xfrm>
            <a:prstGeom prst="rect">
              <a:avLst/>
            </a:prstGeom>
            <a:solidFill>
              <a:srgbClr val="E8F4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40" name="Freeform 37">
              <a:extLst>
                <a:ext uri="{FF2B5EF4-FFF2-40B4-BE49-F238E27FC236}">
                  <a16:creationId xmlns:a16="http://schemas.microsoft.com/office/drawing/2014/main" id="{9C7ACAAE-CB3D-4F7F-BBD2-C9ADAC09ADE2}"/>
                </a:ext>
              </a:extLst>
            </p:cNvPr>
            <p:cNvSpPr>
              <a:spLocks/>
            </p:cNvSpPr>
            <p:nvPr/>
          </p:nvSpPr>
          <p:spPr bwMode="auto">
            <a:xfrm>
              <a:off x="7407222" y="5212977"/>
              <a:ext cx="2468563" cy="1570038"/>
            </a:xfrm>
            <a:custGeom>
              <a:avLst/>
              <a:gdLst>
                <a:gd name="T0" fmla="*/ 1979 w 1979"/>
                <a:gd name="T1" fmla="*/ 0 h 1217"/>
                <a:gd name="T2" fmla="*/ 1979 w 1979"/>
                <a:gd name="T3" fmla="*/ 1217 h 1217"/>
                <a:gd name="T4" fmla="*/ 0 w 1979"/>
                <a:gd name="T5" fmla="*/ 1217 h 1217"/>
                <a:gd name="T6" fmla="*/ 23 w 1979"/>
                <a:gd name="T7" fmla="*/ 1191 h 1217"/>
                <a:gd name="T8" fmla="*/ 46 w 1979"/>
                <a:gd name="T9" fmla="*/ 1166 h 1217"/>
                <a:gd name="T10" fmla="*/ 135 w 1979"/>
                <a:gd name="T11" fmla="*/ 1067 h 1217"/>
                <a:gd name="T12" fmla="*/ 158 w 1979"/>
                <a:gd name="T13" fmla="*/ 1042 h 1217"/>
                <a:gd name="T14" fmla="*/ 247 w 1979"/>
                <a:gd name="T15" fmla="*/ 942 h 1217"/>
                <a:gd name="T16" fmla="*/ 269 w 1979"/>
                <a:gd name="T17" fmla="*/ 918 h 1217"/>
                <a:gd name="T18" fmla="*/ 359 w 1979"/>
                <a:gd name="T19" fmla="*/ 818 h 1217"/>
                <a:gd name="T20" fmla="*/ 381 w 1979"/>
                <a:gd name="T21" fmla="*/ 793 h 1217"/>
                <a:gd name="T22" fmla="*/ 471 w 1979"/>
                <a:gd name="T23" fmla="*/ 694 h 1217"/>
                <a:gd name="T24" fmla="*/ 493 w 1979"/>
                <a:gd name="T25" fmla="*/ 669 h 1217"/>
                <a:gd name="T26" fmla="*/ 578 w 1979"/>
                <a:gd name="T27" fmla="*/ 575 h 1217"/>
                <a:gd name="T28" fmla="*/ 729 w 1979"/>
                <a:gd name="T29" fmla="*/ 431 h 1217"/>
                <a:gd name="T30" fmla="*/ 1979 w 1979"/>
                <a:gd name="T31" fmla="*/ 0 h 1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79" h="1217">
                  <a:moveTo>
                    <a:pt x="1979" y="0"/>
                  </a:moveTo>
                  <a:cubicBezTo>
                    <a:pt x="1979" y="1217"/>
                    <a:pt x="1979" y="1217"/>
                    <a:pt x="1979" y="1217"/>
                  </a:cubicBezTo>
                  <a:cubicBezTo>
                    <a:pt x="0" y="1217"/>
                    <a:pt x="0" y="1217"/>
                    <a:pt x="0" y="1217"/>
                  </a:cubicBezTo>
                  <a:cubicBezTo>
                    <a:pt x="23" y="1191"/>
                    <a:pt x="23" y="1191"/>
                    <a:pt x="23" y="1191"/>
                  </a:cubicBezTo>
                  <a:cubicBezTo>
                    <a:pt x="46" y="1166"/>
                    <a:pt x="46" y="1166"/>
                    <a:pt x="46" y="1166"/>
                  </a:cubicBezTo>
                  <a:cubicBezTo>
                    <a:pt x="135" y="1067"/>
                    <a:pt x="135" y="1067"/>
                    <a:pt x="135" y="1067"/>
                  </a:cubicBezTo>
                  <a:cubicBezTo>
                    <a:pt x="158" y="1042"/>
                    <a:pt x="158" y="1042"/>
                    <a:pt x="158" y="1042"/>
                  </a:cubicBezTo>
                  <a:cubicBezTo>
                    <a:pt x="247" y="942"/>
                    <a:pt x="247" y="942"/>
                    <a:pt x="247" y="942"/>
                  </a:cubicBezTo>
                  <a:cubicBezTo>
                    <a:pt x="269" y="918"/>
                    <a:pt x="269" y="918"/>
                    <a:pt x="269" y="918"/>
                  </a:cubicBezTo>
                  <a:cubicBezTo>
                    <a:pt x="359" y="818"/>
                    <a:pt x="359" y="818"/>
                    <a:pt x="359" y="818"/>
                  </a:cubicBezTo>
                  <a:cubicBezTo>
                    <a:pt x="381" y="793"/>
                    <a:pt x="381" y="793"/>
                    <a:pt x="381" y="793"/>
                  </a:cubicBezTo>
                  <a:cubicBezTo>
                    <a:pt x="471" y="694"/>
                    <a:pt x="471" y="694"/>
                    <a:pt x="471" y="694"/>
                  </a:cubicBezTo>
                  <a:cubicBezTo>
                    <a:pt x="493" y="669"/>
                    <a:pt x="493" y="669"/>
                    <a:pt x="493" y="669"/>
                  </a:cubicBezTo>
                  <a:cubicBezTo>
                    <a:pt x="578" y="575"/>
                    <a:pt x="578" y="575"/>
                    <a:pt x="578" y="575"/>
                  </a:cubicBezTo>
                  <a:cubicBezTo>
                    <a:pt x="578" y="575"/>
                    <a:pt x="714" y="469"/>
                    <a:pt x="729" y="431"/>
                  </a:cubicBezTo>
                  <a:cubicBezTo>
                    <a:pt x="745" y="393"/>
                    <a:pt x="1979" y="0"/>
                    <a:pt x="1979" y="0"/>
                  </a:cubicBezTo>
                  <a:close/>
                </a:path>
              </a:pathLst>
            </a:custGeom>
            <a:solidFill>
              <a:srgbClr val="293E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41" name="Freeform 38">
              <a:extLst>
                <a:ext uri="{FF2B5EF4-FFF2-40B4-BE49-F238E27FC236}">
                  <a16:creationId xmlns:a16="http://schemas.microsoft.com/office/drawing/2014/main" id="{06B06749-8728-4A80-888F-6679113A02B1}"/>
                </a:ext>
              </a:extLst>
            </p:cNvPr>
            <p:cNvSpPr>
              <a:spLocks/>
            </p:cNvSpPr>
            <p:nvPr/>
          </p:nvSpPr>
          <p:spPr bwMode="auto">
            <a:xfrm>
              <a:off x="3938587" y="-8777"/>
              <a:ext cx="808038" cy="701675"/>
            </a:xfrm>
            <a:custGeom>
              <a:avLst/>
              <a:gdLst>
                <a:gd name="T0" fmla="*/ 0 w 509"/>
                <a:gd name="T1" fmla="*/ 0 h 442"/>
                <a:gd name="T2" fmla="*/ 33 w 509"/>
                <a:gd name="T3" fmla="*/ 0 h 442"/>
                <a:gd name="T4" fmla="*/ 509 w 509"/>
                <a:gd name="T5" fmla="*/ 425 h 442"/>
                <a:gd name="T6" fmla="*/ 495 w 509"/>
                <a:gd name="T7" fmla="*/ 442 h 442"/>
                <a:gd name="T8" fmla="*/ 0 w 509"/>
                <a:gd name="T9" fmla="*/ 0 h 442"/>
              </a:gdLst>
              <a:ahLst/>
              <a:cxnLst>
                <a:cxn ang="0">
                  <a:pos x="T0" y="T1"/>
                </a:cxn>
                <a:cxn ang="0">
                  <a:pos x="T2" y="T3"/>
                </a:cxn>
                <a:cxn ang="0">
                  <a:pos x="T4" y="T5"/>
                </a:cxn>
                <a:cxn ang="0">
                  <a:pos x="T6" y="T7"/>
                </a:cxn>
                <a:cxn ang="0">
                  <a:pos x="T8" y="T9"/>
                </a:cxn>
              </a:cxnLst>
              <a:rect l="0" t="0" r="r" b="b"/>
              <a:pathLst>
                <a:path w="509" h="442">
                  <a:moveTo>
                    <a:pt x="0" y="0"/>
                  </a:moveTo>
                  <a:lnTo>
                    <a:pt x="33" y="0"/>
                  </a:lnTo>
                  <a:lnTo>
                    <a:pt x="509" y="425"/>
                  </a:lnTo>
                  <a:lnTo>
                    <a:pt x="495" y="442"/>
                  </a:lnTo>
                  <a:lnTo>
                    <a:pt x="0" y="0"/>
                  </a:lnTo>
                  <a:close/>
                </a:path>
              </a:pathLst>
            </a:custGeom>
            <a:solidFill>
              <a:srgbClr val="E8F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42" name="Freeform 39">
              <a:extLst>
                <a:ext uri="{FF2B5EF4-FFF2-40B4-BE49-F238E27FC236}">
                  <a16:creationId xmlns:a16="http://schemas.microsoft.com/office/drawing/2014/main" id="{30E66F7E-2283-40D5-A01E-FC3F2F14EDA0}"/>
                </a:ext>
              </a:extLst>
            </p:cNvPr>
            <p:cNvSpPr>
              <a:spLocks/>
            </p:cNvSpPr>
            <p:nvPr/>
          </p:nvSpPr>
          <p:spPr bwMode="auto">
            <a:xfrm>
              <a:off x="3689350" y="-8777"/>
              <a:ext cx="1058863" cy="930275"/>
            </a:xfrm>
            <a:custGeom>
              <a:avLst/>
              <a:gdLst>
                <a:gd name="T0" fmla="*/ 0 w 667"/>
                <a:gd name="T1" fmla="*/ 0 h 586"/>
                <a:gd name="T2" fmla="*/ 33 w 667"/>
                <a:gd name="T3" fmla="*/ 0 h 586"/>
                <a:gd name="T4" fmla="*/ 667 w 667"/>
                <a:gd name="T5" fmla="*/ 569 h 586"/>
                <a:gd name="T6" fmla="*/ 653 w 667"/>
                <a:gd name="T7" fmla="*/ 586 h 586"/>
                <a:gd name="T8" fmla="*/ 0 w 667"/>
                <a:gd name="T9" fmla="*/ 0 h 586"/>
              </a:gdLst>
              <a:ahLst/>
              <a:cxnLst>
                <a:cxn ang="0">
                  <a:pos x="T0" y="T1"/>
                </a:cxn>
                <a:cxn ang="0">
                  <a:pos x="T2" y="T3"/>
                </a:cxn>
                <a:cxn ang="0">
                  <a:pos x="T4" y="T5"/>
                </a:cxn>
                <a:cxn ang="0">
                  <a:pos x="T6" y="T7"/>
                </a:cxn>
                <a:cxn ang="0">
                  <a:pos x="T8" y="T9"/>
                </a:cxn>
              </a:cxnLst>
              <a:rect l="0" t="0" r="r" b="b"/>
              <a:pathLst>
                <a:path w="667" h="586">
                  <a:moveTo>
                    <a:pt x="0" y="0"/>
                  </a:moveTo>
                  <a:lnTo>
                    <a:pt x="33" y="0"/>
                  </a:lnTo>
                  <a:lnTo>
                    <a:pt x="667" y="569"/>
                  </a:lnTo>
                  <a:lnTo>
                    <a:pt x="653" y="586"/>
                  </a:lnTo>
                  <a:lnTo>
                    <a:pt x="0" y="0"/>
                  </a:lnTo>
                  <a:close/>
                </a:path>
              </a:pathLst>
            </a:custGeom>
            <a:solidFill>
              <a:srgbClr val="E8F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43" name="Freeform 40">
              <a:extLst>
                <a:ext uri="{FF2B5EF4-FFF2-40B4-BE49-F238E27FC236}">
                  <a16:creationId xmlns:a16="http://schemas.microsoft.com/office/drawing/2014/main" id="{37AB891A-FBD1-4F78-8B95-9CA55CA4A72A}"/>
                </a:ext>
              </a:extLst>
            </p:cNvPr>
            <p:cNvSpPr>
              <a:spLocks/>
            </p:cNvSpPr>
            <p:nvPr/>
          </p:nvSpPr>
          <p:spPr bwMode="auto">
            <a:xfrm>
              <a:off x="3441700" y="-8777"/>
              <a:ext cx="1308100" cy="1158875"/>
            </a:xfrm>
            <a:custGeom>
              <a:avLst/>
              <a:gdLst>
                <a:gd name="T0" fmla="*/ 0 w 824"/>
                <a:gd name="T1" fmla="*/ 0 h 730"/>
                <a:gd name="T2" fmla="*/ 33 w 824"/>
                <a:gd name="T3" fmla="*/ 0 h 730"/>
                <a:gd name="T4" fmla="*/ 824 w 824"/>
                <a:gd name="T5" fmla="*/ 713 h 730"/>
                <a:gd name="T6" fmla="*/ 810 w 824"/>
                <a:gd name="T7" fmla="*/ 730 h 730"/>
                <a:gd name="T8" fmla="*/ 0 w 824"/>
                <a:gd name="T9" fmla="*/ 0 h 730"/>
              </a:gdLst>
              <a:ahLst/>
              <a:cxnLst>
                <a:cxn ang="0">
                  <a:pos x="T0" y="T1"/>
                </a:cxn>
                <a:cxn ang="0">
                  <a:pos x="T2" y="T3"/>
                </a:cxn>
                <a:cxn ang="0">
                  <a:pos x="T4" y="T5"/>
                </a:cxn>
                <a:cxn ang="0">
                  <a:pos x="T6" y="T7"/>
                </a:cxn>
                <a:cxn ang="0">
                  <a:pos x="T8" y="T9"/>
                </a:cxn>
              </a:cxnLst>
              <a:rect l="0" t="0" r="r" b="b"/>
              <a:pathLst>
                <a:path w="824" h="730">
                  <a:moveTo>
                    <a:pt x="0" y="0"/>
                  </a:moveTo>
                  <a:lnTo>
                    <a:pt x="33" y="0"/>
                  </a:lnTo>
                  <a:lnTo>
                    <a:pt x="824" y="713"/>
                  </a:lnTo>
                  <a:lnTo>
                    <a:pt x="810" y="730"/>
                  </a:lnTo>
                  <a:lnTo>
                    <a:pt x="0" y="0"/>
                  </a:lnTo>
                  <a:close/>
                </a:path>
              </a:pathLst>
            </a:custGeom>
            <a:solidFill>
              <a:srgbClr val="E8F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44" name="Freeform 41">
              <a:extLst>
                <a:ext uri="{FF2B5EF4-FFF2-40B4-BE49-F238E27FC236}">
                  <a16:creationId xmlns:a16="http://schemas.microsoft.com/office/drawing/2014/main" id="{1A27AC83-8817-4925-B1C3-909BDF921323}"/>
                </a:ext>
              </a:extLst>
            </p:cNvPr>
            <p:cNvSpPr>
              <a:spLocks/>
            </p:cNvSpPr>
            <p:nvPr/>
          </p:nvSpPr>
          <p:spPr bwMode="auto">
            <a:xfrm>
              <a:off x="3197225" y="-8777"/>
              <a:ext cx="1554163" cy="1387475"/>
            </a:xfrm>
            <a:custGeom>
              <a:avLst/>
              <a:gdLst>
                <a:gd name="T0" fmla="*/ 0 w 979"/>
                <a:gd name="T1" fmla="*/ 0 h 874"/>
                <a:gd name="T2" fmla="*/ 32 w 979"/>
                <a:gd name="T3" fmla="*/ 0 h 874"/>
                <a:gd name="T4" fmla="*/ 979 w 979"/>
                <a:gd name="T5" fmla="*/ 857 h 874"/>
                <a:gd name="T6" fmla="*/ 964 w 979"/>
                <a:gd name="T7" fmla="*/ 874 h 874"/>
                <a:gd name="T8" fmla="*/ 0 w 979"/>
                <a:gd name="T9" fmla="*/ 0 h 874"/>
              </a:gdLst>
              <a:ahLst/>
              <a:cxnLst>
                <a:cxn ang="0">
                  <a:pos x="T0" y="T1"/>
                </a:cxn>
                <a:cxn ang="0">
                  <a:pos x="T2" y="T3"/>
                </a:cxn>
                <a:cxn ang="0">
                  <a:pos x="T4" y="T5"/>
                </a:cxn>
                <a:cxn ang="0">
                  <a:pos x="T6" y="T7"/>
                </a:cxn>
                <a:cxn ang="0">
                  <a:pos x="T8" y="T9"/>
                </a:cxn>
              </a:cxnLst>
              <a:rect l="0" t="0" r="r" b="b"/>
              <a:pathLst>
                <a:path w="979" h="874">
                  <a:moveTo>
                    <a:pt x="0" y="0"/>
                  </a:moveTo>
                  <a:lnTo>
                    <a:pt x="32" y="0"/>
                  </a:lnTo>
                  <a:lnTo>
                    <a:pt x="979" y="857"/>
                  </a:lnTo>
                  <a:lnTo>
                    <a:pt x="964" y="874"/>
                  </a:lnTo>
                  <a:lnTo>
                    <a:pt x="0" y="0"/>
                  </a:lnTo>
                  <a:close/>
                </a:path>
              </a:pathLst>
            </a:custGeom>
            <a:solidFill>
              <a:srgbClr val="E8F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45" name="Freeform 42">
              <a:extLst>
                <a:ext uri="{FF2B5EF4-FFF2-40B4-BE49-F238E27FC236}">
                  <a16:creationId xmlns:a16="http://schemas.microsoft.com/office/drawing/2014/main" id="{C18D9E0D-0150-4D97-A2D4-AF1E717D5B5C}"/>
                </a:ext>
              </a:extLst>
            </p:cNvPr>
            <p:cNvSpPr>
              <a:spLocks/>
            </p:cNvSpPr>
            <p:nvPr/>
          </p:nvSpPr>
          <p:spPr bwMode="auto">
            <a:xfrm>
              <a:off x="2947987" y="-8777"/>
              <a:ext cx="1803400" cy="1616075"/>
            </a:xfrm>
            <a:custGeom>
              <a:avLst/>
              <a:gdLst>
                <a:gd name="T0" fmla="*/ 0 w 1447"/>
                <a:gd name="T1" fmla="*/ 0 h 1252"/>
                <a:gd name="T2" fmla="*/ 43 w 1447"/>
                <a:gd name="T3" fmla="*/ 0 h 1252"/>
                <a:gd name="T4" fmla="*/ 118 w 1447"/>
                <a:gd name="T5" fmla="*/ 64 h 1252"/>
                <a:gd name="T6" fmla="*/ 1447 w 1447"/>
                <a:gd name="T7" fmla="*/ 1231 h 1252"/>
                <a:gd name="T8" fmla="*/ 1428 w 1447"/>
                <a:gd name="T9" fmla="*/ 1252 h 1252"/>
                <a:gd name="T10" fmla="*/ 99 w 1447"/>
                <a:gd name="T11" fmla="*/ 84 h 1252"/>
                <a:gd name="T12" fmla="*/ 0 w 1447"/>
                <a:gd name="T13" fmla="*/ 0 h 1252"/>
              </a:gdLst>
              <a:ahLst/>
              <a:cxnLst>
                <a:cxn ang="0">
                  <a:pos x="T0" y="T1"/>
                </a:cxn>
                <a:cxn ang="0">
                  <a:pos x="T2" y="T3"/>
                </a:cxn>
                <a:cxn ang="0">
                  <a:pos x="T4" y="T5"/>
                </a:cxn>
                <a:cxn ang="0">
                  <a:pos x="T6" y="T7"/>
                </a:cxn>
                <a:cxn ang="0">
                  <a:pos x="T8" y="T9"/>
                </a:cxn>
                <a:cxn ang="0">
                  <a:pos x="T10" y="T11"/>
                </a:cxn>
                <a:cxn ang="0">
                  <a:pos x="T12" y="T13"/>
                </a:cxn>
              </a:cxnLst>
              <a:rect l="0" t="0" r="r" b="b"/>
              <a:pathLst>
                <a:path w="1447" h="1252">
                  <a:moveTo>
                    <a:pt x="0" y="0"/>
                  </a:moveTo>
                  <a:cubicBezTo>
                    <a:pt x="43" y="0"/>
                    <a:pt x="43" y="0"/>
                    <a:pt x="43" y="0"/>
                  </a:cubicBezTo>
                  <a:cubicBezTo>
                    <a:pt x="68" y="20"/>
                    <a:pt x="92" y="41"/>
                    <a:pt x="118" y="64"/>
                  </a:cubicBezTo>
                  <a:cubicBezTo>
                    <a:pt x="1447" y="1231"/>
                    <a:pt x="1447" y="1231"/>
                    <a:pt x="1447" y="1231"/>
                  </a:cubicBezTo>
                  <a:cubicBezTo>
                    <a:pt x="1428" y="1252"/>
                    <a:pt x="1428" y="1252"/>
                    <a:pt x="1428" y="1252"/>
                  </a:cubicBezTo>
                  <a:cubicBezTo>
                    <a:pt x="99" y="84"/>
                    <a:pt x="99" y="84"/>
                    <a:pt x="99" y="84"/>
                  </a:cubicBezTo>
                  <a:cubicBezTo>
                    <a:pt x="65" y="54"/>
                    <a:pt x="32" y="26"/>
                    <a:pt x="0" y="0"/>
                  </a:cubicBezTo>
                  <a:close/>
                </a:path>
              </a:pathLst>
            </a:custGeom>
            <a:solidFill>
              <a:srgbClr val="E8F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46" name="Freeform 43">
              <a:extLst>
                <a:ext uri="{FF2B5EF4-FFF2-40B4-BE49-F238E27FC236}">
                  <a16:creationId xmlns:a16="http://schemas.microsoft.com/office/drawing/2014/main" id="{5C1E3401-8111-48CE-A179-44A64B4178E9}"/>
                </a:ext>
              </a:extLst>
            </p:cNvPr>
            <p:cNvSpPr>
              <a:spLocks/>
            </p:cNvSpPr>
            <p:nvPr/>
          </p:nvSpPr>
          <p:spPr bwMode="auto">
            <a:xfrm>
              <a:off x="2670175" y="-14753"/>
              <a:ext cx="2082800" cy="1844675"/>
            </a:xfrm>
            <a:custGeom>
              <a:avLst/>
              <a:gdLst>
                <a:gd name="T0" fmla="*/ 0 w 1670"/>
                <a:gd name="T1" fmla="*/ 0 h 1429"/>
                <a:gd name="T2" fmla="*/ 50 w 1670"/>
                <a:gd name="T3" fmla="*/ 0 h 1429"/>
                <a:gd name="T4" fmla="*/ 274 w 1670"/>
                <a:gd name="T5" fmla="*/ 178 h 1429"/>
                <a:gd name="T6" fmla="*/ 1670 w 1670"/>
                <a:gd name="T7" fmla="*/ 1409 h 1429"/>
                <a:gd name="T8" fmla="*/ 1651 w 1670"/>
                <a:gd name="T9" fmla="*/ 1429 h 1429"/>
                <a:gd name="T10" fmla="*/ 255 w 1670"/>
                <a:gd name="T11" fmla="*/ 198 h 1429"/>
                <a:gd name="T12" fmla="*/ 0 w 1670"/>
                <a:gd name="T13" fmla="*/ 0 h 1429"/>
              </a:gdLst>
              <a:ahLst/>
              <a:cxnLst>
                <a:cxn ang="0">
                  <a:pos x="T0" y="T1"/>
                </a:cxn>
                <a:cxn ang="0">
                  <a:pos x="T2" y="T3"/>
                </a:cxn>
                <a:cxn ang="0">
                  <a:pos x="T4" y="T5"/>
                </a:cxn>
                <a:cxn ang="0">
                  <a:pos x="T6" y="T7"/>
                </a:cxn>
                <a:cxn ang="0">
                  <a:pos x="T8" y="T9"/>
                </a:cxn>
                <a:cxn ang="0">
                  <a:pos x="T10" y="T11"/>
                </a:cxn>
                <a:cxn ang="0">
                  <a:pos x="T12" y="T13"/>
                </a:cxn>
              </a:cxnLst>
              <a:rect l="0" t="0" r="r" b="b"/>
              <a:pathLst>
                <a:path w="1670" h="1429">
                  <a:moveTo>
                    <a:pt x="0" y="0"/>
                  </a:moveTo>
                  <a:cubicBezTo>
                    <a:pt x="50" y="0"/>
                    <a:pt x="50" y="0"/>
                    <a:pt x="50" y="0"/>
                  </a:cubicBezTo>
                  <a:cubicBezTo>
                    <a:pt x="120" y="48"/>
                    <a:pt x="194" y="107"/>
                    <a:pt x="274" y="178"/>
                  </a:cubicBezTo>
                  <a:cubicBezTo>
                    <a:pt x="1670" y="1409"/>
                    <a:pt x="1670" y="1409"/>
                    <a:pt x="1670" y="1409"/>
                  </a:cubicBezTo>
                  <a:cubicBezTo>
                    <a:pt x="1651" y="1429"/>
                    <a:pt x="1651" y="1429"/>
                    <a:pt x="1651" y="1429"/>
                  </a:cubicBezTo>
                  <a:cubicBezTo>
                    <a:pt x="255" y="198"/>
                    <a:pt x="255" y="198"/>
                    <a:pt x="255" y="198"/>
                  </a:cubicBezTo>
                  <a:cubicBezTo>
                    <a:pt x="163" y="117"/>
                    <a:pt x="79" y="51"/>
                    <a:pt x="0" y="0"/>
                  </a:cubicBezTo>
                  <a:close/>
                </a:path>
              </a:pathLst>
            </a:custGeom>
            <a:solidFill>
              <a:srgbClr val="E8F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47" name="Rectangle 44">
              <a:extLst>
                <a:ext uri="{FF2B5EF4-FFF2-40B4-BE49-F238E27FC236}">
                  <a16:creationId xmlns:a16="http://schemas.microsoft.com/office/drawing/2014/main" id="{5F14428A-3437-495F-98B1-4CFAA2DF76FE}"/>
                </a:ext>
              </a:extLst>
            </p:cNvPr>
            <p:cNvSpPr>
              <a:spLocks noChangeArrowheads="1"/>
            </p:cNvSpPr>
            <p:nvPr/>
          </p:nvSpPr>
          <p:spPr bwMode="auto">
            <a:xfrm>
              <a:off x="11604193" y="5594351"/>
              <a:ext cx="19050" cy="311150"/>
            </a:xfrm>
            <a:prstGeom prst="rect">
              <a:avLst/>
            </a:prstGeom>
            <a:solidFill>
              <a:srgbClr val="8585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48" name="Rectangle 45">
              <a:extLst>
                <a:ext uri="{FF2B5EF4-FFF2-40B4-BE49-F238E27FC236}">
                  <a16:creationId xmlns:a16="http://schemas.microsoft.com/office/drawing/2014/main" id="{A1F76DA3-6A84-4405-8E02-10AE64827A97}"/>
                </a:ext>
              </a:extLst>
            </p:cNvPr>
            <p:cNvSpPr>
              <a:spLocks noChangeArrowheads="1"/>
            </p:cNvSpPr>
            <p:nvPr/>
          </p:nvSpPr>
          <p:spPr bwMode="auto">
            <a:xfrm>
              <a:off x="11896293" y="5594351"/>
              <a:ext cx="19050" cy="311150"/>
            </a:xfrm>
            <a:prstGeom prst="rect">
              <a:avLst/>
            </a:prstGeom>
            <a:solidFill>
              <a:srgbClr val="8585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49" name="Rectangle 46">
              <a:extLst>
                <a:ext uri="{FF2B5EF4-FFF2-40B4-BE49-F238E27FC236}">
                  <a16:creationId xmlns:a16="http://schemas.microsoft.com/office/drawing/2014/main" id="{E45130C6-5116-45C6-9A8B-E40623DA152B}"/>
                </a:ext>
              </a:extLst>
            </p:cNvPr>
            <p:cNvSpPr>
              <a:spLocks noChangeArrowheads="1"/>
            </p:cNvSpPr>
            <p:nvPr/>
          </p:nvSpPr>
          <p:spPr bwMode="auto">
            <a:xfrm>
              <a:off x="12188393" y="5283201"/>
              <a:ext cx="19050" cy="311150"/>
            </a:xfrm>
            <a:prstGeom prst="rect">
              <a:avLst/>
            </a:prstGeom>
            <a:solidFill>
              <a:srgbClr val="8585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0" name="Rectangle 47">
              <a:extLst>
                <a:ext uri="{FF2B5EF4-FFF2-40B4-BE49-F238E27FC236}">
                  <a16:creationId xmlns:a16="http://schemas.microsoft.com/office/drawing/2014/main" id="{D23EF63F-7A04-4A3F-B477-BCD5E9769BC5}"/>
                </a:ext>
              </a:extLst>
            </p:cNvPr>
            <p:cNvSpPr>
              <a:spLocks noChangeArrowheads="1"/>
            </p:cNvSpPr>
            <p:nvPr/>
          </p:nvSpPr>
          <p:spPr bwMode="auto">
            <a:xfrm>
              <a:off x="12188393" y="6218238"/>
              <a:ext cx="19050" cy="312738"/>
            </a:xfrm>
            <a:prstGeom prst="rect">
              <a:avLst/>
            </a:prstGeom>
            <a:solidFill>
              <a:srgbClr val="8585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1" name="Rectangle 48">
              <a:extLst>
                <a:ext uri="{FF2B5EF4-FFF2-40B4-BE49-F238E27FC236}">
                  <a16:creationId xmlns:a16="http://schemas.microsoft.com/office/drawing/2014/main" id="{69EEB48B-BC6E-4945-A5EC-A354E8FF5039}"/>
                </a:ext>
              </a:extLst>
            </p:cNvPr>
            <p:cNvSpPr>
              <a:spLocks noChangeArrowheads="1"/>
            </p:cNvSpPr>
            <p:nvPr/>
          </p:nvSpPr>
          <p:spPr bwMode="auto">
            <a:xfrm>
              <a:off x="11596255" y="4956176"/>
              <a:ext cx="300038" cy="19050"/>
            </a:xfrm>
            <a:prstGeom prst="rect">
              <a:avLst/>
            </a:prstGeom>
            <a:solidFill>
              <a:srgbClr val="8585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2" name="Oval 49">
              <a:extLst>
                <a:ext uri="{FF2B5EF4-FFF2-40B4-BE49-F238E27FC236}">
                  <a16:creationId xmlns:a16="http://schemas.microsoft.com/office/drawing/2014/main" id="{DCF8834B-57A9-4297-B8B9-296315B8871C}"/>
                </a:ext>
              </a:extLst>
            </p:cNvPr>
            <p:cNvSpPr>
              <a:spLocks noChangeArrowheads="1"/>
            </p:cNvSpPr>
            <p:nvPr/>
          </p:nvSpPr>
          <p:spPr bwMode="auto">
            <a:xfrm>
              <a:off x="11510530" y="4862513"/>
              <a:ext cx="209550" cy="215900"/>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3" name="Oval 50">
              <a:extLst>
                <a:ext uri="{FF2B5EF4-FFF2-40B4-BE49-F238E27FC236}">
                  <a16:creationId xmlns:a16="http://schemas.microsoft.com/office/drawing/2014/main" id="{B3E55DE1-550D-42BB-BB21-1D6407AE4E21}"/>
                </a:ext>
              </a:extLst>
            </p:cNvPr>
            <p:cNvSpPr>
              <a:spLocks noChangeArrowheads="1"/>
            </p:cNvSpPr>
            <p:nvPr/>
          </p:nvSpPr>
          <p:spPr bwMode="auto">
            <a:xfrm>
              <a:off x="11801043" y="4862513"/>
              <a:ext cx="209550" cy="215900"/>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4" name="Freeform 51">
              <a:extLst>
                <a:ext uri="{FF2B5EF4-FFF2-40B4-BE49-F238E27FC236}">
                  <a16:creationId xmlns:a16="http://schemas.microsoft.com/office/drawing/2014/main" id="{FFDDD0C8-DDCA-40B1-B4FA-1A93420BC53E}"/>
                </a:ext>
              </a:extLst>
            </p:cNvPr>
            <p:cNvSpPr>
              <a:spLocks/>
            </p:cNvSpPr>
            <p:nvPr/>
          </p:nvSpPr>
          <p:spPr bwMode="auto">
            <a:xfrm>
              <a:off x="12093143" y="4862513"/>
              <a:ext cx="104775" cy="215900"/>
            </a:xfrm>
            <a:custGeom>
              <a:avLst/>
              <a:gdLst>
                <a:gd name="T0" fmla="*/ 84 w 84"/>
                <a:gd name="T1" fmla="*/ 0 h 168"/>
                <a:gd name="T2" fmla="*/ 84 w 84"/>
                <a:gd name="T3" fmla="*/ 0 h 168"/>
                <a:gd name="T4" fmla="*/ 84 w 84"/>
                <a:gd name="T5" fmla="*/ 168 h 168"/>
                <a:gd name="T6" fmla="*/ 84 w 84"/>
                <a:gd name="T7" fmla="*/ 168 h 168"/>
                <a:gd name="T8" fmla="*/ 0 w 84"/>
                <a:gd name="T9" fmla="*/ 84 h 168"/>
                <a:gd name="T10" fmla="*/ 84 w 84"/>
                <a:gd name="T11" fmla="*/ 0 h 168"/>
              </a:gdLst>
              <a:ahLst/>
              <a:cxnLst>
                <a:cxn ang="0">
                  <a:pos x="T0" y="T1"/>
                </a:cxn>
                <a:cxn ang="0">
                  <a:pos x="T2" y="T3"/>
                </a:cxn>
                <a:cxn ang="0">
                  <a:pos x="T4" y="T5"/>
                </a:cxn>
                <a:cxn ang="0">
                  <a:pos x="T6" y="T7"/>
                </a:cxn>
                <a:cxn ang="0">
                  <a:pos x="T8" y="T9"/>
                </a:cxn>
                <a:cxn ang="0">
                  <a:pos x="T10" y="T11"/>
                </a:cxn>
              </a:cxnLst>
              <a:rect l="0" t="0" r="r" b="b"/>
              <a:pathLst>
                <a:path w="84" h="168">
                  <a:moveTo>
                    <a:pt x="84" y="0"/>
                  </a:moveTo>
                  <a:cubicBezTo>
                    <a:pt x="84" y="0"/>
                    <a:pt x="84" y="0"/>
                    <a:pt x="84" y="0"/>
                  </a:cubicBezTo>
                  <a:cubicBezTo>
                    <a:pt x="84" y="168"/>
                    <a:pt x="84" y="168"/>
                    <a:pt x="84" y="168"/>
                  </a:cubicBezTo>
                  <a:cubicBezTo>
                    <a:pt x="84" y="168"/>
                    <a:pt x="84" y="168"/>
                    <a:pt x="84" y="168"/>
                  </a:cubicBezTo>
                  <a:cubicBezTo>
                    <a:pt x="37" y="168"/>
                    <a:pt x="0" y="130"/>
                    <a:pt x="0" y="84"/>
                  </a:cubicBezTo>
                  <a:cubicBezTo>
                    <a:pt x="0" y="37"/>
                    <a:pt x="37" y="0"/>
                    <a:pt x="84" y="0"/>
                  </a:cubicBezTo>
                  <a:close/>
                </a:path>
              </a:pathLst>
            </a:cu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5" name="Oval 52">
              <a:extLst>
                <a:ext uri="{FF2B5EF4-FFF2-40B4-BE49-F238E27FC236}">
                  <a16:creationId xmlns:a16="http://schemas.microsoft.com/office/drawing/2014/main" id="{8EBF059F-1931-4918-B62E-8AAAB05E761B}"/>
                </a:ext>
              </a:extLst>
            </p:cNvPr>
            <p:cNvSpPr>
              <a:spLocks noChangeArrowheads="1"/>
            </p:cNvSpPr>
            <p:nvPr/>
          </p:nvSpPr>
          <p:spPr bwMode="auto">
            <a:xfrm>
              <a:off x="11510530" y="5173663"/>
              <a:ext cx="209550" cy="215900"/>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6" name="Oval 53">
              <a:extLst>
                <a:ext uri="{FF2B5EF4-FFF2-40B4-BE49-F238E27FC236}">
                  <a16:creationId xmlns:a16="http://schemas.microsoft.com/office/drawing/2014/main" id="{BBE37596-B2DC-40F4-9136-031B681D6141}"/>
                </a:ext>
              </a:extLst>
            </p:cNvPr>
            <p:cNvSpPr>
              <a:spLocks noChangeArrowheads="1"/>
            </p:cNvSpPr>
            <p:nvPr/>
          </p:nvSpPr>
          <p:spPr bwMode="auto">
            <a:xfrm>
              <a:off x="11801043" y="5173663"/>
              <a:ext cx="209550" cy="215900"/>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7" name="Freeform 54">
              <a:extLst>
                <a:ext uri="{FF2B5EF4-FFF2-40B4-BE49-F238E27FC236}">
                  <a16:creationId xmlns:a16="http://schemas.microsoft.com/office/drawing/2014/main" id="{5903F037-754E-405A-8834-4B86BFF8AC59}"/>
                </a:ext>
              </a:extLst>
            </p:cNvPr>
            <p:cNvSpPr>
              <a:spLocks/>
            </p:cNvSpPr>
            <p:nvPr/>
          </p:nvSpPr>
          <p:spPr bwMode="auto">
            <a:xfrm>
              <a:off x="12093143" y="5173663"/>
              <a:ext cx="114300" cy="215900"/>
            </a:xfrm>
            <a:custGeom>
              <a:avLst/>
              <a:gdLst>
                <a:gd name="T0" fmla="*/ 84 w 92"/>
                <a:gd name="T1" fmla="*/ 0 h 168"/>
                <a:gd name="T2" fmla="*/ 84 w 92"/>
                <a:gd name="T3" fmla="*/ 0 h 168"/>
                <a:gd name="T4" fmla="*/ 88 w 92"/>
                <a:gd name="T5" fmla="*/ 85 h 168"/>
                <a:gd name="T6" fmla="*/ 92 w 92"/>
                <a:gd name="T7" fmla="*/ 168 h 168"/>
                <a:gd name="T8" fmla="*/ 84 w 92"/>
                <a:gd name="T9" fmla="*/ 168 h 168"/>
                <a:gd name="T10" fmla="*/ 84 w 92"/>
                <a:gd name="T11" fmla="*/ 168 h 168"/>
                <a:gd name="T12" fmla="*/ 77 w 92"/>
                <a:gd name="T13" fmla="*/ 168 h 168"/>
                <a:gd name="T14" fmla="*/ 0 w 92"/>
                <a:gd name="T15" fmla="*/ 84 h 168"/>
                <a:gd name="T16" fmla="*/ 84 w 92"/>
                <a:gd name="T1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168">
                  <a:moveTo>
                    <a:pt x="84" y="0"/>
                  </a:moveTo>
                  <a:cubicBezTo>
                    <a:pt x="84" y="0"/>
                    <a:pt x="84" y="0"/>
                    <a:pt x="84" y="0"/>
                  </a:cubicBezTo>
                  <a:cubicBezTo>
                    <a:pt x="88" y="85"/>
                    <a:pt x="88" y="85"/>
                    <a:pt x="88" y="85"/>
                  </a:cubicBezTo>
                  <a:cubicBezTo>
                    <a:pt x="92" y="168"/>
                    <a:pt x="92" y="168"/>
                    <a:pt x="92" y="168"/>
                  </a:cubicBezTo>
                  <a:cubicBezTo>
                    <a:pt x="90" y="168"/>
                    <a:pt x="87" y="168"/>
                    <a:pt x="84" y="168"/>
                  </a:cubicBezTo>
                  <a:cubicBezTo>
                    <a:pt x="84" y="168"/>
                    <a:pt x="84" y="168"/>
                    <a:pt x="84" y="168"/>
                  </a:cubicBezTo>
                  <a:cubicBezTo>
                    <a:pt x="82" y="168"/>
                    <a:pt x="79" y="168"/>
                    <a:pt x="77" y="168"/>
                  </a:cubicBezTo>
                  <a:cubicBezTo>
                    <a:pt x="34" y="165"/>
                    <a:pt x="0" y="129"/>
                    <a:pt x="0" y="84"/>
                  </a:cubicBezTo>
                  <a:cubicBezTo>
                    <a:pt x="0" y="38"/>
                    <a:pt x="37" y="0"/>
                    <a:pt x="84" y="0"/>
                  </a:cubicBezTo>
                  <a:close/>
                </a:path>
              </a:pathLst>
            </a:cu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8" name="Oval 55">
              <a:extLst>
                <a:ext uri="{FF2B5EF4-FFF2-40B4-BE49-F238E27FC236}">
                  <a16:creationId xmlns:a16="http://schemas.microsoft.com/office/drawing/2014/main" id="{D71C60C1-5A3A-46CC-86A6-EFC464CF06A4}"/>
                </a:ext>
              </a:extLst>
            </p:cNvPr>
            <p:cNvSpPr>
              <a:spLocks noChangeArrowheads="1"/>
            </p:cNvSpPr>
            <p:nvPr/>
          </p:nvSpPr>
          <p:spPr bwMode="auto">
            <a:xfrm>
              <a:off x="11510530" y="5484813"/>
              <a:ext cx="209550" cy="217488"/>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9" name="Oval 56">
              <a:extLst>
                <a:ext uri="{FF2B5EF4-FFF2-40B4-BE49-F238E27FC236}">
                  <a16:creationId xmlns:a16="http://schemas.microsoft.com/office/drawing/2014/main" id="{15B11D13-2124-4AE1-9109-37C35900690F}"/>
                </a:ext>
              </a:extLst>
            </p:cNvPr>
            <p:cNvSpPr>
              <a:spLocks noChangeArrowheads="1"/>
            </p:cNvSpPr>
            <p:nvPr/>
          </p:nvSpPr>
          <p:spPr bwMode="auto">
            <a:xfrm>
              <a:off x="11801043" y="5484813"/>
              <a:ext cx="209550" cy="217488"/>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60" name="Freeform 57">
              <a:extLst>
                <a:ext uri="{FF2B5EF4-FFF2-40B4-BE49-F238E27FC236}">
                  <a16:creationId xmlns:a16="http://schemas.microsoft.com/office/drawing/2014/main" id="{39A353DA-331C-469D-9888-6E24A6A0D369}"/>
                </a:ext>
              </a:extLst>
            </p:cNvPr>
            <p:cNvSpPr>
              <a:spLocks/>
            </p:cNvSpPr>
            <p:nvPr/>
          </p:nvSpPr>
          <p:spPr bwMode="auto">
            <a:xfrm>
              <a:off x="12093143" y="5484813"/>
              <a:ext cx="114300" cy="217488"/>
            </a:xfrm>
            <a:custGeom>
              <a:avLst/>
              <a:gdLst>
                <a:gd name="T0" fmla="*/ 84 w 92"/>
                <a:gd name="T1" fmla="*/ 0 h 168"/>
                <a:gd name="T2" fmla="*/ 84 w 92"/>
                <a:gd name="T3" fmla="*/ 0 h 168"/>
                <a:gd name="T4" fmla="*/ 92 w 92"/>
                <a:gd name="T5" fmla="*/ 0 h 168"/>
                <a:gd name="T6" fmla="*/ 88 w 92"/>
                <a:gd name="T7" fmla="*/ 85 h 168"/>
                <a:gd name="T8" fmla="*/ 84 w 92"/>
                <a:gd name="T9" fmla="*/ 168 h 168"/>
                <a:gd name="T10" fmla="*/ 84 w 92"/>
                <a:gd name="T11" fmla="*/ 168 h 168"/>
                <a:gd name="T12" fmla="*/ 0 w 92"/>
                <a:gd name="T13" fmla="*/ 84 h 168"/>
                <a:gd name="T14" fmla="*/ 77 w 92"/>
                <a:gd name="T15" fmla="*/ 0 h 168"/>
                <a:gd name="T16" fmla="*/ 84 w 92"/>
                <a:gd name="T1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168">
                  <a:moveTo>
                    <a:pt x="84" y="0"/>
                  </a:moveTo>
                  <a:cubicBezTo>
                    <a:pt x="84" y="0"/>
                    <a:pt x="84" y="0"/>
                    <a:pt x="84" y="0"/>
                  </a:cubicBezTo>
                  <a:cubicBezTo>
                    <a:pt x="87" y="0"/>
                    <a:pt x="90" y="0"/>
                    <a:pt x="92" y="0"/>
                  </a:cubicBezTo>
                  <a:cubicBezTo>
                    <a:pt x="88" y="85"/>
                    <a:pt x="88" y="85"/>
                    <a:pt x="88" y="85"/>
                  </a:cubicBezTo>
                  <a:cubicBezTo>
                    <a:pt x="84" y="168"/>
                    <a:pt x="84" y="168"/>
                    <a:pt x="84" y="168"/>
                  </a:cubicBezTo>
                  <a:cubicBezTo>
                    <a:pt x="84" y="168"/>
                    <a:pt x="84" y="168"/>
                    <a:pt x="84" y="168"/>
                  </a:cubicBezTo>
                  <a:cubicBezTo>
                    <a:pt x="37" y="168"/>
                    <a:pt x="0" y="130"/>
                    <a:pt x="0" y="84"/>
                  </a:cubicBezTo>
                  <a:cubicBezTo>
                    <a:pt x="0" y="39"/>
                    <a:pt x="34" y="3"/>
                    <a:pt x="77" y="0"/>
                  </a:cubicBezTo>
                  <a:cubicBezTo>
                    <a:pt x="79" y="0"/>
                    <a:pt x="82" y="0"/>
                    <a:pt x="84" y="0"/>
                  </a:cubicBezTo>
                  <a:close/>
                </a:path>
              </a:pathLst>
            </a:cu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61" name="Oval 58">
              <a:extLst>
                <a:ext uri="{FF2B5EF4-FFF2-40B4-BE49-F238E27FC236}">
                  <a16:creationId xmlns:a16="http://schemas.microsoft.com/office/drawing/2014/main" id="{7F1BD4FC-6A72-44F7-9B1D-40DDC59F6F3B}"/>
                </a:ext>
              </a:extLst>
            </p:cNvPr>
            <p:cNvSpPr>
              <a:spLocks noChangeArrowheads="1"/>
            </p:cNvSpPr>
            <p:nvPr/>
          </p:nvSpPr>
          <p:spPr bwMode="auto">
            <a:xfrm>
              <a:off x="11510530" y="5795963"/>
              <a:ext cx="209550" cy="217488"/>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62" name="Oval 59">
              <a:extLst>
                <a:ext uri="{FF2B5EF4-FFF2-40B4-BE49-F238E27FC236}">
                  <a16:creationId xmlns:a16="http://schemas.microsoft.com/office/drawing/2014/main" id="{0BC4B30C-30D3-40DE-A973-093233379FF9}"/>
                </a:ext>
              </a:extLst>
            </p:cNvPr>
            <p:cNvSpPr>
              <a:spLocks noChangeArrowheads="1"/>
            </p:cNvSpPr>
            <p:nvPr/>
          </p:nvSpPr>
          <p:spPr bwMode="auto">
            <a:xfrm>
              <a:off x="11801043" y="5795963"/>
              <a:ext cx="209550" cy="217488"/>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63" name="Freeform 60">
              <a:extLst>
                <a:ext uri="{FF2B5EF4-FFF2-40B4-BE49-F238E27FC236}">
                  <a16:creationId xmlns:a16="http://schemas.microsoft.com/office/drawing/2014/main" id="{5359E00B-05DF-42E2-9376-173ED05F7A9F}"/>
                </a:ext>
              </a:extLst>
            </p:cNvPr>
            <p:cNvSpPr>
              <a:spLocks/>
            </p:cNvSpPr>
            <p:nvPr/>
          </p:nvSpPr>
          <p:spPr bwMode="auto">
            <a:xfrm>
              <a:off x="12093143" y="5795963"/>
              <a:ext cx="104775" cy="217488"/>
            </a:xfrm>
            <a:custGeom>
              <a:avLst/>
              <a:gdLst>
                <a:gd name="T0" fmla="*/ 84 w 84"/>
                <a:gd name="T1" fmla="*/ 0 h 168"/>
                <a:gd name="T2" fmla="*/ 84 w 84"/>
                <a:gd name="T3" fmla="*/ 0 h 168"/>
                <a:gd name="T4" fmla="*/ 84 w 84"/>
                <a:gd name="T5" fmla="*/ 168 h 168"/>
                <a:gd name="T6" fmla="*/ 84 w 84"/>
                <a:gd name="T7" fmla="*/ 168 h 168"/>
                <a:gd name="T8" fmla="*/ 0 w 84"/>
                <a:gd name="T9" fmla="*/ 84 h 168"/>
                <a:gd name="T10" fmla="*/ 84 w 84"/>
                <a:gd name="T11" fmla="*/ 0 h 168"/>
              </a:gdLst>
              <a:ahLst/>
              <a:cxnLst>
                <a:cxn ang="0">
                  <a:pos x="T0" y="T1"/>
                </a:cxn>
                <a:cxn ang="0">
                  <a:pos x="T2" y="T3"/>
                </a:cxn>
                <a:cxn ang="0">
                  <a:pos x="T4" y="T5"/>
                </a:cxn>
                <a:cxn ang="0">
                  <a:pos x="T6" y="T7"/>
                </a:cxn>
                <a:cxn ang="0">
                  <a:pos x="T8" y="T9"/>
                </a:cxn>
                <a:cxn ang="0">
                  <a:pos x="T10" y="T11"/>
                </a:cxn>
              </a:cxnLst>
              <a:rect l="0" t="0" r="r" b="b"/>
              <a:pathLst>
                <a:path w="84" h="168">
                  <a:moveTo>
                    <a:pt x="84" y="0"/>
                  </a:moveTo>
                  <a:cubicBezTo>
                    <a:pt x="84" y="0"/>
                    <a:pt x="84" y="0"/>
                    <a:pt x="84" y="0"/>
                  </a:cubicBezTo>
                  <a:cubicBezTo>
                    <a:pt x="84" y="168"/>
                    <a:pt x="84" y="168"/>
                    <a:pt x="84" y="168"/>
                  </a:cubicBezTo>
                  <a:cubicBezTo>
                    <a:pt x="84" y="168"/>
                    <a:pt x="84" y="168"/>
                    <a:pt x="84" y="168"/>
                  </a:cubicBezTo>
                  <a:cubicBezTo>
                    <a:pt x="37" y="168"/>
                    <a:pt x="0" y="131"/>
                    <a:pt x="0" y="84"/>
                  </a:cubicBezTo>
                  <a:cubicBezTo>
                    <a:pt x="0" y="38"/>
                    <a:pt x="37" y="0"/>
                    <a:pt x="84" y="0"/>
                  </a:cubicBezTo>
                  <a:close/>
                </a:path>
              </a:pathLst>
            </a:cu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64" name="Oval 61">
              <a:extLst>
                <a:ext uri="{FF2B5EF4-FFF2-40B4-BE49-F238E27FC236}">
                  <a16:creationId xmlns:a16="http://schemas.microsoft.com/office/drawing/2014/main" id="{9894B2CF-3278-4093-9C41-D33D8F4DDBB5}"/>
                </a:ext>
              </a:extLst>
            </p:cNvPr>
            <p:cNvSpPr>
              <a:spLocks noChangeArrowheads="1"/>
            </p:cNvSpPr>
            <p:nvPr/>
          </p:nvSpPr>
          <p:spPr bwMode="auto">
            <a:xfrm>
              <a:off x="11801043" y="6108701"/>
              <a:ext cx="209550" cy="215900"/>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65" name="Freeform 62">
              <a:extLst>
                <a:ext uri="{FF2B5EF4-FFF2-40B4-BE49-F238E27FC236}">
                  <a16:creationId xmlns:a16="http://schemas.microsoft.com/office/drawing/2014/main" id="{2DAE2B9B-2B55-45EC-BB6D-8AA7E45673C3}"/>
                </a:ext>
              </a:extLst>
            </p:cNvPr>
            <p:cNvSpPr>
              <a:spLocks/>
            </p:cNvSpPr>
            <p:nvPr/>
          </p:nvSpPr>
          <p:spPr bwMode="auto">
            <a:xfrm>
              <a:off x="12093143" y="6108701"/>
              <a:ext cx="114300" cy="215900"/>
            </a:xfrm>
            <a:custGeom>
              <a:avLst/>
              <a:gdLst>
                <a:gd name="T0" fmla="*/ 84 w 92"/>
                <a:gd name="T1" fmla="*/ 0 h 168"/>
                <a:gd name="T2" fmla="*/ 84 w 92"/>
                <a:gd name="T3" fmla="*/ 0 h 168"/>
                <a:gd name="T4" fmla="*/ 84 w 92"/>
                <a:gd name="T5" fmla="*/ 85 h 168"/>
                <a:gd name="T6" fmla="*/ 92 w 92"/>
                <a:gd name="T7" fmla="*/ 85 h 168"/>
                <a:gd name="T8" fmla="*/ 92 w 92"/>
                <a:gd name="T9" fmla="*/ 168 h 168"/>
                <a:gd name="T10" fmla="*/ 84 w 92"/>
                <a:gd name="T11" fmla="*/ 168 h 168"/>
                <a:gd name="T12" fmla="*/ 84 w 92"/>
                <a:gd name="T13" fmla="*/ 168 h 168"/>
                <a:gd name="T14" fmla="*/ 77 w 92"/>
                <a:gd name="T15" fmla="*/ 168 h 168"/>
                <a:gd name="T16" fmla="*/ 0 w 92"/>
                <a:gd name="T17" fmla="*/ 84 h 168"/>
                <a:gd name="T18" fmla="*/ 84 w 92"/>
                <a:gd name="T19"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168">
                  <a:moveTo>
                    <a:pt x="84" y="0"/>
                  </a:moveTo>
                  <a:cubicBezTo>
                    <a:pt x="84" y="0"/>
                    <a:pt x="84" y="0"/>
                    <a:pt x="84" y="0"/>
                  </a:cubicBezTo>
                  <a:cubicBezTo>
                    <a:pt x="84" y="85"/>
                    <a:pt x="84" y="85"/>
                    <a:pt x="84" y="85"/>
                  </a:cubicBezTo>
                  <a:cubicBezTo>
                    <a:pt x="92" y="85"/>
                    <a:pt x="92" y="85"/>
                    <a:pt x="92" y="85"/>
                  </a:cubicBezTo>
                  <a:cubicBezTo>
                    <a:pt x="92" y="168"/>
                    <a:pt x="92" y="168"/>
                    <a:pt x="92" y="168"/>
                  </a:cubicBezTo>
                  <a:cubicBezTo>
                    <a:pt x="90" y="168"/>
                    <a:pt x="87" y="168"/>
                    <a:pt x="84" y="168"/>
                  </a:cubicBezTo>
                  <a:cubicBezTo>
                    <a:pt x="84" y="168"/>
                    <a:pt x="84" y="168"/>
                    <a:pt x="84" y="168"/>
                  </a:cubicBezTo>
                  <a:cubicBezTo>
                    <a:pt x="82" y="168"/>
                    <a:pt x="79" y="168"/>
                    <a:pt x="77" y="168"/>
                  </a:cubicBezTo>
                  <a:cubicBezTo>
                    <a:pt x="34" y="165"/>
                    <a:pt x="0" y="128"/>
                    <a:pt x="0" y="84"/>
                  </a:cubicBezTo>
                  <a:cubicBezTo>
                    <a:pt x="0" y="37"/>
                    <a:pt x="37" y="0"/>
                    <a:pt x="84" y="0"/>
                  </a:cubicBezTo>
                  <a:close/>
                </a:path>
              </a:pathLst>
            </a:cu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66" name="Freeform 63">
              <a:extLst>
                <a:ext uri="{FF2B5EF4-FFF2-40B4-BE49-F238E27FC236}">
                  <a16:creationId xmlns:a16="http://schemas.microsoft.com/office/drawing/2014/main" id="{7BFD6CED-33D4-471F-AE2A-0A7E88254880}"/>
                </a:ext>
              </a:extLst>
            </p:cNvPr>
            <p:cNvSpPr>
              <a:spLocks/>
            </p:cNvSpPr>
            <p:nvPr/>
          </p:nvSpPr>
          <p:spPr bwMode="auto">
            <a:xfrm>
              <a:off x="12093143" y="6429376"/>
              <a:ext cx="114300" cy="217488"/>
            </a:xfrm>
            <a:custGeom>
              <a:avLst/>
              <a:gdLst>
                <a:gd name="T0" fmla="*/ 84 w 92"/>
                <a:gd name="T1" fmla="*/ 0 h 168"/>
                <a:gd name="T2" fmla="*/ 84 w 92"/>
                <a:gd name="T3" fmla="*/ 0 h 168"/>
                <a:gd name="T4" fmla="*/ 92 w 92"/>
                <a:gd name="T5" fmla="*/ 0 h 168"/>
                <a:gd name="T6" fmla="*/ 92 w 92"/>
                <a:gd name="T7" fmla="*/ 78 h 168"/>
                <a:gd name="T8" fmla="*/ 84 w 92"/>
                <a:gd name="T9" fmla="*/ 78 h 168"/>
                <a:gd name="T10" fmla="*/ 84 w 92"/>
                <a:gd name="T11" fmla="*/ 168 h 168"/>
                <a:gd name="T12" fmla="*/ 84 w 92"/>
                <a:gd name="T13" fmla="*/ 168 h 168"/>
                <a:gd name="T14" fmla="*/ 0 w 92"/>
                <a:gd name="T15" fmla="*/ 84 h 168"/>
                <a:gd name="T16" fmla="*/ 77 w 92"/>
                <a:gd name="T17" fmla="*/ 0 h 168"/>
                <a:gd name="T18" fmla="*/ 84 w 92"/>
                <a:gd name="T19"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168">
                  <a:moveTo>
                    <a:pt x="84" y="0"/>
                  </a:moveTo>
                  <a:cubicBezTo>
                    <a:pt x="84" y="0"/>
                    <a:pt x="84" y="0"/>
                    <a:pt x="84" y="0"/>
                  </a:cubicBezTo>
                  <a:cubicBezTo>
                    <a:pt x="87" y="0"/>
                    <a:pt x="90" y="0"/>
                    <a:pt x="92" y="0"/>
                  </a:cubicBezTo>
                  <a:cubicBezTo>
                    <a:pt x="92" y="78"/>
                    <a:pt x="92" y="78"/>
                    <a:pt x="92" y="78"/>
                  </a:cubicBezTo>
                  <a:cubicBezTo>
                    <a:pt x="84" y="78"/>
                    <a:pt x="84" y="78"/>
                    <a:pt x="84" y="78"/>
                  </a:cubicBezTo>
                  <a:cubicBezTo>
                    <a:pt x="84" y="168"/>
                    <a:pt x="84" y="168"/>
                    <a:pt x="84" y="168"/>
                  </a:cubicBezTo>
                  <a:cubicBezTo>
                    <a:pt x="84" y="168"/>
                    <a:pt x="84" y="168"/>
                    <a:pt x="84" y="168"/>
                  </a:cubicBezTo>
                  <a:cubicBezTo>
                    <a:pt x="37" y="168"/>
                    <a:pt x="0" y="131"/>
                    <a:pt x="0" y="84"/>
                  </a:cubicBezTo>
                  <a:cubicBezTo>
                    <a:pt x="0" y="40"/>
                    <a:pt x="34" y="3"/>
                    <a:pt x="77" y="0"/>
                  </a:cubicBezTo>
                  <a:cubicBezTo>
                    <a:pt x="79" y="0"/>
                    <a:pt x="82" y="0"/>
                    <a:pt x="84" y="0"/>
                  </a:cubicBezTo>
                  <a:close/>
                </a:path>
              </a:pathLst>
            </a:cu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67" name="Freeform 64">
              <a:extLst>
                <a:ext uri="{FF2B5EF4-FFF2-40B4-BE49-F238E27FC236}">
                  <a16:creationId xmlns:a16="http://schemas.microsoft.com/office/drawing/2014/main" id="{F29628CC-909C-4F6E-B776-3F7D23F38A5C}"/>
                </a:ext>
              </a:extLst>
            </p:cNvPr>
            <p:cNvSpPr>
              <a:spLocks/>
            </p:cNvSpPr>
            <p:nvPr/>
          </p:nvSpPr>
          <p:spPr bwMode="auto">
            <a:xfrm>
              <a:off x="8682038" y="5702301"/>
              <a:ext cx="1612900" cy="1171575"/>
            </a:xfrm>
            <a:custGeom>
              <a:avLst/>
              <a:gdLst>
                <a:gd name="T0" fmla="*/ 647 w 1294"/>
                <a:gd name="T1" fmla="*/ 0 h 908"/>
                <a:gd name="T2" fmla="*/ 1294 w 1294"/>
                <a:gd name="T3" fmla="*/ 647 h 908"/>
                <a:gd name="T4" fmla="*/ 1239 w 1294"/>
                <a:gd name="T5" fmla="*/ 908 h 908"/>
                <a:gd name="T6" fmla="*/ 55 w 1294"/>
                <a:gd name="T7" fmla="*/ 908 h 908"/>
                <a:gd name="T8" fmla="*/ 0 w 1294"/>
                <a:gd name="T9" fmla="*/ 647 h 908"/>
                <a:gd name="T10" fmla="*/ 647 w 1294"/>
                <a:gd name="T11" fmla="*/ 0 h 908"/>
              </a:gdLst>
              <a:ahLst/>
              <a:cxnLst>
                <a:cxn ang="0">
                  <a:pos x="T0" y="T1"/>
                </a:cxn>
                <a:cxn ang="0">
                  <a:pos x="T2" y="T3"/>
                </a:cxn>
                <a:cxn ang="0">
                  <a:pos x="T4" y="T5"/>
                </a:cxn>
                <a:cxn ang="0">
                  <a:pos x="T6" y="T7"/>
                </a:cxn>
                <a:cxn ang="0">
                  <a:pos x="T8" y="T9"/>
                </a:cxn>
                <a:cxn ang="0">
                  <a:pos x="T10" y="T11"/>
                </a:cxn>
              </a:cxnLst>
              <a:rect l="0" t="0" r="r" b="b"/>
              <a:pathLst>
                <a:path w="1294" h="908">
                  <a:moveTo>
                    <a:pt x="647" y="0"/>
                  </a:moveTo>
                  <a:cubicBezTo>
                    <a:pt x="1003" y="0"/>
                    <a:pt x="1294" y="290"/>
                    <a:pt x="1294" y="647"/>
                  </a:cubicBezTo>
                  <a:cubicBezTo>
                    <a:pt x="1294" y="740"/>
                    <a:pt x="1274" y="828"/>
                    <a:pt x="1239" y="908"/>
                  </a:cubicBezTo>
                  <a:cubicBezTo>
                    <a:pt x="55" y="908"/>
                    <a:pt x="55" y="908"/>
                    <a:pt x="55" y="908"/>
                  </a:cubicBezTo>
                  <a:cubicBezTo>
                    <a:pt x="19" y="828"/>
                    <a:pt x="0" y="740"/>
                    <a:pt x="0" y="647"/>
                  </a:cubicBezTo>
                  <a:cubicBezTo>
                    <a:pt x="0" y="290"/>
                    <a:pt x="290" y="0"/>
                    <a:pt x="647" y="0"/>
                  </a:cubicBezTo>
                  <a:close/>
                </a:path>
              </a:pathLst>
            </a:custGeom>
            <a:solidFill>
              <a:srgbClr val="68A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68" name="Freeform 65">
              <a:extLst>
                <a:ext uri="{FF2B5EF4-FFF2-40B4-BE49-F238E27FC236}">
                  <a16:creationId xmlns:a16="http://schemas.microsoft.com/office/drawing/2014/main" id="{83A05219-2DE5-4123-B185-08FCF26584EA}"/>
                </a:ext>
              </a:extLst>
            </p:cNvPr>
            <p:cNvSpPr>
              <a:spLocks/>
            </p:cNvSpPr>
            <p:nvPr/>
          </p:nvSpPr>
          <p:spPr bwMode="auto">
            <a:xfrm>
              <a:off x="-7938" y="5510213"/>
              <a:ext cx="1325563" cy="1373188"/>
            </a:xfrm>
            <a:custGeom>
              <a:avLst/>
              <a:gdLst>
                <a:gd name="T0" fmla="*/ 0 w 1063"/>
                <a:gd name="T1" fmla="*/ 1064 h 1064"/>
                <a:gd name="T2" fmla="*/ 0 w 1063"/>
                <a:gd name="T3" fmla="*/ 0 h 1064"/>
                <a:gd name="T4" fmla="*/ 99 w 1063"/>
                <a:gd name="T5" fmla="*/ 0 h 1064"/>
                <a:gd name="T6" fmla="*/ 1063 w 1063"/>
                <a:gd name="T7" fmla="*/ 964 h 1064"/>
                <a:gd name="T8" fmla="*/ 1063 w 1063"/>
                <a:gd name="T9" fmla="*/ 1064 h 1064"/>
                <a:gd name="T10" fmla="*/ 0 w 1063"/>
                <a:gd name="T11" fmla="*/ 1064 h 1064"/>
              </a:gdLst>
              <a:ahLst/>
              <a:cxnLst>
                <a:cxn ang="0">
                  <a:pos x="T0" y="T1"/>
                </a:cxn>
                <a:cxn ang="0">
                  <a:pos x="T2" y="T3"/>
                </a:cxn>
                <a:cxn ang="0">
                  <a:pos x="T4" y="T5"/>
                </a:cxn>
                <a:cxn ang="0">
                  <a:pos x="T6" y="T7"/>
                </a:cxn>
                <a:cxn ang="0">
                  <a:pos x="T8" y="T9"/>
                </a:cxn>
                <a:cxn ang="0">
                  <a:pos x="T10" y="T11"/>
                </a:cxn>
              </a:cxnLst>
              <a:rect l="0" t="0" r="r" b="b"/>
              <a:pathLst>
                <a:path w="1063" h="1064">
                  <a:moveTo>
                    <a:pt x="0" y="1064"/>
                  </a:moveTo>
                  <a:cubicBezTo>
                    <a:pt x="0" y="0"/>
                    <a:pt x="0" y="0"/>
                    <a:pt x="0" y="0"/>
                  </a:cubicBezTo>
                  <a:cubicBezTo>
                    <a:pt x="99" y="0"/>
                    <a:pt x="99" y="0"/>
                    <a:pt x="99" y="0"/>
                  </a:cubicBezTo>
                  <a:cubicBezTo>
                    <a:pt x="631" y="0"/>
                    <a:pt x="1063" y="433"/>
                    <a:pt x="1063" y="964"/>
                  </a:cubicBezTo>
                  <a:cubicBezTo>
                    <a:pt x="1063" y="1064"/>
                    <a:pt x="1063" y="1064"/>
                    <a:pt x="1063" y="1064"/>
                  </a:cubicBezTo>
                  <a:lnTo>
                    <a:pt x="0" y="1064"/>
                  </a:lnTo>
                  <a:close/>
                </a:path>
              </a:pathLst>
            </a:custGeom>
            <a:solidFill>
              <a:srgbClr val="81B5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69" name="Freeform 66">
              <a:extLst>
                <a:ext uri="{FF2B5EF4-FFF2-40B4-BE49-F238E27FC236}">
                  <a16:creationId xmlns:a16="http://schemas.microsoft.com/office/drawing/2014/main" id="{6B3143D0-5CB9-4C46-B421-AD62125ECDEC}"/>
                </a:ext>
              </a:extLst>
            </p:cNvPr>
            <p:cNvSpPr>
              <a:spLocks/>
            </p:cNvSpPr>
            <p:nvPr/>
          </p:nvSpPr>
          <p:spPr bwMode="auto">
            <a:xfrm>
              <a:off x="-7938" y="-8777"/>
              <a:ext cx="1784350" cy="2216150"/>
            </a:xfrm>
            <a:custGeom>
              <a:avLst/>
              <a:gdLst>
                <a:gd name="T0" fmla="*/ 0 w 1431"/>
                <a:gd name="T1" fmla="*/ 0 h 1717"/>
                <a:gd name="T2" fmla="*/ 1233 w 1431"/>
                <a:gd name="T3" fmla="*/ 0 h 1717"/>
                <a:gd name="T4" fmla="*/ 1430 w 1431"/>
                <a:gd name="T5" fmla="*/ 631 h 1717"/>
                <a:gd name="T6" fmla="*/ 333 w 1431"/>
                <a:gd name="T7" fmla="*/ 1713 h 1717"/>
                <a:gd name="T8" fmla="*/ 0 w 1431"/>
                <a:gd name="T9" fmla="*/ 1659 h 1717"/>
                <a:gd name="T10" fmla="*/ 0 w 1431"/>
                <a:gd name="T11" fmla="*/ 0 h 1717"/>
              </a:gdLst>
              <a:ahLst/>
              <a:cxnLst>
                <a:cxn ang="0">
                  <a:pos x="T0" y="T1"/>
                </a:cxn>
                <a:cxn ang="0">
                  <a:pos x="T2" y="T3"/>
                </a:cxn>
                <a:cxn ang="0">
                  <a:pos x="T4" y="T5"/>
                </a:cxn>
                <a:cxn ang="0">
                  <a:pos x="T6" y="T7"/>
                </a:cxn>
                <a:cxn ang="0">
                  <a:pos x="T8" y="T9"/>
                </a:cxn>
                <a:cxn ang="0">
                  <a:pos x="T10" y="T11"/>
                </a:cxn>
              </a:cxnLst>
              <a:rect l="0" t="0" r="r" b="b"/>
              <a:pathLst>
                <a:path w="1431" h="1717">
                  <a:moveTo>
                    <a:pt x="0" y="0"/>
                  </a:moveTo>
                  <a:cubicBezTo>
                    <a:pt x="1233" y="0"/>
                    <a:pt x="1233" y="0"/>
                    <a:pt x="1233" y="0"/>
                  </a:cubicBezTo>
                  <a:cubicBezTo>
                    <a:pt x="1358" y="179"/>
                    <a:pt x="1431" y="397"/>
                    <a:pt x="1430" y="631"/>
                  </a:cubicBezTo>
                  <a:cubicBezTo>
                    <a:pt x="1426" y="1233"/>
                    <a:pt x="935" y="1717"/>
                    <a:pt x="333" y="1713"/>
                  </a:cubicBezTo>
                  <a:cubicBezTo>
                    <a:pt x="217" y="1712"/>
                    <a:pt x="105" y="1693"/>
                    <a:pt x="0" y="1659"/>
                  </a:cubicBezTo>
                  <a:lnTo>
                    <a:pt x="0" y="0"/>
                  </a:lnTo>
                  <a:close/>
                </a:path>
              </a:pathLst>
            </a:cu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70" name="Freeform 67">
              <a:extLst>
                <a:ext uri="{FF2B5EF4-FFF2-40B4-BE49-F238E27FC236}">
                  <a16:creationId xmlns:a16="http://schemas.microsoft.com/office/drawing/2014/main" id="{7AED7B13-EE91-4B2D-BBC3-159309BEC86B}"/>
                </a:ext>
              </a:extLst>
            </p:cNvPr>
            <p:cNvSpPr>
              <a:spLocks/>
            </p:cNvSpPr>
            <p:nvPr/>
          </p:nvSpPr>
          <p:spPr bwMode="auto">
            <a:xfrm>
              <a:off x="4943475" y="-2801"/>
              <a:ext cx="2306638" cy="1200150"/>
            </a:xfrm>
            <a:custGeom>
              <a:avLst/>
              <a:gdLst>
                <a:gd name="T0" fmla="*/ 0 w 1453"/>
                <a:gd name="T1" fmla="*/ 0 h 756"/>
                <a:gd name="T2" fmla="*/ 1453 w 1453"/>
                <a:gd name="T3" fmla="*/ 0 h 756"/>
                <a:gd name="T4" fmla="*/ 717 w 1453"/>
                <a:gd name="T5" fmla="*/ 756 h 756"/>
                <a:gd name="T6" fmla="*/ 0 w 1453"/>
                <a:gd name="T7" fmla="*/ 0 h 756"/>
              </a:gdLst>
              <a:ahLst/>
              <a:cxnLst>
                <a:cxn ang="0">
                  <a:pos x="T0" y="T1"/>
                </a:cxn>
                <a:cxn ang="0">
                  <a:pos x="T2" y="T3"/>
                </a:cxn>
                <a:cxn ang="0">
                  <a:pos x="T4" y="T5"/>
                </a:cxn>
                <a:cxn ang="0">
                  <a:pos x="T6" y="T7"/>
                </a:cxn>
              </a:cxnLst>
              <a:rect l="0" t="0" r="r" b="b"/>
              <a:pathLst>
                <a:path w="1453" h="756">
                  <a:moveTo>
                    <a:pt x="0" y="0"/>
                  </a:moveTo>
                  <a:lnTo>
                    <a:pt x="1453" y="0"/>
                  </a:lnTo>
                  <a:lnTo>
                    <a:pt x="717" y="756"/>
                  </a:lnTo>
                  <a:lnTo>
                    <a:pt x="0" y="0"/>
                  </a:lnTo>
                  <a:close/>
                </a:path>
              </a:pathLst>
            </a:custGeom>
            <a:solidFill>
              <a:srgbClr val="81B5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71" name="Freeform 68">
              <a:extLst>
                <a:ext uri="{FF2B5EF4-FFF2-40B4-BE49-F238E27FC236}">
                  <a16:creationId xmlns:a16="http://schemas.microsoft.com/office/drawing/2014/main" id="{2CCF4555-730B-4D2B-BE20-A77987E1F514}"/>
                </a:ext>
              </a:extLst>
            </p:cNvPr>
            <p:cNvSpPr>
              <a:spLocks/>
            </p:cNvSpPr>
            <p:nvPr/>
          </p:nvSpPr>
          <p:spPr bwMode="auto">
            <a:xfrm>
              <a:off x="4765675" y="-2801"/>
              <a:ext cx="2665413" cy="1385888"/>
            </a:xfrm>
            <a:custGeom>
              <a:avLst/>
              <a:gdLst>
                <a:gd name="T0" fmla="*/ 46 w 1679"/>
                <a:gd name="T1" fmla="*/ 49 h 873"/>
                <a:gd name="T2" fmla="*/ 715 w 1679"/>
                <a:gd name="T3" fmla="*/ 755 h 873"/>
                <a:gd name="T4" fmla="*/ 828 w 1679"/>
                <a:gd name="T5" fmla="*/ 873 h 873"/>
                <a:gd name="T6" fmla="*/ 942 w 1679"/>
                <a:gd name="T7" fmla="*/ 756 h 873"/>
                <a:gd name="T8" fmla="*/ 1620 w 1679"/>
                <a:gd name="T9" fmla="*/ 61 h 873"/>
                <a:gd name="T10" fmla="*/ 1679 w 1679"/>
                <a:gd name="T11" fmla="*/ 0 h 873"/>
                <a:gd name="T12" fmla="*/ 1452 w 1679"/>
                <a:gd name="T13" fmla="*/ 0 h 873"/>
                <a:gd name="T14" fmla="*/ 830 w 1679"/>
                <a:gd name="T15" fmla="*/ 638 h 873"/>
                <a:gd name="T16" fmla="*/ 224 w 1679"/>
                <a:gd name="T17" fmla="*/ 0 h 873"/>
                <a:gd name="T18" fmla="*/ 0 w 1679"/>
                <a:gd name="T19" fmla="*/ 0 h 873"/>
                <a:gd name="T20" fmla="*/ 46 w 1679"/>
                <a:gd name="T21" fmla="*/ 49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79" h="873">
                  <a:moveTo>
                    <a:pt x="46" y="49"/>
                  </a:moveTo>
                  <a:lnTo>
                    <a:pt x="715" y="755"/>
                  </a:lnTo>
                  <a:lnTo>
                    <a:pt x="828" y="873"/>
                  </a:lnTo>
                  <a:lnTo>
                    <a:pt x="942" y="756"/>
                  </a:lnTo>
                  <a:lnTo>
                    <a:pt x="1620" y="61"/>
                  </a:lnTo>
                  <a:lnTo>
                    <a:pt x="1679" y="0"/>
                  </a:lnTo>
                  <a:lnTo>
                    <a:pt x="1452" y="0"/>
                  </a:lnTo>
                  <a:lnTo>
                    <a:pt x="830" y="638"/>
                  </a:lnTo>
                  <a:lnTo>
                    <a:pt x="224" y="0"/>
                  </a:lnTo>
                  <a:lnTo>
                    <a:pt x="0" y="0"/>
                  </a:lnTo>
                  <a:lnTo>
                    <a:pt x="46" y="49"/>
                  </a:lnTo>
                  <a:close/>
                </a:path>
              </a:pathLst>
            </a:custGeom>
            <a:solidFill>
              <a:srgbClr val="293E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72" name="Freeform 69">
              <a:extLst>
                <a:ext uri="{FF2B5EF4-FFF2-40B4-BE49-F238E27FC236}">
                  <a16:creationId xmlns:a16="http://schemas.microsoft.com/office/drawing/2014/main" id="{7EF8FF1C-3A69-4293-92CD-F35D43C4C1FF}"/>
                </a:ext>
              </a:extLst>
            </p:cNvPr>
            <p:cNvSpPr>
              <a:spLocks/>
            </p:cNvSpPr>
            <p:nvPr/>
          </p:nvSpPr>
          <p:spPr bwMode="auto">
            <a:xfrm>
              <a:off x="-7938" y="2914650"/>
              <a:ext cx="800100" cy="1646238"/>
            </a:xfrm>
            <a:custGeom>
              <a:avLst/>
              <a:gdLst>
                <a:gd name="T0" fmla="*/ 0 w 504"/>
                <a:gd name="T1" fmla="*/ 1037 h 1037"/>
                <a:gd name="T2" fmla="*/ 0 w 504"/>
                <a:gd name="T3" fmla="*/ 0 h 1037"/>
                <a:gd name="T4" fmla="*/ 504 w 504"/>
                <a:gd name="T5" fmla="*/ 526 h 1037"/>
                <a:gd name="T6" fmla="*/ 0 w 504"/>
                <a:gd name="T7" fmla="*/ 1037 h 1037"/>
              </a:gdLst>
              <a:ahLst/>
              <a:cxnLst>
                <a:cxn ang="0">
                  <a:pos x="T0" y="T1"/>
                </a:cxn>
                <a:cxn ang="0">
                  <a:pos x="T2" y="T3"/>
                </a:cxn>
                <a:cxn ang="0">
                  <a:pos x="T4" y="T5"/>
                </a:cxn>
                <a:cxn ang="0">
                  <a:pos x="T6" y="T7"/>
                </a:cxn>
              </a:cxnLst>
              <a:rect l="0" t="0" r="r" b="b"/>
              <a:pathLst>
                <a:path w="504" h="1037">
                  <a:moveTo>
                    <a:pt x="0" y="1037"/>
                  </a:moveTo>
                  <a:lnTo>
                    <a:pt x="0" y="0"/>
                  </a:lnTo>
                  <a:lnTo>
                    <a:pt x="504" y="526"/>
                  </a:lnTo>
                  <a:lnTo>
                    <a:pt x="0" y="1037"/>
                  </a:lnTo>
                  <a:close/>
                </a:path>
              </a:pathLst>
            </a:custGeom>
            <a:solidFill>
              <a:srgbClr val="68A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73" name="Freeform 70">
              <a:extLst>
                <a:ext uri="{FF2B5EF4-FFF2-40B4-BE49-F238E27FC236}">
                  <a16:creationId xmlns:a16="http://schemas.microsoft.com/office/drawing/2014/main" id="{00C9AA1D-0E77-44BB-B0FA-E6D6DB0B349B}"/>
                </a:ext>
              </a:extLst>
            </p:cNvPr>
            <p:cNvSpPr>
              <a:spLocks/>
            </p:cNvSpPr>
            <p:nvPr/>
          </p:nvSpPr>
          <p:spPr bwMode="auto">
            <a:xfrm>
              <a:off x="748" y="2784475"/>
              <a:ext cx="925513" cy="1905000"/>
            </a:xfrm>
            <a:custGeom>
              <a:avLst/>
              <a:gdLst>
                <a:gd name="T0" fmla="*/ 33 w 583"/>
                <a:gd name="T1" fmla="*/ 1167 h 1200"/>
                <a:gd name="T2" fmla="*/ 504 w 583"/>
                <a:gd name="T3" fmla="*/ 689 h 1200"/>
                <a:gd name="T4" fmla="*/ 583 w 583"/>
                <a:gd name="T5" fmla="*/ 608 h 1200"/>
                <a:gd name="T6" fmla="*/ 504 w 583"/>
                <a:gd name="T7" fmla="*/ 526 h 1200"/>
                <a:gd name="T8" fmla="*/ 40 w 583"/>
                <a:gd name="T9" fmla="*/ 43 h 1200"/>
                <a:gd name="T10" fmla="*/ 0 w 583"/>
                <a:gd name="T11" fmla="*/ 0 h 1200"/>
                <a:gd name="T12" fmla="*/ 0 w 583"/>
                <a:gd name="T13" fmla="*/ 163 h 1200"/>
                <a:gd name="T14" fmla="*/ 427 w 583"/>
                <a:gd name="T15" fmla="*/ 608 h 1200"/>
                <a:gd name="T16" fmla="*/ 0 w 583"/>
                <a:gd name="T17" fmla="*/ 1040 h 1200"/>
                <a:gd name="T18" fmla="*/ 0 w 583"/>
                <a:gd name="T19" fmla="*/ 1200 h 1200"/>
                <a:gd name="T20" fmla="*/ 33 w 583"/>
                <a:gd name="T21" fmla="*/ 1167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3" h="1200">
                  <a:moveTo>
                    <a:pt x="33" y="1167"/>
                  </a:moveTo>
                  <a:lnTo>
                    <a:pt x="504" y="689"/>
                  </a:lnTo>
                  <a:lnTo>
                    <a:pt x="583" y="608"/>
                  </a:lnTo>
                  <a:lnTo>
                    <a:pt x="504" y="526"/>
                  </a:lnTo>
                  <a:lnTo>
                    <a:pt x="40" y="43"/>
                  </a:lnTo>
                  <a:lnTo>
                    <a:pt x="0" y="0"/>
                  </a:lnTo>
                  <a:lnTo>
                    <a:pt x="0" y="163"/>
                  </a:lnTo>
                  <a:lnTo>
                    <a:pt x="427" y="608"/>
                  </a:lnTo>
                  <a:lnTo>
                    <a:pt x="0" y="1040"/>
                  </a:lnTo>
                  <a:lnTo>
                    <a:pt x="0" y="1200"/>
                  </a:lnTo>
                  <a:lnTo>
                    <a:pt x="33" y="1167"/>
                  </a:lnTo>
                  <a:close/>
                </a:path>
              </a:pathLst>
            </a:custGeom>
            <a:solidFill>
              <a:srgbClr val="293E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74" name="Freeform 71">
              <a:extLst>
                <a:ext uri="{FF2B5EF4-FFF2-40B4-BE49-F238E27FC236}">
                  <a16:creationId xmlns:a16="http://schemas.microsoft.com/office/drawing/2014/main" id="{FA53D8AE-FAEE-473C-9681-8A0464479404}"/>
                </a:ext>
              </a:extLst>
            </p:cNvPr>
            <p:cNvSpPr>
              <a:spLocks/>
            </p:cNvSpPr>
            <p:nvPr/>
          </p:nvSpPr>
          <p:spPr bwMode="auto">
            <a:xfrm>
              <a:off x="5859462" y="1414463"/>
              <a:ext cx="923925" cy="955675"/>
            </a:xfrm>
            <a:custGeom>
              <a:avLst/>
              <a:gdLst>
                <a:gd name="T0" fmla="*/ 2 w 741"/>
                <a:gd name="T1" fmla="*/ 368 h 741"/>
                <a:gd name="T2" fmla="*/ 373 w 741"/>
                <a:gd name="T3" fmla="*/ 2 h 741"/>
                <a:gd name="T4" fmla="*/ 740 w 741"/>
                <a:gd name="T5" fmla="*/ 373 h 741"/>
                <a:gd name="T6" fmla="*/ 368 w 741"/>
                <a:gd name="T7" fmla="*/ 740 h 741"/>
                <a:gd name="T8" fmla="*/ 2 w 741"/>
                <a:gd name="T9" fmla="*/ 368 h 741"/>
              </a:gdLst>
              <a:ahLst/>
              <a:cxnLst>
                <a:cxn ang="0">
                  <a:pos x="T0" y="T1"/>
                </a:cxn>
                <a:cxn ang="0">
                  <a:pos x="T2" y="T3"/>
                </a:cxn>
                <a:cxn ang="0">
                  <a:pos x="T4" y="T5"/>
                </a:cxn>
                <a:cxn ang="0">
                  <a:pos x="T6" y="T7"/>
                </a:cxn>
                <a:cxn ang="0">
                  <a:pos x="T8" y="T9"/>
                </a:cxn>
              </a:cxnLst>
              <a:rect l="0" t="0" r="r" b="b"/>
              <a:pathLst>
                <a:path w="741" h="741">
                  <a:moveTo>
                    <a:pt x="2" y="368"/>
                  </a:moveTo>
                  <a:cubicBezTo>
                    <a:pt x="3" y="165"/>
                    <a:pt x="169" y="0"/>
                    <a:pt x="373" y="2"/>
                  </a:cubicBezTo>
                  <a:cubicBezTo>
                    <a:pt x="577" y="3"/>
                    <a:pt x="741" y="170"/>
                    <a:pt x="740" y="373"/>
                  </a:cubicBezTo>
                  <a:cubicBezTo>
                    <a:pt x="739" y="577"/>
                    <a:pt x="572" y="741"/>
                    <a:pt x="368" y="740"/>
                  </a:cubicBezTo>
                  <a:cubicBezTo>
                    <a:pt x="164" y="739"/>
                    <a:pt x="0" y="572"/>
                    <a:pt x="2" y="368"/>
                  </a:cubicBezTo>
                  <a:close/>
                </a:path>
              </a:pathLst>
            </a:custGeom>
            <a:solidFill>
              <a:srgbClr val="293E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75" name="Freeform 72">
              <a:extLst>
                <a:ext uri="{FF2B5EF4-FFF2-40B4-BE49-F238E27FC236}">
                  <a16:creationId xmlns:a16="http://schemas.microsoft.com/office/drawing/2014/main" id="{F63B0554-D967-406E-AB1B-A0CA44C64409}"/>
                </a:ext>
              </a:extLst>
            </p:cNvPr>
            <p:cNvSpPr>
              <a:spLocks/>
            </p:cNvSpPr>
            <p:nvPr/>
          </p:nvSpPr>
          <p:spPr bwMode="auto">
            <a:xfrm>
              <a:off x="12180455" y="5207001"/>
              <a:ext cx="0" cy="517525"/>
            </a:xfrm>
            <a:custGeom>
              <a:avLst/>
              <a:gdLst>
                <a:gd name="T0" fmla="*/ 326 h 326"/>
                <a:gd name="T1" fmla="*/ 0 h 326"/>
                <a:gd name="T2" fmla="*/ 326 h 326"/>
              </a:gdLst>
              <a:ahLst/>
              <a:cxnLst>
                <a:cxn ang="0">
                  <a:pos x="0" y="T0"/>
                </a:cxn>
                <a:cxn ang="0">
                  <a:pos x="0" y="T1"/>
                </a:cxn>
                <a:cxn ang="0">
                  <a:pos x="0" y="T2"/>
                </a:cxn>
              </a:cxnLst>
              <a:rect l="0" t="0" r="r" b="b"/>
              <a:pathLst>
                <a:path h="326">
                  <a:moveTo>
                    <a:pt x="0" y="326"/>
                  </a:moveTo>
                  <a:lnTo>
                    <a:pt x="0" y="0"/>
                  </a:lnTo>
                  <a:lnTo>
                    <a:pt x="0" y="326"/>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76" name="Line 73">
              <a:extLst>
                <a:ext uri="{FF2B5EF4-FFF2-40B4-BE49-F238E27FC236}">
                  <a16:creationId xmlns:a16="http://schemas.microsoft.com/office/drawing/2014/main" id="{BCFDA7CA-1B69-4C79-A411-72119600C967}"/>
                </a:ext>
              </a:extLst>
            </p:cNvPr>
            <p:cNvSpPr>
              <a:spLocks noChangeShapeType="1"/>
            </p:cNvSpPr>
            <p:nvPr/>
          </p:nvSpPr>
          <p:spPr bwMode="auto">
            <a:xfrm flipV="1">
              <a:off x="12180455" y="5207001"/>
              <a:ext cx="0" cy="5175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sp>
        <p:nvSpPr>
          <p:cNvPr id="79" name="Rectangle 78">
            <a:extLst>
              <a:ext uri="{FF2B5EF4-FFF2-40B4-BE49-F238E27FC236}">
                <a16:creationId xmlns:a16="http://schemas.microsoft.com/office/drawing/2014/main" id="{A67DEF45-294D-4F32-B7B0-CA17C52BFCAB}"/>
              </a:ext>
            </a:extLst>
          </p:cNvPr>
          <p:cNvSpPr/>
          <p:nvPr userDrawn="1"/>
        </p:nvSpPr>
        <p:spPr>
          <a:xfrm>
            <a:off x="330633" y="344489"/>
            <a:ext cx="11527993" cy="6170467"/>
          </a:xfrm>
          <a:prstGeom prst="rect">
            <a:avLst/>
          </a:prstGeom>
          <a:solidFill>
            <a:schemeClr val="bg1"/>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dirty="0">
              <a:solidFill>
                <a:srgbClr val="FFFFFF"/>
              </a:solidFill>
            </a:endParaRPr>
          </a:p>
        </p:txBody>
      </p:sp>
      <p:sp>
        <p:nvSpPr>
          <p:cNvPr id="8" name="Content Placeholder 26"/>
          <p:cNvSpPr>
            <a:spLocks noGrp="1"/>
          </p:cNvSpPr>
          <p:nvPr>
            <p:ph sz="quarter" idx="16" hasCustomPrompt="1"/>
          </p:nvPr>
        </p:nvSpPr>
        <p:spPr bwMode="gray">
          <a:xfrm>
            <a:off x="911409" y="4365205"/>
            <a:ext cx="9253163" cy="645886"/>
          </a:xfrm>
        </p:spPr>
        <p:txBody>
          <a:bodyPr vert="horz" lIns="91440" tIns="45720" rIns="91440" bIns="45720" rtlCol="0" anchor="t" anchorCtr="0">
            <a:noAutofit/>
          </a:bodyPr>
          <a:lstStyle>
            <a:lvl1pPr>
              <a:buFontTx/>
              <a:buNone/>
              <a:defRPr lang="en-US" sz="1998" baseline="0" dirty="0">
                <a:solidFill>
                  <a:schemeClr val="tx1"/>
                </a:solidFill>
                <a:latin typeface="+mn-lt"/>
                <a:ea typeface="Gilroy" panose="00000500000000000000" pitchFamily="50" charset="0"/>
                <a:cs typeface="Gilroy" panose="00000500000000000000" pitchFamily="50" charset="0"/>
              </a:defRPr>
            </a:lvl1pPr>
          </a:lstStyle>
          <a:p>
            <a:pPr marL="0" lvl="0" indent="0">
              <a:buNone/>
            </a:pPr>
            <a:r>
              <a:rPr lang="en-US" dirty="0"/>
              <a:t>Source information here</a:t>
            </a:r>
          </a:p>
        </p:txBody>
      </p:sp>
      <p:sp>
        <p:nvSpPr>
          <p:cNvPr id="5" name="Content Placeholder 4"/>
          <p:cNvSpPr>
            <a:spLocks noGrp="1"/>
          </p:cNvSpPr>
          <p:nvPr>
            <p:ph sz="quarter" idx="17" hasCustomPrompt="1"/>
          </p:nvPr>
        </p:nvSpPr>
        <p:spPr>
          <a:xfrm>
            <a:off x="911408" y="2383688"/>
            <a:ext cx="10525031" cy="1711386"/>
          </a:xfrm>
        </p:spPr>
        <p:txBody>
          <a:bodyPr anchor="b" anchorCtr="0"/>
          <a:lstStyle>
            <a:lvl1pPr marL="0" indent="0">
              <a:buClr>
                <a:schemeClr val="bg1"/>
              </a:buClr>
              <a:buFont typeface=".AppleSystemUIFont" charset="-120"/>
              <a:buNone/>
              <a:defRPr sz="4799" b="1">
                <a:solidFill>
                  <a:schemeClr val="tx1"/>
                </a:solidFill>
                <a:latin typeface="+mj-lt"/>
              </a:defRPr>
            </a:lvl1pPr>
            <a:lvl2pPr marL="231612" indent="0">
              <a:buFontTx/>
              <a:buNone/>
              <a:defRPr sz="3997"/>
            </a:lvl2pPr>
            <a:lvl3pPr marL="569514" indent="0">
              <a:buFontTx/>
              <a:buNone/>
              <a:defRPr sz="3997"/>
            </a:lvl3pPr>
            <a:lvl4pPr marL="853477" indent="0">
              <a:buFontTx/>
              <a:buNone/>
              <a:defRPr sz="3997"/>
            </a:lvl4pPr>
            <a:lvl5pPr marL="1145373" indent="0">
              <a:buFontTx/>
              <a:buNone/>
              <a:defRPr sz="3997"/>
            </a:lvl5pPr>
          </a:lstStyle>
          <a:p>
            <a:pPr lvl="0"/>
            <a:r>
              <a:rPr lang="en-US" dirty="0"/>
              <a:t>Click to edit Master text styles</a:t>
            </a:r>
          </a:p>
        </p:txBody>
      </p:sp>
      <p:pic>
        <p:nvPicPr>
          <p:cNvPr id="82" name="Picture 81">
            <a:extLst>
              <a:ext uri="{FF2B5EF4-FFF2-40B4-BE49-F238E27FC236}">
                <a16:creationId xmlns:a16="http://schemas.microsoft.com/office/drawing/2014/main" id="{589C6FEA-5377-453E-A3BB-9B9A2E6982F7}"/>
              </a:ext>
            </a:extLst>
          </p:cNvPr>
          <p:cNvPicPr>
            <a:picLocks noChangeAspect="1"/>
          </p:cNvPicPr>
          <p:nvPr userDrawn="1"/>
        </p:nvPicPr>
        <p:blipFill>
          <a:blip r:embed="rId2"/>
          <a:stretch>
            <a:fillRect/>
          </a:stretch>
        </p:blipFill>
        <p:spPr>
          <a:xfrm>
            <a:off x="967798" y="972733"/>
            <a:ext cx="539526" cy="557895"/>
          </a:xfrm>
          <a:prstGeom prst="rect">
            <a:avLst/>
          </a:prstGeom>
        </p:spPr>
      </p:pic>
      <p:pic>
        <p:nvPicPr>
          <p:cNvPr id="83" name="Picture 82">
            <a:extLst>
              <a:ext uri="{FF2B5EF4-FFF2-40B4-BE49-F238E27FC236}">
                <a16:creationId xmlns:a16="http://schemas.microsoft.com/office/drawing/2014/main" id="{3100730A-F96E-4CC7-ADF0-72A3649AB777}"/>
              </a:ext>
            </a:extLst>
          </p:cNvPr>
          <p:cNvPicPr>
            <a:picLocks noChangeAspect="1"/>
          </p:cNvPicPr>
          <p:nvPr userDrawn="1"/>
        </p:nvPicPr>
        <p:blipFill>
          <a:blip r:embed="rId2"/>
          <a:stretch>
            <a:fillRect/>
          </a:stretch>
        </p:blipFill>
        <p:spPr>
          <a:xfrm flipH="1" flipV="1">
            <a:off x="10678008" y="5345262"/>
            <a:ext cx="539526" cy="557895"/>
          </a:xfrm>
          <a:prstGeom prst="rect">
            <a:avLst/>
          </a:prstGeom>
        </p:spPr>
      </p:pic>
    </p:spTree>
    <p:extLst>
      <p:ext uri="{BB962C8B-B14F-4D97-AF65-F5344CB8AC3E}">
        <p14:creationId xmlns:p14="http://schemas.microsoft.com/office/powerpoint/2010/main" val="1914108179"/>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2_Quote ">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F74C911-67DD-4DDC-A8AC-E7A528D4C20C}"/>
              </a:ext>
            </a:extLst>
          </p:cNvPr>
          <p:cNvGrpSpPr/>
          <p:nvPr userDrawn="1"/>
        </p:nvGrpSpPr>
        <p:grpSpPr>
          <a:xfrm>
            <a:off x="-7937" y="-14753"/>
            <a:ext cx="12215381" cy="6898154"/>
            <a:chOff x="-7938" y="-14753"/>
            <a:chExt cx="12215381" cy="6898154"/>
          </a:xfrm>
        </p:grpSpPr>
        <p:sp>
          <p:nvSpPr>
            <p:cNvPr id="6" name="Rectangle: Rounded Corners 5">
              <a:extLst>
                <a:ext uri="{FF2B5EF4-FFF2-40B4-BE49-F238E27FC236}">
                  <a16:creationId xmlns:a16="http://schemas.microsoft.com/office/drawing/2014/main" id="{404BEA74-4490-4A28-ACF2-254EB7DE8361}"/>
                </a:ext>
              </a:extLst>
            </p:cNvPr>
            <p:cNvSpPr/>
            <p:nvPr/>
          </p:nvSpPr>
          <p:spPr>
            <a:xfrm>
              <a:off x="0" y="0"/>
              <a:ext cx="12188824" cy="6858000"/>
            </a:xfrm>
            <a:prstGeom prst="roundRect">
              <a:avLst>
                <a:gd name="adj" fmla="val 0"/>
              </a:avLst>
            </a:prstGeom>
            <a:solidFill>
              <a:srgbClr val="293E40"/>
            </a:solidFill>
            <a:ln w="19050">
              <a:solidFill>
                <a:srgbClr val="293E4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799" dirty="0">
                <a:solidFill>
                  <a:srgbClr val="FFFFFF"/>
                </a:solidFill>
              </a:endParaRPr>
            </a:p>
          </p:txBody>
        </p:sp>
        <p:sp>
          <p:nvSpPr>
            <p:cNvPr id="7" name="AutoShape 3">
              <a:extLst>
                <a:ext uri="{FF2B5EF4-FFF2-40B4-BE49-F238E27FC236}">
                  <a16:creationId xmlns:a16="http://schemas.microsoft.com/office/drawing/2014/main" id="{6DE6B404-3451-40AE-9B1F-A2B1554E30A4}"/>
                </a:ext>
              </a:extLst>
            </p:cNvPr>
            <p:cNvSpPr>
              <a:spLocks noChangeAspect="1" noChangeArrowheads="1" noTextEdit="1"/>
            </p:cNvSpPr>
            <p:nvPr/>
          </p:nvSpPr>
          <p:spPr bwMode="auto">
            <a:xfrm>
              <a:off x="12700" y="0"/>
              <a:ext cx="12163426"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9" name="Freeform 6">
              <a:extLst>
                <a:ext uri="{FF2B5EF4-FFF2-40B4-BE49-F238E27FC236}">
                  <a16:creationId xmlns:a16="http://schemas.microsoft.com/office/drawing/2014/main" id="{97BCFEE5-4642-4E8C-8FCD-64FB4E52813A}"/>
                </a:ext>
              </a:extLst>
            </p:cNvPr>
            <p:cNvSpPr>
              <a:spLocks/>
            </p:cNvSpPr>
            <p:nvPr/>
          </p:nvSpPr>
          <p:spPr bwMode="auto">
            <a:xfrm>
              <a:off x="10375900" y="203200"/>
              <a:ext cx="1830388" cy="4138613"/>
            </a:xfrm>
            <a:custGeom>
              <a:avLst/>
              <a:gdLst>
                <a:gd name="T0" fmla="*/ 1175 w 1467"/>
                <a:gd name="T1" fmla="*/ 1296 h 3208"/>
                <a:gd name="T2" fmla="*/ 1055 w 1467"/>
                <a:gd name="T3" fmla="*/ 1604 h 3208"/>
                <a:gd name="T4" fmla="*/ 1175 w 1467"/>
                <a:gd name="T5" fmla="*/ 1912 h 3208"/>
                <a:gd name="T6" fmla="*/ 1467 w 1467"/>
                <a:gd name="T7" fmla="*/ 2056 h 3208"/>
                <a:gd name="T8" fmla="*/ 1467 w 1467"/>
                <a:gd name="T9" fmla="*/ 3208 h 3208"/>
                <a:gd name="T10" fmla="*/ 1446 w 1467"/>
                <a:gd name="T11" fmla="*/ 3206 h 3208"/>
                <a:gd name="T12" fmla="*/ 418 w 1467"/>
                <a:gd name="T13" fmla="*/ 2687 h 3208"/>
                <a:gd name="T14" fmla="*/ 0 w 1467"/>
                <a:gd name="T15" fmla="*/ 1604 h 3208"/>
                <a:gd name="T16" fmla="*/ 418 w 1467"/>
                <a:gd name="T17" fmla="*/ 521 h 3208"/>
                <a:gd name="T18" fmla="*/ 1446 w 1467"/>
                <a:gd name="T19" fmla="*/ 2 h 3208"/>
                <a:gd name="T20" fmla="*/ 1467 w 1467"/>
                <a:gd name="T21" fmla="*/ 0 h 3208"/>
                <a:gd name="T22" fmla="*/ 1467 w 1467"/>
                <a:gd name="T23" fmla="*/ 1152 h 3208"/>
                <a:gd name="T24" fmla="*/ 1175 w 1467"/>
                <a:gd name="T25" fmla="*/ 1296 h 3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67" h="3208">
                  <a:moveTo>
                    <a:pt x="1175" y="1296"/>
                  </a:moveTo>
                  <a:cubicBezTo>
                    <a:pt x="1098" y="1380"/>
                    <a:pt x="1055" y="1489"/>
                    <a:pt x="1055" y="1604"/>
                  </a:cubicBezTo>
                  <a:cubicBezTo>
                    <a:pt x="1055" y="1719"/>
                    <a:pt x="1098" y="1828"/>
                    <a:pt x="1175" y="1912"/>
                  </a:cubicBezTo>
                  <a:cubicBezTo>
                    <a:pt x="1252" y="1995"/>
                    <a:pt x="1355" y="2046"/>
                    <a:pt x="1467" y="2056"/>
                  </a:cubicBezTo>
                  <a:cubicBezTo>
                    <a:pt x="1467" y="3208"/>
                    <a:pt x="1467" y="3208"/>
                    <a:pt x="1467" y="3208"/>
                  </a:cubicBezTo>
                  <a:cubicBezTo>
                    <a:pt x="1446" y="3206"/>
                    <a:pt x="1446" y="3206"/>
                    <a:pt x="1446" y="3206"/>
                  </a:cubicBezTo>
                  <a:cubicBezTo>
                    <a:pt x="1051" y="3166"/>
                    <a:pt x="686" y="2982"/>
                    <a:pt x="418" y="2687"/>
                  </a:cubicBezTo>
                  <a:cubicBezTo>
                    <a:pt x="148" y="2390"/>
                    <a:pt x="0" y="2005"/>
                    <a:pt x="0" y="1604"/>
                  </a:cubicBezTo>
                  <a:cubicBezTo>
                    <a:pt x="0" y="1202"/>
                    <a:pt x="148" y="818"/>
                    <a:pt x="418" y="521"/>
                  </a:cubicBezTo>
                  <a:cubicBezTo>
                    <a:pt x="686" y="226"/>
                    <a:pt x="1051" y="42"/>
                    <a:pt x="1446" y="2"/>
                  </a:cubicBezTo>
                  <a:cubicBezTo>
                    <a:pt x="1467" y="0"/>
                    <a:pt x="1467" y="0"/>
                    <a:pt x="1467" y="0"/>
                  </a:cubicBezTo>
                  <a:cubicBezTo>
                    <a:pt x="1467" y="1152"/>
                    <a:pt x="1467" y="1152"/>
                    <a:pt x="1467" y="1152"/>
                  </a:cubicBezTo>
                  <a:cubicBezTo>
                    <a:pt x="1355" y="1162"/>
                    <a:pt x="1252" y="1213"/>
                    <a:pt x="1175" y="1296"/>
                  </a:cubicBezTo>
                  <a:close/>
                </a:path>
              </a:pathLst>
            </a:custGeom>
            <a:solidFill>
              <a:srgbClr val="68A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0" name="Freeform 7">
              <a:extLst>
                <a:ext uri="{FF2B5EF4-FFF2-40B4-BE49-F238E27FC236}">
                  <a16:creationId xmlns:a16="http://schemas.microsoft.com/office/drawing/2014/main" id="{42061B82-EE2E-4E1A-86CC-18AE878CFC33}"/>
                </a:ext>
              </a:extLst>
            </p:cNvPr>
            <p:cNvSpPr>
              <a:spLocks/>
            </p:cNvSpPr>
            <p:nvPr/>
          </p:nvSpPr>
          <p:spPr bwMode="auto">
            <a:xfrm>
              <a:off x="7380288" y="1588"/>
              <a:ext cx="1663700" cy="1816100"/>
            </a:xfrm>
            <a:custGeom>
              <a:avLst/>
              <a:gdLst>
                <a:gd name="T0" fmla="*/ 1333 w 1333"/>
                <a:gd name="T1" fmla="*/ 0 h 1408"/>
                <a:gd name="T2" fmla="*/ 435 w 1333"/>
                <a:gd name="T3" fmla="*/ 410 h 1408"/>
                <a:gd name="T4" fmla="*/ 22 w 1333"/>
                <a:gd name="T5" fmla="*/ 1408 h 1408"/>
                <a:gd name="T6" fmla="*/ 0 w 1333"/>
                <a:gd name="T7" fmla="*/ 1408 h 1408"/>
                <a:gd name="T8" fmla="*/ 420 w 1333"/>
                <a:gd name="T9" fmla="*/ 395 h 1408"/>
                <a:gd name="T10" fmla="*/ 1165 w 1333"/>
                <a:gd name="T11" fmla="*/ 0 h 1408"/>
                <a:gd name="T12" fmla="*/ 1333 w 1333"/>
                <a:gd name="T13" fmla="*/ 0 h 1408"/>
              </a:gdLst>
              <a:ahLst/>
              <a:cxnLst>
                <a:cxn ang="0">
                  <a:pos x="T0" y="T1"/>
                </a:cxn>
                <a:cxn ang="0">
                  <a:pos x="T2" y="T3"/>
                </a:cxn>
                <a:cxn ang="0">
                  <a:pos x="T4" y="T5"/>
                </a:cxn>
                <a:cxn ang="0">
                  <a:pos x="T6" y="T7"/>
                </a:cxn>
                <a:cxn ang="0">
                  <a:pos x="T8" y="T9"/>
                </a:cxn>
                <a:cxn ang="0">
                  <a:pos x="T10" y="T11"/>
                </a:cxn>
                <a:cxn ang="0">
                  <a:pos x="T12" y="T13"/>
                </a:cxn>
              </a:cxnLst>
              <a:rect l="0" t="0" r="r" b="b"/>
              <a:pathLst>
                <a:path w="1333" h="1408">
                  <a:moveTo>
                    <a:pt x="1333" y="0"/>
                  </a:moveTo>
                  <a:cubicBezTo>
                    <a:pt x="993" y="24"/>
                    <a:pt x="678" y="167"/>
                    <a:pt x="435" y="410"/>
                  </a:cubicBezTo>
                  <a:cubicBezTo>
                    <a:pt x="168" y="677"/>
                    <a:pt x="22" y="1031"/>
                    <a:pt x="22" y="1408"/>
                  </a:cubicBezTo>
                  <a:cubicBezTo>
                    <a:pt x="0" y="1408"/>
                    <a:pt x="0" y="1408"/>
                    <a:pt x="0" y="1408"/>
                  </a:cubicBezTo>
                  <a:cubicBezTo>
                    <a:pt x="0" y="1025"/>
                    <a:pt x="149" y="665"/>
                    <a:pt x="420" y="395"/>
                  </a:cubicBezTo>
                  <a:cubicBezTo>
                    <a:pt x="626" y="188"/>
                    <a:pt x="884" y="53"/>
                    <a:pt x="1165" y="0"/>
                  </a:cubicBezTo>
                  <a:lnTo>
                    <a:pt x="1333" y="0"/>
                  </a:lnTo>
                  <a:close/>
                </a:path>
              </a:pathLst>
            </a:custGeom>
            <a:solidFill>
              <a:srgbClr val="E8F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1" name="Freeform 8">
              <a:extLst>
                <a:ext uri="{FF2B5EF4-FFF2-40B4-BE49-F238E27FC236}">
                  <a16:creationId xmlns:a16="http://schemas.microsoft.com/office/drawing/2014/main" id="{0E2E3AF5-5555-461D-906F-879A531FB893}"/>
                </a:ext>
              </a:extLst>
            </p:cNvPr>
            <p:cNvSpPr>
              <a:spLocks/>
            </p:cNvSpPr>
            <p:nvPr/>
          </p:nvSpPr>
          <p:spPr bwMode="auto">
            <a:xfrm>
              <a:off x="9293225" y="1588"/>
              <a:ext cx="1662113" cy="1816100"/>
            </a:xfrm>
            <a:custGeom>
              <a:avLst/>
              <a:gdLst>
                <a:gd name="T0" fmla="*/ 1332 w 1332"/>
                <a:gd name="T1" fmla="*/ 1408 h 1408"/>
                <a:gd name="T2" fmla="*/ 1311 w 1332"/>
                <a:gd name="T3" fmla="*/ 1408 h 1408"/>
                <a:gd name="T4" fmla="*/ 897 w 1332"/>
                <a:gd name="T5" fmla="*/ 410 h 1408"/>
                <a:gd name="T6" fmla="*/ 0 w 1332"/>
                <a:gd name="T7" fmla="*/ 0 h 1408"/>
                <a:gd name="T8" fmla="*/ 167 w 1332"/>
                <a:gd name="T9" fmla="*/ 0 h 1408"/>
                <a:gd name="T10" fmla="*/ 912 w 1332"/>
                <a:gd name="T11" fmla="*/ 395 h 1408"/>
                <a:gd name="T12" fmla="*/ 1332 w 1332"/>
                <a:gd name="T13" fmla="*/ 1408 h 1408"/>
              </a:gdLst>
              <a:ahLst/>
              <a:cxnLst>
                <a:cxn ang="0">
                  <a:pos x="T0" y="T1"/>
                </a:cxn>
                <a:cxn ang="0">
                  <a:pos x="T2" y="T3"/>
                </a:cxn>
                <a:cxn ang="0">
                  <a:pos x="T4" y="T5"/>
                </a:cxn>
                <a:cxn ang="0">
                  <a:pos x="T6" y="T7"/>
                </a:cxn>
                <a:cxn ang="0">
                  <a:pos x="T8" y="T9"/>
                </a:cxn>
                <a:cxn ang="0">
                  <a:pos x="T10" y="T11"/>
                </a:cxn>
                <a:cxn ang="0">
                  <a:pos x="T12" y="T13"/>
                </a:cxn>
              </a:cxnLst>
              <a:rect l="0" t="0" r="r" b="b"/>
              <a:pathLst>
                <a:path w="1332" h="1408">
                  <a:moveTo>
                    <a:pt x="1332" y="1408"/>
                  </a:moveTo>
                  <a:cubicBezTo>
                    <a:pt x="1311" y="1408"/>
                    <a:pt x="1311" y="1408"/>
                    <a:pt x="1311" y="1408"/>
                  </a:cubicBezTo>
                  <a:cubicBezTo>
                    <a:pt x="1311" y="1031"/>
                    <a:pt x="1164" y="677"/>
                    <a:pt x="897" y="410"/>
                  </a:cubicBezTo>
                  <a:cubicBezTo>
                    <a:pt x="654" y="167"/>
                    <a:pt x="339" y="24"/>
                    <a:pt x="0" y="0"/>
                  </a:cubicBezTo>
                  <a:cubicBezTo>
                    <a:pt x="167" y="0"/>
                    <a:pt x="167" y="0"/>
                    <a:pt x="167" y="0"/>
                  </a:cubicBezTo>
                  <a:cubicBezTo>
                    <a:pt x="448" y="53"/>
                    <a:pt x="706" y="188"/>
                    <a:pt x="912" y="395"/>
                  </a:cubicBezTo>
                  <a:cubicBezTo>
                    <a:pt x="1183" y="665"/>
                    <a:pt x="1332" y="1025"/>
                    <a:pt x="1332" y="1408"/>
                  </a:cubicBezTo>
                  <a:close/>
                </a:path>
              </a:pathLst>
            </a:custGeom>
            <a:solidFill>
              <a:srgbClr val="E8F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2" name="Freeform 9">
              <a:extLst>
                <a:ext uri="{FF2B5EF4-FFF2-40B4-BE49-F238E27FC236}">
                  <a16:creationId xmlns:a16="http://schemas.microsoft.com/office/drawing/2014/main" id="{C32BEA32-0236-44C1-B761-A57C4037E958}"/>
                </a:ext>
              </a:extLst>
            </p:cNvPr>
            <p:cNvSpPr>
              <a:spLocks/>
            </p:cNvSpPr>
            <p:nvPr/>
          </p:nvSpPr>
          <p:spPr bwMode="auto">
            <a:xfrm>
              <a:off x="7493000" y="85725"/>
              <a:ext cx="3349625" cy="1731963"/>
            </a:xfrm>
            <a:custGeom>
              <a:avLst/>
              <a:gdLst>
                <a:gd name="T0" fmla="*/ 1343 w 2686"/>
                <a:gd name="T1" fmla="*/ 0 h 1343"/>
                <a:gd name="T2" fmla="*/ 2293 w 2686"/>
                <a:gd name="T3" fmla="*/ 393 h 1343"/>
                <a:gd name="T4" fmla="*/ 2686 w 2686"/>
                <a:gd name="T5" fmla="*/ 1343 h 1343"/>
                <a:gd name="T6" fmla="*/ 2664 w 2686"/>
                <a:gd name="T7" fmla="*/ 1343 h 1343"/>
                <a:gd name="T8" fmla="*/ 2277 w 2686"/>
                <a:gd name="T9" fmla="*/ 409 h 1343"/>
                <a:gd name="T10" fmla="*/ 1343 w 2686"/>
                <a:gd name="T11" fmla="*/ 22 h 1343"/>
                <a:gd name="T12" fmla="*/ 409 w 2686"/>
                <a:gd name="T13" fmla="*/ 409 h 1343"/>
                <a:gd name="T14" fmla="*/ 22 w 2686"/>
                <a:gd name="T15" fmla="*/ 1343 h 1343"/>
                <a:gd name="T16" fmla="*/ 0 w 2686"/>
                <a:gd name="T17" fmla="*/ 1343 h 1343"/>
                <a:gd name="T18" fmla="*/ 394 w 2686"/>
                <a:gd name="T19" fmla="*/ 393 h 1343"/>
                <a:gd name="T20" fmla="*/ 1343 w 2686"/>
                <a:gd name="T21" fmla="*/ 0 h 1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86" h="1343">
                  <a:moveTo>
                    <a:pt x="1343" y="0"/>
                  </a:moveTo>
                  <a:cubicBezTo>
                    <a:pt x="1702" y="0"/>
                    <a:pt x="2039" y="140"/>
                    <a:pt x="2293" y="393"/>
                  </a:cubicBezTo>
                  <a:cubicBezTo>
                    <a:pt x="2546" y="647"/>
                    <a:pt x="2686" y="984"/>
                    <a:pt x="2686" y="1343"/>
                  </a:cubicBezTo>
                  <a:cubicBezTo>
                    <a:pt x="2664" y="1343"/>
                    <a:pt x="2664" y="1343"/>
                    <a:pt x="2664" y="1343"/>
                  </a:cubicBezTo>
                  <a:cubicBezTo>
                    <a:pt x="2664" y="990"/>
                    <a:pt x="2527" y="658"/>
                    <a:pt x="2277" y="409"/>
                  </a:cubicBezTo>
                  <a:cubicBezTo>
                    <a:pt x="2028" y="159"/>
                    <a:pt x="1696" y="22"/>
                    <a:pt x="1343" y="22"/>
                  </a:cubicBezTo>
                  <a:cubicBezTo>
                    <a:pt x="990" y="22"/>
                    <a:pt x="658" y="159"/>
                    <a:pt x="409" y="409"/>
                  </a:cubicBezTo>
                  <a:cubicBezTo>
                    <a:pt x="159" y="658"/>
                    <a:pt x="22" y="990"/>
                    <a:pt x="22" y="1343"/>
                  </a:cubicBezTo>
                  <a:cubicBezTo>
                    <a:pt x="0" y="1343"/>
                    <a:pt x="0" y="1343"/>
                    <a:pt x="0" y="1343"/>
                  </a:cubicBezTo>
                  <a:cubicBezTo>
                    <a:pt x="0" y="984"/>
                    <a:pt x="140" y="647"/>
                    <a:pt x="394" y="393"/>
                  </a:cubicBezTo>
                  <a:cubicBezTo>
                    <a:pt x="647" y="140"/>
                    <a:pt x="984" y="0"/>
                    <a:pt x="1343" y="0"/>
                  </a:cubicBezTo>
                  <a:close/>
                </a:path>
              </a:pathLst>
            </a:custGeom>
            <a:solidFill>
              <a:srgbClr val="E8F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3" name="Freeform 10">
              <a:extLst>
                <a:ext uri="{FF2B5EF4-FFF2-40B4-BE49-F238E27FC236}">
                  <a16:creationId xmlns:a16="http://schemas.microsoft.com/office/drawing/2014/main" id="{FAA2EFAE-CB40-4890-8625-E49A91D78213}"/>
                </a:ext>
              </a:extLst>
            </p:cNvPr>
            <p:cNvSpPr>
              <a:spLocks/>
            </p:cNvSpPr>
            <p:nvPr/>
          </p:nvSpPr>
          <p:spPr bwMode="auto">
            <a:xfrm>
              <a:off x="7605713" y="201613"/>
              <a:ext cx="3125788" cy="1616075"/>
            </a:xfrm>
            <a:custGeom>
              <a:avLst/>
              <a:gdLst>
                <a:gd name="T0" fmla="*/ 1253 w 2506"/>
                <a:gd name="T1" fmla="*/ 0 h 1253"/>
                <a:gd name="T2" fmla="*/ 2139 w 2506"/>
                <a:gd name="T3" fmla="*/ 367 h 1253"/>
                <a:gd name="T4" fmla="*/ 2506 w 2506"/>
                <a:gd name="T5" fmla="*/ 1253 h 1253"/>
                <a:gd name="T6" fmla="*/ 2484 w 2506"/>
                <a:gd name="T7" fmla="*/ 1253 h 1253"/>
                <a:gd name="T8" fmla="*/ 2124 w 2506"/>
                <a:gd name="T9" fmla="*/ 382 h 1253"/>
                <a:gd name="T10" fmla="*/ 1253 w 2506"/>
                <a:gd name="T11" fmla="*/ 22 h 1253"/>
                <a:gd name="T12" fmla="*/ 382 w 2506"/>
                <a:gd name="T13" fmla="*/ 382 h 1253"/>
                <a:gd name="T14" fmla="*/ 22 w 2506"/>
                <a:gd name="T15" fmla="*/ 1253 h 1253"/>
                <a:gd name="T16" fmla="*/ 0 w 2506"/>
                <a:gd name="T17" fmla="*/ 1253 h 1253"/>
                <a:gd name="T18" fmla="*/ 367 w 2506"/>
                <a:gd name="T19" fmla="*/ 367 h 1253"/>
                <a:gd name="T20" fmla="*/ 1253 w 2506"/>
                <a:gd name="T21" fmla="*/ 0 h 1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06" h="1253">
                  <a:moveTo>
                    <a:pt x="1253" y="0"/>
                  </a:moveTo>
                  <a:cubicBezTo>
                    <a:pt x="1588" y="0"/>
                    <a:pt x="1902" y="131"/>
                    <a:pt x="2139" y="367"/>
                  </a:cubicBezTo>
                  <a:cubicBezTo>
                    <a:pt x="2376" y="604"/>
                    <a:pt x="2506" y="918"/>
                    <a:pt x="2506" y="1253"/>
                  </a:cubicBezTo>
                  <a:cubicBezTo>
                    <a:pt x="2484" y="1253"/>
                    <a:pt x="2484" y="1253"/>
                    <a:pt x="2484" y="1253"/>
                  </a:cubicBezTo>
                  <a:cubicBezTo>
                    <a:pt x="2484" y="924"/>
                    <a:pt x="2356" y="615"/>
                    <a:pt x="2124" y="382"/>
                  </a:cubicBezTo>
                  <a:cubicBezTo>
                    <a:pt x="1891" y="150"/>
                    <a:pt x="1582" y="22"/>
                    <a:pt x="1253" y="22"/>
                  </a:cubicBezTo>
                  <a:cubicBezTo>
                    <a:pt x="924" y="22"/>
                    <a:pt x="615" y="150"/>
                    <a:pt x="382" y="382"/>
                  </a:cubicBezTo>
                  <a:cubicBezTo>
                    <a:pt x="150" y="615"/>
                    <a:pt x="22" y="924"/>
                    <a:pt x="22" y="1253"/>
                  </a:cubicBezTo>
                  <a:cubicBezTo>
                    <a:pt x="0" y="1253"/>
                    <a:pt x="0" y="1253"/>
                    <a:pt x="0" y="1253"/>
                  </a:cubicBezTo>
                  <a:cubicBezTo>
                    <a:pt x="0" y="918"/>
                    <a:pt x="131" y="604"/>
                    <a:pt x="367" y="367"/>
                  </a:cubicBezTo>
                  <a:cubicBezTo>
                    <a:pt x="604" y="131"/>
                    <a:pt x="918" y="0"/>
                    <a:pt x="1253" y="0"/>
                  </a:cubicBezTo>
                  <a:close/>
                </a:path>
              </a:pathLst>
            </a:custGeom>
            <a:solidFill>
              <a:srgbClr val="E8F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4" name="Freeform 11">
              <a:extLst>
                <a:ext uri="{FF2B5EF4-FFF2-40B4-BE49-F238E27FC236}">
                  <a16:creationId xmlns:a16="http://schemas.microsoft.com/office/drawing/2014/main" id="{52D8CAB8-ED4D-41A5-BF4B-D6BE53278C41}"/>
                </a:ext>
              </a:extLst>
            </p:cNvPr>
            <p:cNvSpPr>
              <a:spLocks/>
            </p:cNvSpPr>
            <p:nvPr/>
          </p:nvSpPr>
          <p:spPr bwMode="auto">
            <a:xfrm>
              <a:off x="7716838" y="317500"/>
              <a:ext cx="2901950" cy="1500188"/>
            </a:xfrm>
            <a:custGeom>
              <a:avLst/>
              <a:gdLst>
                <a:gd name="T0" fmla="*/ 1163 w 2326"/>
                <a:gd name="T1" fmla="*/ 0 h 1163"/>
                <a:gd name="T2" fmla="*/ 1985 w 2326"/>
                <a:gd name="T3" fmla="*/ 341 h 1163"/>
                <a:gd name="T4" fmla="*/ 2326 w 2326"/>
                <a:gd name="T5" fmla="*/ 1163 h 1163"/>
                <a:gd name="T6" fmla="*/ 2304 w 2326"/>
                <a:gd name="T7" fmla="*/ 1163 h 1163"/>
                <a:gd name="T8" fmla="*/ 1970 w 2326"/>
                <a:gd name="T9" fmla="*/ 356 h 1163"/>
                <a:gd name="T10" fmla="*/ 1163 w 2326"/>
                <a:gd name="T11" fmla="*/ 22 h 1163"/>
                <a:gd name="T12" fmla="*/ 356 w 2326"/>
                <a:gd name="T13" fmla="*/ 356 h 1163"/>
                <a:gd name="T14" fmla="*/ 22 w 2326"/>
                <a:gd name="T15" fmla="*/ 1163 h 1163"/>
                <a:gd name="T16" fmla="*/ 0 w 2326"/>
                <a:gd name="T17" fmla="*/ 1163 h 1163"/>
                <a:gd name="T18" fmla="*/ 341 w 2326"/>
                <a:gd name="T19" fmla="*/ 341 h 1163"/>
                <a:gd name="T20" fmla="*/ 1163 w 2326"/>
                <a:gd name="T21" fmla="*/ 0 h 1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26" h="1163">
                  <a:moveTo>
                    <a:pt x="1163" y="0"/>
                  </a:moveTo>
                  <a:cubicBezTo>
                    <a:pt x="1474" y="0"/>
                    <a:pt x="1766" y="121"/>
                    <a:pt x="1985" y="341"/>
                  </a:cubicBezTo>
                  <a:cubicBezTo>
                    <a:pt x="2205" y="560"/>
                    <a:pt x="2326" y="852"/>
                    <a:pt x="2326" y="1163"/>
                  </a:cubicBezTo>
                  <a:cubicBezTo>
                    <a:pt x="2304" y="1163"/>
                    <a:pt x="2304" y="1163"/>
                    <a:pt x="2304" y="1163"/>
                  </a:cubicBezTo>
                  <a:cubicBezTo>
                    <a:pt x="2304" y="858"/>
                    <a:pt x="2186" y="572"/>
                    <a:pt x="1970" y="356"/>
                  </a:cubicBezTo>
                  <a:cubicBezTo>
                    <a:pt x="1755" y="140"/>
                    <a:pt x="1468" y="22"/>
                    <a:pt x="1163" y="22"/>
                  </a:cubicBezTo>
                  <a:cubicBezTo>
                    <a:pt x="858" y="22"/>
                    <a:pt x="572" y="140"/>
                    <a:pt x="356" y="356"/>
                  </a:cubicBezTo>
                  <a:cubicBezTo>
                    <a:pt x="141" y="572"/>
                    <a:pt x="22" y="858"/>
                    <a:pt x="22" y="1163"/>
                  </a:cubicBezTo>
                  <a:cubicBezTo>
                    <a:pt x="0" y="1163"/>
                    <a:pt x="0" y="1163"/>
                    <a:pt x="0" y="1163"/>
                  </a:cubicBezTo>
                  <a:cubicBezTo>
                    <a:pt x="0" y="852"/>
                    <a:pt x="121" y="560"/>
                    <a:pt x="341" y="341"/>
                  </a:cubicBezTo>
                  <a:cubicBezTo>
                    <a:pt x="561" y="121"/>
                    <a:pt x="853" y="0"/>
                    <a:pt x="1163" y="0"/>
                  </a:cubicBezTo>
                  <a:close/>
                </a:path>
              </a:pathLst>
            </a:custGeom>
            <a:solidFill>
              <a:srgbClr val="E8F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5" name="Freeform 12">
              <a:extLst>
                <a:ext uri="{FF2B5EF4-FFF2-40B4-BE49-F238E27FC236}">
                  <a16:creationId xmlns:a16="http://schemas.microsoft.com/office/drawing/2014/main" id="{3A89A786-6EF0-4B5E-9484-721BC69BFCAE}"/>
                </a:ext>
              </a:extLst>
            </p:cNvPr>
            <p:cNvSpPr>
              <a:spLocks/>
            </p:cNvSpPr>
            <p:nvPr/>
          </p:nvSpPr>
          <p:spPr bwMode="auto">
            <a:xfrm>
              <a:off x="7831138" y="433388"/>
              <a:ext cx="2674938" cy="1384300"/>
            </a:xfrm>
            <a:custGeom>
              <a:avLst/>
              <a:gdLst>
                <a:gd name="T0" fmla="*/ 1072 w 2145"/>
                <a:gd name="T1" fmla="*/ 0 h 1073"/>
                <a:gd name="T2" fmla="*/ 1830 w 2145"/>
                <a:gd name="T3" fmla="*/ 315 h 1073"/>
                <a:gd name="T4" fmla="*/ 2145 w 2145"/>
                <a:gd name="T5" fmla="*/ 1073 h 1073"/>
                <a:gd name="T6" fmla="*/ 2123 w 2145"/>
                <a:gd name="T7" fmla="*/ 1073 h 1073"/>
                <a:gd name="T8" fmla="*/ 1815 w 2145"/>
                <a:gd name="T9" fmla="*/ 330 h 1073"/>
                <a:gd name="T10" fmla="*/ 1072 w 2145"/>
                <a:gd name="T11" fmla="*/ 22 h 1073"/>
                <a:gd name="T12" fmla="*/ 329 w 2145"/>
                <a:gd name="T13" fmla="*/ 330 h 1073"/>
                <a:gd name="T14" fmla="*/ 21 w 2145"/>
                <a:gd name="T15" fmla="*/ 1073 h 1073"/>
                <a:gd name="T16" fmla="*/ 0 w 2145"/>
                <a:gd name="T17" fmla="*/ 1073 h 1073"/>
                <a:gd name="T18" fmla="*/ 314 w 2145"/>
                <a:gd name="T19" fmla="*/ 315 h 1073"/>
                <a:gd name="T20" fmla="*/ 1072 w 2145"/>
                <a:gd name="T21" fmla="*/ 0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45" h="1073">
                  <a:moveTo>
                    <a:pt x="1072" y="0"/>
                  </a:moveTo>
                  <a:cubicBezTo>
                    <a:pt x="1359" y="0"/>
                    <a:pt x="1628" y="112"/>
                    <a:pt x="1830" y="315"/>
                  </a:cubicBezTo>
                  <a:cubicBezTo>
                    <a:pt x="2033" y="517"/>
                    <a:pt x="2145" y="787"/>
                    <a:pt x="2145" y="1073"/>
                  </a:cubicBezTo>
                  <a:cubicBezTo>
                    <a:pt x="2123" y="1073"/>
                    <a:pt x="2123" y="1073"/>
                    <a:pt x="2123" y="1073"/>
                  </a:cubicBezTo>
                  <a:cubicBezTo>
                    <a:pt x="2123" y="792"/>
                    <a:pt x="2014" y="528"/>
                    <a:pt x="1815" y="330"/>
                  </a:cubicBezTo>
                  <a:cubicBezTo>
                    <a:pt x="1617" y="131"/>
                    <a:pt x="1353" y="22"/>
                    <a:pt x="1072" y="22"/>
                  </a:cubicBezTo>
                  <a:cubicBezTo>
                    <a:pt x="791" y="22"/>
                    <a:pt x="527" y="131"/>
                    <a:pt x="329" y="330"/>
                  </a:cubicBezTo>
                  <a:cubicBezTo>
                    <a:pt x="130" y="528"/>
                    <a:pt x="21" y="792"/>
                    <a:pt x="21" y="1073"/>
                  </a:cubicBezTo>
                  <a:cubicBezTo>
                    <a:pt x="0" y="1073"/>
                    <a:pt x="0" y="1073"/>
                    <a:pt x="0" y="1073"/>
                  </a:cubicBezTo>
                  <a:cubicBezTo>
                    <a:pt x="0" y="787"/>
                    <a:pt x="111" y="517"/>
                    <a:pt x="314" y="315"/>
                  </a:cubicBezTo>
                  <a:cubicBezTo>
                    <a:pt x="516" y="112"/>
                    <a:pt x="786" y="0"/>
                    <a:pt x="1072" y="0"/>
                  </a:cubicBezTo>
                  <a:close/>
                </a:path>
              </a:pathLst>
            </a:custGeom>
            <a:solidFill>
              <a:srgbClr val="E8F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6" name="Freeform 13">
              <a:extLst>
                <a:ext uri="{FF2B5EF4-FFF2-40B4-BE49-F238E27FC236}">
                  <a16:creationId xmlns:a16="http://schemas.microsoft.com/office/drawing/2014/main" id="{BA42FF38-9338-40F2-B405-283A169D703A}"/>
                </a:ext>
              </a:extLst>
            </p:cNvPr>
            <p:cNvSpPr>
              <a:spLocks/>
            </p:cNvSpPr>
            <p:nvPr/>
          </p:nvSpPr>
          <p:spPr bwMode="auto">
            <a:xfrm>
              <a:off x="7943850" y="550863"/>
              <a:ext cx="2449513" cy="1266825"/>
            </a:xfrm>
            <a:custGeom>
              <a:avLst/>
              <a:gdLst>
                <a:gd name="T0" fmla="*/ 982 w 1965"/>
                <a:gd name="T1" fmla="*/ 0 h 982"/>
                <a:gd name="T2" fmla="*/ 1677 w 1965"/>
                <a:gd name="T3" fmla="*/ 287 h 982"/>
                <a:gd name="T4" fmla="*/ 1965 w 1965"/>
                <a:gd name="T5" fmla="*/ 982 h 982"/>
                <a:gd name="T6" fmla="*/ 1943 w 1965"/>
                <a:gd name="T7" fmla="*/ 982 h 982"/>
                <a:gd name="T8" fmla="*/ 1662 w 1965"/>
                <a:gd name="T9" fmla="*/ 302 h 982"/>
                <a:gd name="T10" fmla="*/ 982 w 1965"/>
                <a:gd name="T11" fmla="*/ 21 h 982"/>
                <a:gd name="T12" fmla="*/ 303 w 1965"/>
                <a:gd name="T13" fmla="*/ 302 h 982"/>
                <a:gd name="T14" fmla="*/ 21 w 1965"/>
                <a:gd name="T15" fmla="*/ 982 h 982"/>
                <a:gd name="T16" fmla="*/ 0 w 1965"/>
                <a:gd name="T17" fmla="*/ 982 h 982"/>
                <a:gd name="T18" fmla="*/ 287 w 1965"/>
                <a:gd name="T19" fmla="*/ 287 h 982"/>
                <a:gd name="T20" fmla="*/ 982 w 1965"/>
                <a:gd name="T21" fmla="*/ 0 h 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65" h="982">
                  <a:moveTo>
                    <a:pt x="982" y="0"/>
                  </a:moveTo>
                  <a:cubicBezTo>
                    <a:pt x="1244" y="0"/>
                    <a:pt x="1491" y="102"/>
                    <a:pt x="1677" y="287"/>
                  </a:cubicBezTo>
                  <a:cubicBezTo>
                    <a:pt x="1862" y="473"/>
                    <a:pt x="1965" y="720"/>
                    <a:pt x="1965" y="982"/>
                  </a:cubicBezTo>
                  <a:cubicBezTo>
                    <a:pt x="1943" y="982"/>
                    <a:pt x="1943" y="982"/>
                    <a:pt x="1943" y="982"/>
                  </a:cubicBezTo>
                  <a:cubicBezTo>
                    <a:pt x="1943" y="725"/>
                    <a:pt x="1843" y="484"/>
                    <a:pt x="1662" y="302"/>
                  </a:cubicBezTo>
                  <a:cubicBezTo>
                    <a:pt x="1480" y="121"/>
                    <a:pt x="1239" y="21"/>
                    <a:pt x="982" y="21"/>
                  </a:cubicBezTo>
                  <a:cubicBezTo>
                    <a:pt x="725" y="21"/>
                    <a:pt x="484" y="121"/>
                    <a:pt x="303" y="302"/>
                  </a:cubicBezTo>
                  <a:cubicBezTo>
                    <a:pt x="121" y="484"/>
                    <a:pt x="21" y="725"/>
                    <a:pt x="21" y="982"/>
                  </a:cubicBezTo>
                  <a:cubicBezTo>
                    <a:pt x="0" y="982"/>
                    <a:pt x="0" y="982"/>
                    <a:pt x="0" y="982"/>
                  </a:cubicBezTo>
                  <a:cubicBezTo>
                    <a:pt x="0" y="720"/>
                    <a:pt x="102" y="473"/>
                    <a:pt x="287" y="287"/>
                  </a:cubicBezTo>
                  <a:cubicBezTo>
                    <a:pt x="473" y="102"/>
                    <a:pt x="720" y="0"/>
                    <a:pt x="982" y="0"/>
                  </a:cubicBezTo>
                  <a:close/>
                </a:path>
              </a:pathLst>
            </a:custGeom>
            <a:solidFill>
              <a:srgbClr val="E8F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7" name="Rectangle 14">
              <a:extLst>
                <a:ext uri="{FF2B5EF4-FFF2-40B4-BE49-F238E27FC236}">
                  <a16:creationId xmlns:a16="http://schemas.microsoft.com/office/drawing/2014/main" id="{EABC0D97-D694-4501-80AA-330A203C9911}"/>
                </a:ext>
              </a:extLst>
            </p:cNvPr>
            <p:cNvSpPr>
              <a:spLocks noChangeArrowheads="1"/>
            </p:cNvSpPr>
            <p:nvPr/>
          </p:nvSpPr>
          <p:spPr bwMode="auto">
            <a:xfrm>
              <a:off x="2633662" y="6772276"/>
              <a:ext cx="222250" cy="14288"/>
            </a:xfrm>
            <a:prstGeom prst="rect">
              <a:avLst/>
            </a:prstGeom>
            <a:solidFill>
              <a:srgbClr val="8585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8" name="Rectangle 15">
              <a:extLst>
                <a:ext uri="{FF2B5EF4-FFF2-40B4-BE49-F238E27FC236}">
                  <a16:creationId xmlns:a16="http://schemas.microsoft.com/office/drawing/2014/main" id="{6A891196-5145-4930-90C6-082C46F1DD1A}"/>
                </a:ext>
              </a:extLst>
            </p:cNvPr>
            <p:cNvSpPr>
              <a:spLocks noChangeArrowheads="1"/>
            </p:cNvSpPr>
            <p:nvPr/>
          </p:nvSpPr>
          <p:spPr bwMode="auto">
            <a:xfrm>
              <a:off x="3079750" y="6324601"/>
              <a:ext cx="222250" cy="14288"/>
            </a:xfrm>
            <a:prstGeom prst="rect">
              <a:avLst/>
            </a:prstGeom>
            <a:solidFill>
              <a:srgbClr val="8585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9" name="Oval 16">
              <a:extLst>
                <a:ext uri="{FF2B5EF4-FFF2-40B4-BE49-F238E27FC236}">
                  <a16:creationId xmlns:a16="http://schemas.microsoft.com/office/drawing/2014/main" id="{3C9E9BAB-8995-43EA-844F-601E9F20B91D}"/>
                </a:ext>
              </a:extLst>
            </p:cNvPr>
            <p:cNvSpPr>
              <a:spLocks noChangeArrowheads="1"/>
            </p:cNvSpPr>
            <p:nvPr/>
          </p:nvSpPr>
          <p:spPr bwMode="auto">
            <a:xfrm>
              <a:off x="2778125" y="6697663"/>
              <a:ext cx="155575" cy="161925"/>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0" name="Oval 17">
              <a:extLst>
                <a:ext uri="{FF2B5EF4-FFF2-40B4-BE49-F238E27FC236}">
                  <a16:creationId xmlns:a16="http://schemas.microsoft.com/office/drawing/2014/main" id="{1BF92852-C722-4C40-9C37-A6AB8342087B}"/>
                </a:ext>
              </a:extLst>
            </p:cNvPr>
            <p:cNvSpPr>
              <a:spLocks noChangeArrowheads="1"/>
            </p:cNvSpPr>
            <p:nvPr/>
          </p:nvSpPr>
          <p:spPr bwMode="auto">
            <a:xfrm>
              <a:off x="2778125" y="6475413"/>
              <a:ext cx="155575" cy="160338"/>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1" name="Oval 18">
              <a:extLst>
                <a:ext uri="{FF2B5EF4-FFF2-40B4-BE49-F238E27FC236}">
                  <a16:creationId xmlns:a16="http://schemas.microsoft.com/office/drawing/2014/main" id="{2341BF4D-5ECD-4F36-98C9-DCF0777960A2}"/>
                </a:ext>
              </a:extLst>
            </p:cNvPr>
            <p:cNvSpPr>
              <a:spLocks noChangeArrowheads="1"/>
            </p:cNvSpPr>
            <p:nvPr/>
          </p:nvSpPr>
          <p:spPr bwMode="auto">
            <a:xfrm>
              <a:off x="2778125" y="6253163"/>
              <a:ext cx="155575" cy="160338"/>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2" name="Oval 19">
              <a:extLst>
                <a:ext uri="{FF2B5EF4-FFF2-40B4-BE49-F238E27FC236}">
                  <a16:creationId xmlns:a16="http://schemas.microsoft.com/office/drawing/2014/main" id="{FF925A76-8A93-4507-8C3A-077EB0ACF3E8}"/>
                </a:ext>
              </a:extLst>
            </p:cNvPr>
            <p:cNvSpPr>
              <a:spLocks noChangeArrowheads="1"/>
            </p:cNvSpPr>
            <p:nvPr/>
          </p:nvSpPr>
          <p:spPr bwMode="auto">
            <a:xfrm>
              <a:off x="3000375" y="6475413"/>
              <a:ext cx="157163" cy="160338"/>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3" name="Oval 20">
              <a:extLst>
                <a:ext uri="{FF2B5EF4-FFF2-40B4-BE49-F238E27FC236}">
                  <a16:creationId xmlns:a16="http://schemas.microsoft.com/office/drawing/2014/main" id="{41BB0318-B901-4E1D-8777-217A7FC30A5C}"/>
                </a:ext>
              </a:extLst>
            </p:cNvPr>
            <p:cNvSpPr>
              <a:spLocks noChangeArrowheads="1"/>
            </p:cNvSpPr>
            <p:nvPr/>
          </p:nvSpPr>
          <p:spPr bwMode="auto">
            <a:xfrm>
              <a:off x="3000375" y="6253163"/>
              <a:ext cx="157163" cy="160338"/>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4" name="Oval 21">
              <a:extLst>
                <a:ext uri="{FF2B5EF4-FFF2-40B4-BE49-F238E27FC236}">
                  <a16:creationId xmlns:a16="http://schemas.microsoft.com/office/drawing/2014/main" id="{94489618-1B96-469F-81D2-13F36628B0CE}"/>
                </a:ext>
              </a:extLst>
            </p:cNvPr>
            <p:cNvSpPr>
              <a:spLocks noChangeArrowheads="1"/>
            </p:cNvSpPr>
            <p:nvPr/>
          </p:nvSpPr>
          <p:spPr bwMode="auto">
            <a:xfrm>
              <a:off x="3232150" y="6253163"/>
              <a:ext cx="153988" cy="160338"/>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5" name="Oval 22">
              <a:extLst>
                <a:ext uri="{FF2B5EF4-FFF2-40B4-BE49-F238E27FC236}">
                  <a16:creationId xmlns:a16="http://schemas.microsoft.com/office/drawing/2014/main" id="{DD19A392-C0F1-4597-8002-B78E9A1998D0}"/>
                </a:ext>
              </a:extLst>
            </p:cNvPr>
            <p:cNvSpPr>
              <a:spLocks noChangeArrowheads="1"/>
            </p:cNvSpPr>
            <p:nvPr/>
          </p:nvSpPr>
          <p:spPr bwMode="auto">
            <a:xfrm>
              <a:off x="2554287" y="6697663"/>
              <a:ext cx="155575" cy="161925"/>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6" name="Rectangle 23">
              <a:extLst>
                <a:ext uri="{FF2B5EF4-FFF2-40B4-BE49-F238E27FC236}">
                  <a16:creationId xmlns:a16="http://schemas.microsoft.com/office/drawing/2014/main" id="{33D93F9F-7DFE-4FFB-B7B2-3F4CCDE57C68}"/>
                </a:ext>
              </a:extLst>
            </p:cNvPr>
            <p:cNvSpPr>
              <a:spLocks noChangeArrowheads="1"/>
            </p:cNvSpPr>
            <p:nvPr/>
          </p:nvSpPr>
          <p:spPr bwMode="auto">
            <a:xfrm>
              <a:off x="3321050" y="6772276"/>
              <a:ext cx="223838" cy="14288"/>
            </a:xfrm>
            <a:prstGeom prst="rect">
              <a:avLst/>
            </a:prstGeom>
            <a:solidFill>
              <a:srgbClr val="8585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7" name="Rectangle 24">
              <a:extLst>
                <a:ext uri="{FF2B5EF4-FFF2-40B4-BE49-F238E27FC236}">
                  <a16:creationId xmlns:a16="http://schemas.microsoft.com/office/drawing/2014/main" id="{7E108BF1-8E95-4C13-8615-0687366BA8B8}"/>
                </a:ext>
              </a:extLst>
            </p:cNvPr>
            <p:cNvSpPr>
              <a:spLocks noChangeArrowheads="1"/>
            </p:cNvSpPr>
            <p:nvPr/>
          </p:nvSpPr>
          <p:spPr bwMode="auto">
            <a:xfrm>
              <a:off x="3767137" y="6324601"/>
              <a:ext cx="223838" cy="14288"/>
            </a:xfrm>
            <a:prstGeom prst="rect">
              <a:avLst/>
            </a:prstGeom>
            <a:solidFill>
              <a:srgbClr val="8585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8" name="Oval 25">
              <a:extLst>
                <a:ext uri="{FF2B5EF4-FFF2-40B4-BE49-F238E27FC236}">
                  <a16:creationId xmlns:a16="http://schemas.microsoft.com/office/drawing/2014/main" id="{005BA49C-1933-48E2-A670-DFFF9E30257F}"/>
                </a:ext>
              </a:extLst>
            </p:cNvPr>
            <p:cNvSpPr>
              <a:spLocks noChangeArrowheads="1"/>
            </p:cNvSpPr>
            <p:nvPr/>
          </p:nvSpPr>
          <p:spPr bwMode="auto">
            <a:xfrm>
              <a:off x="3465512" y="6697663"/>
              <a:ext cx="157163" cy="161925"/>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29" name="Oval 26">
              <a:extLst>
                <a:ext uri="{FF2B5EF4-FFF2-40B4-BE49-F238E27FC236}">
                  <a16:creationId xmlns:a16="http://schemas.microsoft.com/office/drawing/2014/main" id="{72213996-CC46-409F-9599-2D5DF336AD90}"/>
                </a:ext>
              </a:extLst>
            </p:cNvPr>
            <p:cNvSpPr>
              <a:spLocks noChangeArrowheads="1"/>
            </p:cNvSpPr>
            <p:nvPr/>
          </p:nvSpPr>
          <p:spPr bwMode="auto">
            <a:xfrm>
              <a:off x="3465512" y="6475413"/>
              <a:ext cx="157163" cy="160338"/>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30" name="Oval 27">
              <a:extLst>
                <a:ext uri="{FF2B5EF4-FFF2-40B4-BE49-F238E27FC236}">
                  <a16:creationId xmlns:a16="http://schemas.microsoft.com/office/drawing/2014/main" id="{86EF3470-FE9F-4451-AB40-9C873CA02A5E}"/>
                </a:ext>
              </a:extLst>
            </p:cNvPr>
            <p:cNvSpPr>
              <a:spLocks noChangeArrowheads="1"/>
            </p:cNvSpPr>
            <p:nvPr/>
          </p:nvSpPr>
          <p:spPr bwMode="auto">
            <a:xfrm>
              <a:off x="3465512" y="6253163"/>
              <a:ext cx="157163" cy="160338"/>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31" name="Oval 28">
              <a:extLst>
                <a:ext uri="{FF2B5EF4-FFF2-40B4-BE49-F238E27FC236}">
                  <a16:creationId xmlns:a16="http://schemas.microsoft.com/office/drawing/2014/main" id="{D55872E0-B894-4469-8ADB-AA81913C34CE}"/>
                </a:ext>
              </a:extLst>
            </p:cNvPr>
            <p:cNvSpPr>
              <a:spLocks noChangeArrowheads="1"/>
            </p:cNvSpPr>
            <p:nvPr/>
          </p:nvSpPr>
          <p:spPr bwMode="auto">
            <a:xfrm>
              <a:off x="3689350" y="6475413"/>
              <a:ext cx="155575" cy="160338"/>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32" name="Oval 29">
              <a:extLst>
                <a:ext uri="{FF2B5EF4-FFF2-40B4-BE49-F238E27FC236}">
                  <a16:creationId xmlns:a16="http://schemas.microsoft.com/office/drawing/2014/main" id="{7266F5E3-31A8-44BE-9E49-7183649E39F9}"/>
                </a:ext>
              </a:extLst>
            </p:cNvPr>
            <p:cNvSpPr>
              <a:spLocks noChangeArrowheads="1"/>
            </p:cNvSpPr>
            <p:nvPr/>
          </p:nvSpPr>
          <p:spPr bwMode="auto">
            <a:xfrm>
              <a:off x="3689350" y="6253163"/>
              <a:ext cx="155575" cy="160338"/>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33" name="Oval 30">
              <a:extLst>
                <a:ext uri="{FF2B5EF4-FFF2-40B4-BE49-F238E27FC236}">
                  <a16:creationId xmlns:a16="http://schemas.microsoft.com/office/drawing/2014/main" id="{0E68D307-27C1-42A5-A64A-8D79560EFA0B}"/>
                </a:ext>
              </a:extLst>
            </p:cNvPr>
            <p:cNvSpPr>
              <a:spLocks noChangeArrowheads="1"/>
            </p:cNvSpPr>
            <p:nvPr/>
          </p:nvSpPr>
          <p:spPr bwMode="auto">
            <a:xfrm>
              <a:off x="3919537" y="6253163"/>
              <a:ext cx="155575" cy="160338"/>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34" name="Oval 31">
              <a:extLst>
                <a:ext uri="{FF2B5EF4-FFF2-40B4-BE49-F238E27FC236}">
                  <a16:creationId xmlns:a16="http://schemas.microsoft.com/office/drawing/2014/main" id="{09D544FF-B528-4BCA-9DB1-23CB97BE4CC5}"/>
                </a:ext>
              </a:extLst>
            </p:cNvPr>
            <p:cNvSpPr>
              <a:spLocks noChangeArrowheads="1"/>
            </p:cNvSpPr>
            <p:nvPr/>
          </p:nvSpPr>
          <p:spPr bwMode="auto">
            <a:xfrm>
              <a:off x="3243262" y="6697663"/>
              <a:ext cx="153988" cy="161925"/>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35" name="Rectangle 32">
              <a:extLst>
                <a:ext uri="{FF2B5EF4-FFF2-40B4-BE49-F238E27FC236}">
                  <a16:creationId xmlns:a16="http://schemas.microsoft.com/office/drawing/2014/main" id="{3C4D40E0-937B-44FF-B389-689E7841543A}"/>
                </a:ext>
              </a:extLst>
            </p:cNvPr>
            <p:cNvSpPr>
              <a:spLocks noChangeArrowheads="1"/>
            </p:cNvSpPr>
            <p:nvPr/>
          </p:nvSpPr>
          <p:spPr bwMode="auto">
            <a:xfrm>
              <a:off x="5056187" y="6750325"/>
              <a:ext cx="3679825" cy="31750"/>
            </a:xfrm>
            <a:prstGeom prst="rect">
              <a:avLst/>
            </a:prstGeom>
            <a:solidFill>
              <a:srgbClr val="E8F4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36" name="Rectangle 33">
              <a:extLst>
                <a:ext uri="{FF2B5EF4-FFF2-40B4-BE49-F238E27FC236}">
                  <a16:creationId xmlns:a16="http://schemas.microsoft.com/office/drawing/2014/main" id="{3131A70B-12D7-4EF9-8845-251AA150C90D}"/>
                </a:ext>
              </a:extLst>
            </p:cNvPr>
            <p:cNvSpPr>
              <a:spLocks noChangeArrowheads="1"/>
            </p:cNvSpPr>
            <p:nvPr/>
          </p:nvSpPr>
          <p:spPr bwMode="auto">
            <a:xfrm>
              <a:off x="5056187" y="6589988"/>
              <a:ext cx="3679825" cy="31750"/>
            </a:xfrm>
            <a:prstGeom prst="rect">
              <a:avLst/>
            </a:prstGeom>
            <a:solidFill>
              <a:srgbClr val="E8F4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37" name="Rectangle 34">
              <a:extLst>
                <a:ext uri="{FF2B5EF4-FFF2-40B4-BE49-F238E27FC236}">
                  <a16:creationId xmlns:a16="http://schemas.microsoft.com/office/drawing/2014/main" id="{4746C1B6-AC6C-4CA0-ADD3-ED00C3315AE9}"/>
                </a:ext>
              </a:extLst>
            </p:cNvPr>
            <p:cNvSpPr>
              <a:spLocks noChangeArrowheads="1"/>
            </p:cNvSpPr>
            <p:nvPr/>
          </p:nvSpPr>
          <p:spPr bwMode="auto">
            <a:xfrm>
              <a:off x="5056187" y="6429650"/>
              <a:ext cx="3679825" cy="31750"/>
            </a:xfrm>
            <a:prstGeom prst="rect">
              <a:avLst/>
            </a:prstGeom>
            <a:solidFill>
              <a:srgbClr val="E8F4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38" name="Rectangle 35">
              <a:extLst>
                <a:ext uri="{FF2B5EF4-FFF2-40B4-BE49-F238E27FC236}">
                  <a16:creationId xmlns:a16="http://schemas.microsoft.com/office/drawing/2014/main" id="{7C4EE773-B4FB-4E54-A06B-74550B3019AD}"/>
                </a:ext>
              </a:extLst>
            </p:cNvPr>
            <p:cNvSpPr>
              <a:spLocks noChangeArrowheads="1"/>
            </p:cNvSpPr>
            <p:nvPr/>
          </p:nvSpPr>
          <p:spPr bwMode="auto">
            <a:xfrm>
              <a:off x="5056187" y="6197601"/>
              <a:ext cx="3679825" cy="30163"/>
            </a:xfrm>
            <a:prstGeom prst="rect">
              <a:avLst/>
            </a:prstGeom>
            <a:solidFill>
              <a:srgbClr val="E8F4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39" name="Rectangle 36">
              <a:extLst>
                <a:ext uri="{FF2B5EF4-FFF2-40B4-BE49-F238E27FC236}">
                  <a16:creationId xmlns:a16="http://schemas.microsoft.com/office/drawing/2014/main" id="{75DD0CCD-575D-4AA0-8241-E1DD0608C4E9}"/>
                </a:ext>
              </a:extLst>
            </p:cNvPr>
            <p:cNvSpPr>
              <a:spLocks noChangeArrowheads="1"/>
            </p:cNvSpPr>
            <p:nvPr/>
          </p:nvSpPr>
          <p:spPr bwMode="auto">
            <a:xfrm>
              <a:off x="5056187" y="6037263"/>
              <a:ext cx="3679825" cy="31750"/>
            </a:xfrm>
            <a:prstGeom prst="rect">
              <a:avLst/>
            </a:prstGeom>
            <a:solidFill>
              <a:srgbClr val="E8F4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40" name="Freeform 37">
              <a:extLst>
                <a:ext uri="{FF2B5EF4-FFF2-40B4-BE49-F238E27FC236}">
                  <a16:creationId xmlns:a16="http://schemas.microsoft.com/office/drawing/2014/main" id="{9C7ACAAE-CB3D-4F7F-BBD2-C9ADAC09ADE2}"/>
                </a:ext>
              </a:extLst>
            </p:cNvPr>
            <p:cNvSpPr>
              <a:spLocks/>
            </p:cNvSpPr>
            <p:nvPr/>
          </p:nvSpPr>
          <p:spPr bwMode="auto">
            <a:xfrm>
              <a:off x="7407222" y="5212977"/>
              <a:ext cx="2468563" cy="1570038"/>
            </a:xfrm>
            <a:custGeom>
              <a:avLst/>
              <a:gdLst>
                <a:gd name="T0" fmla="*/ 1979 w 1979"/>
                <a:gd name="T1" fmla="*/ 0 h 1217"/>
                <a:gd name="T2" fmla="*/ 1979 w 1979"/>
                <a:gd name="T3" fmla="*/ 1217 h 1217"/>
                <a:gd name="T4" fmla="*/ 0 w 1979"/>
                <a:gd name="T5" fmla="*/ 1217 h 1217"/>
                <a:gd name="T6" fmla="*/ 23 w 1979"/>
                <a:gd name="T7" fmla="*/ 1191 h 1217"/>
                <a:gd name="T8" fmla="*/ 46 w 1979"/>
                <a:gd name="T9" fmla="*/ 1166 h 1217"/>
                <a:gd name="T10" fmla="*/ 135 w 1979"/>
                <a:gd name="T11" fmla="*/ 1067 h 1217"/>
                <a:gd name="T12" fmla="*/ 158 w 1979"/>
                <a:gd name="T13" fmla="*/ 1042 h 1217"/>
                <a:gd name="T14" fmla="*/ 247 w 1979"/>
                <a:gd name="T15" fmla="*/ 942 h 1217"/>
                <a:gd name="T16" fmla="*/ 269 w 1979"/>
                <a:gd name="T17" fmla="*/ 918 h 1217"/>
                <a:gd name="T18" fmla="*/ 359 w 1979"/>
                <a:gd name="T19" fmla="*/ 818 h 1217"/>
                <a:gd name="T20" fmla="*/ 381 w 1979"/>
                <a:gd name="T21" fmla="*/ 793 h 1217"/>
                <a:gd name="T22" fmla="*/ 471 w 1979"/>
                <a:gd name="T23" fmla="*/ 694 h 1217"/>
                <a:gd name="T24" fmla="*/ 493 w 1979"/>
                <a:gd name="T25" fmla="*/ 669 h 1217"/>
                <a:gd name="T26" fmla="*/ 578 w 1979"/>
                <a:gd name="T27" fmla="*/ 575 h 1217"/>
                <a:gd name="T28" fmla="*/ 729 w 1979"/>
                <a:gd name="T29" fmla="*/ 431 h 1217"/>
                <a:gd name="T30" fmla="*/ 1979 w 1979"/>
                <a:gd name="T31" fmla="*/ 0 h 1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79" h="1217">
                  <a:moveTo>
                    <a:pt x="1979" y="0"/>
                  </a:moveTo>
                  <a:cubicBezTo>
                    <a:pt x="1979" y="1217"/>
                    <a:pt x="1979" y="1217"/>
                    <a:pt x="1979" y="1217"/>
                  </a:cubicBezTo>
                  <a:cubicBezTo>
                    <a:pt x="0" y="1217"/>
                    <a:pt x="0" y="1217"/>
                    <a:pt x="0" y="1217"/>
                  </a:cubicBezTo>
                  <a:cubicBezTo>
                    <a:pt x="23" y="1191"/>
                    <a:pt x="23" y="1191"/>
                    <a:pt x="23" y="1191"/>
                  </a:cubicBezTo>
                  <a:cubicBezTo>
                    <a:pt x="46" y="1166"/>
                    <a:pt x="46" y="1166"/>
                    <a:pt x="46" y="1166"/>
                  </a:cubicBezTo>
                  <a:cubicBezTo>
                    <a:pt x="135" y="1067"/>
                    <a:pt x="135" y="1067"/>
                    <a:pt x="135" y="1067"/>
                  </a:cubicBezTo>
                  <a:cubicBezTo>
                    <a:pt x="158" y="1042"/>
                    <a:pt x="158" y="1042"/>
                    <a:pt x="158" y="1042"/>
                  </a:cubicBezTo>
                  <a:cubicBezTo>
                    <a:pt x="247" y="942"/>
                    <a:pt x="247" y="942"/>
                    <a:pt x="247" y="942"/>
                  </a:cubicBezTo>
                  <a:cubicBezTo>
                    <a:pt x="269" y="918"/>
                    <a:pt x="269" y="918"/>
                    <a:pt x="269" y="918"/>
                  </a:cubicBezTo>
                  <a:cubicBezTo>
                    <a:pt x="359" y="818"/>
                    <a:pt x="359" y="818"/>
                    <a:pt x="359" y="818"/>
                  </a:cubicBezTo>
                  <a:cubicBezTo>
                    <a:pt x="381" y="793"/>
                    <a:pt x="381" y="793"/>
                    <a:pt x="381" y="793"/>
                  </a:cubicBezTo>
                  <a:cubicBezTo>
                    <a:pt x="471" y="694"/>
                    <a:pt x="471" y="694"/>
                    <a:pt x="471" y="694"/>
                  </a:cubicBezTo>
                  <a:cubicBezTo>
                    <a:pt x="493" y="669"/>
                    <a:pt x="493" y="669"/>
                    <a:pt x="493" y="669"/>
                  </a:cubicBezTo>
                  <a:cubicBezTo>
                    <a:pt x="578" y="575"/>
                    <a:pt x="578" y="575"/>
                    <a:pt x="578" y="575"/>
                  </a:cubicBezTo>
                  <a:cubicBezTo>
                    <a:pt x="578" y="575"/>
                    <a:pt x="714" y="469"/>
                    <a:pt x="729" y="431"/>
                  </a:cubicBezTo>
                  <a:cubicBezTo>
                    <a:pt x="745" y="393"/>
                    <a:pt x="1979" y="0"/>
                    <a:pt x="1979" y="0"/>
                  </a:cubicBezTo>
                  <a:close/>
                </a:path>
              </a:pathLst>
            </a:custGeom>
            <a:solidFill>
              <a:srgbClr val="293E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41" name="Freeform 38">
              <a:extLst>
                <a:ext uri="{FF2B5EF4-FFF2-40B4-BE49-F238E27FC236}">
                  <a16:creationId xmlns:a16="http://schemas.microsoft.com/office/drawing/2014/main" id="{06B06749-8728-4A80-888F-6679113A02B1}"/>
                </a:ext>
              </a:extLst>
            </p:cNvPr>
            <p:cNvSpPr>
              <a:spLocks/>
            </p:cNvSpPr>
            <p:nvPr/>
          </p:nvSpPr>
          <p:spPr bwMode="auto">
            <a:xfrm>
              <a:off x="3938587" y="-8777"/>
              <a:ext cx="808038" cy="701675"/>
            </a:xfrm>
            <a:custGeom>
              <a:avLst/>
              <a:gdLst>
                <a:gd name="T0" fmla="*/ 0 w 509"/>
                <a:gd name="T1" fmla="*/ 0 h 442"/>
                <a:gd name="T2" fmla="*/ 33 w 509"/>
                <a:gd name="T3" fmla="*/ 0 h 442"/>
                <a:gd name="T4" fmla="*/ 509 w 509"/>
                <a:gd name="T5" fmla="*/ 425 h 442"/>
                <a:gd name="T6" fmla="*/ 495 w 509"/>
                <a:gd name="T7" fmla="*/ 442 h 442"/>
                <a:gd name="T8" fmla="*/ 0 w 509"/>
                <a:gd name="T9" fmla="*/ 0 h 442"/>
              </a:gdLst>
              <a:ahLst/>
              <a:cxnLst>
                <a:cxn ang="0">
                  <a:pos x="T0" y="T1"/>
                </a:cxn>
                <a:cxn ang="0">
                  <a:pos x="T2" y="T3"/>
                </a:cxn>
                <a:cxn ang="0">
                  <a:pos x="T4" y="T5"/>
                </a:cxn>
                <a:cxn ang="0">
                  <a:pos x="T6" y="T7"/>
                </a:cxn>
                <a:cxn ang="0">
                  <a:pos x="T8" y="T9"/>
                </a:cxn>
              </a:cxnLst>
              <a:rect l="0" t="0" r="r" b="b"/>
              <a:pathLst>
                <a:path w="509" h="442">
                  <a:moveTo>
                    <a:pt x="0" y="0"/>
                  </a:moveTo>
                  <a:lnTo>
                    <a:pt x="33" y="0"/>
                  </a:lnTo>
                  <a:lnTo>
                    <a:pt x="509" y="425"/>
                  </a:lnTo>
                  <a:lnTo>
                    <a:pt x="495" y="442"/>
                  </a:lnTo>
                  <a:lnTo>
                    <a:pt x="0" y="0"/>
                  </a:lnTo>
                  <a:close/>
                </a:path>
              </a:pathLst>
            </a:custGeom>
            <a:solidFill>
              <a:srgbClr val="E8F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42" name="Freeform 39">
              <a:extLst>
                <a:ext uri="{FF2B5EF4-FFF2-40B4-BE49-F238E27FC236}">
                  <a16:creationId xmlns:a16="http://schemas.microsoft.com/office/drawing/2014/main" id="{30E66F7E-2283-40D5-A01E-FC3F2F14EDA0}"/>
                </a:ext>
              </a:extLst>
            </p:cNvPr>
            <p:cNvSpPr>
              <a:spLocks/>
            </p:cNvSpPr>
            <p:nvPr/>
          </p:nvSpPr>
          <p:spPr bwMode="auto">
            <a:xfrm>
              <a:off x="3689350" y="-8777"/>
              <a:ext cx="1058863" cy="930275"/>
            </a:xfrm>
            <a:custGeom>
              <a:avLst/>
              <a:gdLst>
                <a:gd name="T0" fmla="*/ 0 w 667"/>
                <a:gd name="T1" fmla="*/ 0 h 586"/>
                <a:gd name="T2" fmla="*/ 33 w 667"/>
                <a:gd name="T3" fmla="*/ 0 h 586"/>
                <a:gd name="T4" fmla="*/ 667 w 667"/>
                <a:gd name="T5" fmla="*/ 569 h 586"/>
                <a:gd name="T6" fmla="*/ 653 w 667"/>
                <a:gd name="T7" fmla="*/ 586 h 586"/>
                <a:gd name="T8" fmla="*/ 0 w 667"/>
                <a:gd name="T9" fmla="*/ 0 h 586"/>
              </a:gdLst>
              <a:ahLst/>
              <a:cxnLst>
                <a:cxn ang="0">
                  <a:pos x="T0" y="T1"/>
                </a:cxn>
                <a:cxn ang="0">
                  <a:pos x="T2" y="T3"/>
                </a:cxn>
                <a:cxn ang="0">
                  <a:pos x="T4" y="T5"/>
                </a:cxn>
                <a:cxn ang="0">
                  <a:pos x="T6" y="T7"/>
                </a:cxn>
                <a:cxn ang="0">
                  <a:pos x="T8" y="T9"/>
                </a:cxn>
              </a:cxnLst>
              <a:rect l="0" t="0" r="r" b="b"/>
              <a:pathLst>
                <a:path w="667" h="586">
                  <a:moveTo>
                    <a:pt x="0" y="0"/>
                  </a:moveTo>
                  <a:lnTo>
                    <a:pt x="33" y="0"/>
                  </a:lnTo>
                  <a:lnTo>
                    <a:pt x="667" y="569"/>
                  </a:lnTo>
                  <a:lnTo>
                    <a:pt x="653" y="586"/>
                  </a:lnTo>
                  <a:lnTo>
                    <a:pt x="0" y="0"/>
                  </a:lnTo>
                  <a:close/>
                </a:path>
              </a:pathLst>
            </a:custGeom>
            <a:solidFill>
              <a:srgbClr val="E8F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43" name="Freeform 40">
              <a:extLst>
                <a:ext uri="{FF2B5EF4-FFF2-40B4-BE49-F238E27FC236}">
                  <a16:creationId xmlns:a16="http://schemas.microsoft.com/office/drawing/2014/main" id="{37AB891A-FBD1-4F78-8B95-9CA55CA4A72A}"/>
                </a:ext>
              </a:extLst>
            </p:cNvPr>
            <p:cNvSpPr>
              <a:spLocks/>
            </p:cNvSpPr>
            <p:nvPr/>
          </p:nvSpPr>
          <p:spPr bwMode="auto">
            <a:xfrm>
              <a:off x="3441700" y="-8777"/>
              <a:ext cx="1308100" cy="1158875"/>
            </a:xfrm>
            <a:custGeom>
              <a:avLst/>
              <a:gdLst>
                <a:gd name="T0" fmla="*/ 0 w 824"/>
                <a:gd name="T1" fmla="*/ 0 h 730"/>
                <a:gd name="T2" fmla="*/ 33 w 824"/>
                <a:gd name="T3" fmla="*/ 0 h 730"/>
                <a:gd name="T4" fmla="*/ 824 w 824"/>
                <a:gd name="T5" fmla="*/ 713 h 730"/>
                <a:gd name="T6" fmla="*/ 810 w 824"/>
                <a:gd name="T7" fmla="*/ 730 h 730"/>
                <a:gd name="T8" fmla="*/ 0 w 824"/>
                <a:gd name="T9" fmla="*/ 0 h 730"/>
              </a:gdLst>
              <a:ahLst/>
              <a:cxnLst>
                <a:cxn ang="0">
                  <a:pos x="T0" y="T1"/>
                </a:cxn>
                <a:cxn ang="0">
                  <a:pos x="T2" y="T3"/>
                </a:cxn>
                <a:cxn ang="0">
                  <a:pos x="T4" y="T5"/>
                </a:cxn>
                <a:cxn ang="0">
                  <a:pos x="T6" y="T7"/>
                </a:cxn>
                <a:cxn ang="0">
                  <a:pos x="T8" y="T9"/>
                </a:cxn>
              </a:cxnLst>
              <a:rect l="0" t="0" r="r" b="b"/>
              <a:pathLst>
                <a:path w="824" h="730">
                  <a:moveTo>
                    <a:pt x="0" y="0"/>
                  </a:moveTo>
                  <a:lnTo>
                    <a:pt x="33" y="0"/>
                  </a:lnTo>
                  <a:lnTo>
                    <a:pt x="824" y="713"/>
                  </a:lnTo>
                  <a:lnTo>
                    <a:pt x="810" y="730"/>
                  </a:lnTo>
                  <a:lnTo>
                    <a:pt x="0" y="0"/>
                  </a:lnTo>
                  <a:close/>
                </a:path>
              </a:pathLst>
            </a:custGeom>
            <a:solidFill>
              <a:srgbClr val="E8F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44" name="Freeform 41">
              <a:extLst>
                <a:ext uri="{FF2B5EF4-FFF2-40B4-BE49-F238E27FC236}">
                  <a16:creationId xmlns:a16="http://schemas.microsoft.com/office/drawing/2014/main" id="{1A27AC83-8817-4925-B1C3-909BDF921323}"/>
                </a:ext>
              </a:extLst>
            </p:cNvPr>
            <p:cNvSpPr>
              <a:spLocks/>
            </p:cNvSpPr>
            <p:nvPr/>
          </p:nvSpPr>
          <p:spPr bwMode="auto">
            <a:xfrm>
              <a:off x="3197225" y="-8777"/>
              <a:ext cx="1554163" cy="1387475"/>
            </a:xfrm>
            <a:custGeom>
              <a:avLst/>
              <a:gdLst>
                <a:gd name="T0" fmla="*/ 0 w 979"/>
                <a:gd name="T1" fmla="*/ 0 h 874"/>
                <a:gd name="T2" fmla="*/ 32 w 979"/>
                <a:gd name="T3" fmla="*/ 0 h 874"/>
                <a:gd name="T4" fmla="*/ 979 w 979"/>
                <a:gd name="T5" fmla="*/ 857 h 874"/>
                <a:gd name="T6" fmla="*/ 964 w 979"/>
                <a:gd name="T7" fmla="*/ 874 h 874"/>
                <a:gd name="T8" fmla="*/ 0 w 979"/>
                <a:gd name="T9" fmla="*/ 0 h 874"/>
              </a:gdLst>
              <a:ahLst/>
              <a:cxnLst>
                <a:cxn ang="0">
                  <a:pos x="T0" y="T1"/>
                </a:cxn>
                <a:cxn ang="0">
                  <a:pos x="T2" y="T3"/>
                </a:cxn>
                <a:cxn ang="0">
                  <a:pos x="T4" y="T5"/>
                </a:cxn>
                <a:cxn ang="0">
                  <a:pos x="T6" y="T7"/>
                </a:cxn>
                <a:cxn ang="0">
                  <a:pos x="T8" y="T9"/>
                </a:cxn>
              </a:cxnLst>
              <a:rect l="0" t="0" r="r" b="b"/>
              <a:pathLst>
                <a:path w="979" h="874">
                  <a:moveTo>
                    <a:pt x="0" y="0"/>
                  </a:moveTo>
                  <a:lnTo>
                    <a:pt x="32" y="0"/>
                  </a:lnTo>
                  <a:lnTo>
                    <a:pt x="979" y="857"/>
                  </a:lnTo>
                  <a:lnTo>
                    <a:pt x="964" y="874"/>
                  </a:lnTo>
                  <a:lnTo>
                    <a:pt x="0" y="0"/>
                  </a:lnTo>
                  <a:close/>
                </a:path>
              </a:pathLst>
            </a:custGeom>
            <a:solidFill>
              <a:srgbClr val="E8F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45" name="Freeform 42">
              <a:extLst>
                <a:ext uri="{FF2B5EF4-FFF2-40B4-BE49-F238E27FC236}">
                  <a16:creationId xmlns:a16="http://schemas.microsoft.com/office/drawing/2014/main" id="{C18D9E0D-0150-4D97-A2D4-AF1E717D5B5C}"/>
                </a:ext>
              </a:extLst>
            </p:cNvPr>
            <p:cNvSpPr>
              <a:spLocks/>
            </p:cNvSpPr>
            <p:nvPr/>
          </p:nvSpPr>
          <p:spPr bwMode="auto">
            <a:xfrm>
              <a:off x="2947987" y="-8777"/>
              <a:ext cx="1803400" cy="1616075"/>
            </a:xfrm>
            <a:custGeom>
              <a:avLst/>
              <a:gdLst>
                <a:gd name="T0" fmla="*/ 0 w 1447"/>
                <a:gd name="T1" fmla="*/ 0 h 1252"/>
                <a:gd name="T2" fmla="*/ 43 w 1447"/>
                <a:gd name="T3" fmla="*/ 0 h 1252"/>
                <a:gd name="T4" fmla="*/ 118 w 1447"/>
                <a:gd name="T5" fmla="*/ 64 h 1252"/>
                <a:gd name="T6" fmla="*/ 1447 w 1447"/>
                <a:gd name="T7" fmla="*/ 1231 h 1252"/>
                <a:gd name="T8" fmla="*/ 1428 w 1447"/>
                <a:gd name="T9" fmla="*/ 1252 h 1252"/>
                <a:gd name="T10" fmla="*/ 99 w 1447"/>
                <a:gd name="T11" fmla="*/ 84 h 1252"/>
                <a:gd name="T12" fmla="*/ 0 w 1447"/>
                <a:gd name="T13" fmla="*/ 0 h 1252"/>
              </a:gdLst>
              <a:ahLst/>
              <a:cxnLst>
                <a:cxn ang="0">
                  <a:pos x="T0" y="T1"/>
                </a:cxn>
                <a:cxn ang="0">
                  <a:pos x="T2" y="T3"/>
                </a:cxn>
                <a:cxn ang="0">
                  <a:pos x="T4" y="T5"/>
                </a:cxn>
                <a:cxn ang="0">
                  <a:pos x="T6" y="T7"/>
                </a:cxn>
                <a:cxn ang="0">
                  <a:pos x="T8" y="T9"/>
                </a:cxn>
                <a:cxn ang="0">
                  <a:pos x="T10" y="T11"/>
                </a:cxn>
                <a:cxn ang="0">
                  <a:pos x="T12" y="T13"/>
                </a:cxn>
              </a:cxnLst>
              <a:rect l="0" t="0" r="r" b="b"/>
              <a:pathLst>
                <a:path w="1447" h="1252">
                  <a:moveTo>
                    <a:pt x="0" y="0"/>
                  </a:moveTo>
                  <a:cubicBezTo>
                    <a:pt x="43" y="0"/>
                    <a:pt x="43" y="0"/>
                    <a:pt x="43" y="0"/>
                  </a:cubicBezTo>
                  <a:cubicBezTo>
                    <a:pt x="68" y="20"/>
                    <a:pt x="92" y="41"/>
                    <a:pt x="118" y="64"/>
                  </a:cubicBezTo>
                  <a:cubicBezTo>
                    <a:pt x="1447" y="1231"/>
                    <a:pt x="1447" y="1231"/>
                    <a:pt x="1447" y="1231"/>
                  </a:cubicBezTo>
                  <a:cubicBezTo>
                    <a:pt x="1428" y="1252"/>
                    <a:pt x="1428" y="1252"/>
                    <a:pt x="1428" y="1252"/>
                  </a:cubicBezTo>
                  <a:cubicBezTo>
                    <a:pt x="99" y="84"/>
                    <a:pt x="99" y="84"/>
                    <a:pt x="99" y="84"/>
                  </a:cubicBezTo>
                  <a:cubicBezTo>
                    <a:pt x="65" y="54"/>
                    <a:pt x="32" y="26"/>
                    <a:pt x="0" y="0"/>
                  </a:cubicBezTo>
                  <a:close/>
                </a:path>
              </a:pathLst>
            </a:custGeom>
            <a:solidFill>
              <a:srgbClr val="E8F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46" name="Freeform 43">
              <a:extLst>
                <a:ext uri="{FF2B5EF4-FFF2-40B4-BE49-F238E27FC236}">
                  <a16:creationId xmlns:a16="http://schemas.microsoft.com/office/drawing/2014/main" id="{5C1E3401-8111-48CE-A179-44A64B4178E9}"/>
                </a:ext>
              </a:extLst>
            </p:cNvPr>
            <p:cNvSpPr>
              <a:spLocks/>
            </p:cNvSpPr>
            <p:nvPr/>
          </p:nvSpPr>
          <p:spPr bwMode="auto">
            <a:xfrm>
              <a:off x="2670175" y="-14753"/>
              <a:ext cx="2082800" cy="1844675"/>
            </a:xfrm>
            <a:custGeom>
              <a:avLst/>
              <a:gdLst>
                <a:gd name="T0" fmla="*/ 0 w 1670"/>
                <a:gd name="T1" fmla="*/ 0 h 1429"/>
                <a:gd name="T2" fmla="*/ 50 w 1670"/>
                <a:gd name="T3" fmla="*/ 0 h 1429"/>
                <a:gd name="T4" fmla="*/ 274 w 1670"/>
                <a:gd name="T5" fmla="*/ 178 h 1429"/>
                <a:gd name="T6" fmla="*/ 1670 w 1670"/>
                <a:gd name="T7" fmla="*/ 1409 h 1429"/>
                <a:gd name="T8" fmla="*/ 1651 w 1670"/>
                <a:gd name="T9" fmla="*/ 1429 h 1429"/>
                <a:gd name="T10" fmla="*/ 255 w 1670"/>
                <a:gd name="T11" fmla="*/ 198 h 1429"/>
                <a:gd name="T12" fmla="*/ 0 w 1670"/>
                <a:gd name="T13" fmla="*/ 0 h 1429"/>
              </a:gdLst>
              <a:ahLst/>
              <a:cxnLst>
                <a:cxn ang="0">
                  <a:pos x="T0" y="T1"/>
                </a:cxn>
                <a:cxn ang="0">
                  <a:pos x="T2" y="T3"/>
                </a:cxn>
                <a:cxn ang="0">
                  <a:pos x="T4" y="T5"/>
                </a:cxn>
                <a:cxn ang="0">
                  <a:pos x="T6" y="T7"/>
                </a:cxn>
                <a:cxn ang="0">
                  <a:pos x="T8" y="T9"/>
                </a:cxn>
                <a:cxn ang="0">
                  <a:pos x="T10" y="T11"/>
                </a:cxn>
                <a:cxn ang="0">
                  <a:pos x="T12" y="T13"/>
                </a:cxn>
              </a:cxnLst>
              <a:rect l="0" t="0" r="r" b="b"/>
              <a:pathLst>
                <a:path w="1670" h="1429">
                  <a:moveTo>
                    <a:pt x="0" y="0"/>
                  </a:moveTo>
                  <a:cubicBezTo>
                    <a:pt x="50" y="0"/>
                    <a:pt x="50" y="0"/>
                    <a:pt x="50" y="0"/>
                  </a:cubicBezTo>
                  <a:cubicBezTo>
                    <a:pt x="120" y="48"/>
                    <a:pt x="194" y="107"/>
                    <a:pt x="274" y="178"/>
                  </a:cubicBezTo>
                  <a:cubicBezTo>
                    <a:pt x="1670" y="1409"/>
                    <a:pt x="1670" y="1409"/>
                    <a:pt x="1670" y="1409"/>
                  </a:cubicBezTo>
                  <a:cubicBezTo>
                    <a:pt x="1651" y="1429"/>
                    <a:pt x="1651" y="1429"/>
                    <a:pt x="1651" y="1429"/>
                  </a:cubicBezTo>
                  <a:cubicBezTo>
                    <a:pt x="255" y="198"/>
                    <a:pt x="255" y="198"/>
                    <a:pt x="255" y="198"/>
                  </a:cubicBezTo>
                  <a:cubicBezTo>
                    <a:pt x="163" y="117"/>
                    <a:pt x="79" y="51"/>
                    <a:pt x="0" y="0"/>
                  </a:cubicBezTo>
                  <a:close/>
                </a:path>
              </a:pathLst>
            </a:custGeom>
            <a:solidFill>
              <a:srgbClr val="E8F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47" name="Rectangle 44">
              <a:extLst>
                <a:ext uri="{FF2B5EF4-FFF2-40B4-BE49-F238E27FC236}">
                  <a16:creationId xmlns:a16="http://schemas.microsoft.com/office/drawing/2014/main" id="{5F14428A-3437-495F-98B1-4CFAA2DF76FE}"/>
                </a:ext>
              </a:extLst>
            </p:cNvPr>
            <p:cNvSpPr>
              <a:spLocks noChangeArrowheads="1"/>
            </p:cNvSpPr>
            <p:nvPr/>
          </p:nvSpPr>
          <p:spPr bwMode="auto">
            <a:xfrm>
              <a:off x="11604193" y="5594351"/>
              <a:ext cx="19050" cy="311150"/>
            </a:xfrm>
            <a:prstGeom prst="rect">
              <a:avLst/>
            </a:prstGeom>
            <a:solidFill>
              <a:srgbClr val="8585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48" name="Rectangle 45">
              <a:extLst>
                <a:ext uri="{FF2B5EF4-FFF2-40B4-BE49-F238E27FC236}">
                  <a16:creationId xmlns:a16="http://schemas.microsoft.com/office/drawing/2014/main" id="{A1F76DA3-6A84-4405-8E02-10AE64827A97}"/>
                </a:ext>
              </a:extLst>
            </p:cNvPr>
            <p:cNvSpPr>
              <a:spLocks noChangeArrowheads="1"/>
            </p:cNvSpPr>
            <p:nvPr/>
          </p:nvSpPr>
          <p:spPr bwMode="auto">
            <a:xfrm>
              <a:off x="11896293" y="5594351"/>
              <a:ext cx="19050" cy="311150"/>
            </a:xfrm>
            <a:prstGeom prst="rect">
              <a:avLst/>
            </a:prstGeom>
            <a:solidFill>
              <a:srgbClr val="8585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49" name="Rectangle 46">
              <a:extLst>
                <a:ext uri="{FF2B5EF4-FFF2-40B4-BE49-F238E27FC236}">
                  <a16:creationId xmlns:a16="http://schemas.microsoft.com/office/drawing/2014/main" id="{E45130C6-5116-45C6-9A8B-E40623DA152B}"/>
                </a:ext>
              </a:extLst>
            </p:cNvPr>
            <p:cNvSpPr>
              <a:spLocks noChangeArrowheads="1"/>
            </p:cNvSpPr>
            <p:nvPr/>
          </p:nvSpPr>
          <p:spPr bwMode="auto">
            <a:xfrm>
              <a:off x="12188393" y="5283201"/>
              <a:ext cx="19050" cy="311150"/>
            </a:xfrm>
            <a:prstGeom prst="rect">
              <a:avLst/>
            </a:prstGeom>
            <a:solidFill>
              <a:srgbClr val="8585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0" name="Rectangle 47">
              <a:extLst>
                <a:ext uri="{FF2B5EF4-FFF2-40B4-BE49-F238E27FC236}">
                  <a16:creationId xmlns:a16="http://schemas.microsoft.com/office/drawing/2014/main" id="{D23EF63F-7A04-4A3F-B477-BCD5E9769BC5}"/>
                </a:ext>
              </a:extLst>
            </p:cNvPr>
            <p:cNvSpPr>
              <a:spLocks noChangeArrowheads="1"/>
            </p:cNvSpPr>
            <p:nvPr/>
          </p:nvSpPr>
          <p:spPr bwMode="auto">
            <a:xfrm>
              <a:off x="12188393" y="6218238"/>
              <a:ext cx="19050" cy="312738"/>
            </a:xfrm>
            <a:prstGeom prst="rect">
              <a:avLst/>
            </a:prstGeom>
            <a:solidFill>
              <a:srgbClr val="8585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1" name="Rectangle 48">
              <a:extLst>
                <a:ext uri="{FF2B5EF4-FFF2-40B4-BE49-F238E27FC236}">
                  <a16:creationId xmlns:a16="http://schemas.microsoft.com/office/drawing/2014/main" id="{69EEB48B-BC6E-4945-A5EC-A354E8FF5039}"/>
                </a:ext>
              </a:extLst>
            </p:cNvPr>
            <p:cNvSpPr>
              <a:spLocks noChangeArrowheads="1"/>
            </p:cNvSpPr>
            <p:nvPr/>
          </p:nvSpPr>
          <p:spPr bwMode="auto">
            <a:xfrm>
              <a:off x="11596255" y="4956176"/>
              <a:ext cx="300038" cy="19050"/>
            </a:xfrm>
            <a:prstGeom prst="rect">
              <a:avLst/>
            </a:prstGeom>
            <a:solidFill>
              <a:srgbClr val="8585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2" name="Oval 49">
              <a:extLst>
                <a:ext uri="{FF2B5EF4-FFF2-40B4-BE49-F238E27FC236}">
                  <a16:creationId xmlns:a16="http://schemas.microsoft.com/office/drawing/2014/main" id="{DCF8834B-57A9-4297-B8B9-296315B8871C}"/>
                </a:ext>
              </a:extLst>
            </p:cNvPr>
            <p:cNvSpPr>
              <a:spLocks noChangeArrowheads="1"/>
            </p:cNvSpPr>
            <p:nvPr/>
          </p:nvSpPr>
          <p:spPr bwMode="auto">
            <a:xfrm>
              <a:off x="11510530" y="4862513"/>
              <a:ext cx="209550" cy="215900"/>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3" name="Oval 50">
              <a:extLst>
                <a:ext uri="{FF2B5EF4-FFF2-40B4-BE49-F238E27FC236}">
                  <a16:creationId xmlns:a16="http://schemas.microsoft.com/office/drawing/2014/main" id="{B3E55DE1-550D-42BB-BB21-1D6407AE4E21}"/>
                </a:ext>
              </a:extLst>
            </p:cNvPr>
            <p:cNvSpPr>
              <a:spLocks noChangeArrowheads="1"/>
            </p:cNvSpPr>
            <p:nvPr/>
          </p:nvSpPr>
          <p:spPr bwMode="auto">
            <a:xfrm>
              <a:off x="11801043" y="4862513"/>
              <a:ext cx="209550" cy="215900"/>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4" name="Freeform 51">
              <a:extLst>
                <a:ext uri="{FF2B5EF4-FFF2-40B4-BE49-F238E27FC236}">
                  <a16:creationId xmlns:a16="http://schemas.microsoft.com/office/drawing/2014/main" id="{FFDDD0C8-DDCA-40B1-B4FA-1A93420BC53E}"/>
                </a:ext>
              </a:extLst>
            </p:cNvPr>
            <p:cNvSpPr>
              <a:spLocks/>
            </p:cNvSpPr>
            <p:nvPr/>
          </p:nvSpPr>
          <p:spPr bwMode="auto">
            <a:xfrm>
              <a:off x="12093143" y="4862513"/>
              <a:ext cx="104775" cy="215900"/>
            </a:xfrm>
            <a:custGeom>
              <a:avLst/>
              <a:gdLst>
                <a:gd name="T0" fmla="*/ 84 w 84"/>
                <a:gd name="T1" fmla="*/ 0 h 168"/>
                <a:gd name="T2" fmla="*/ 84 w 84"/>
                <a:gd name="T3" fmla="*/ 0 h 168"/>
                <a:gd name="T4" fmla="*/ 84 w 84"/>
                <a:gd name="T5" fmla="*/ 168 h 168"/>
                <a:gd name="T6" fmla="*/ 84 w 84"/>
                <a:gd name="T7" fmla="*/ 168 h 168"/>
                <a:gd name="T8" fmla="*/ 0 w 84"/>
                <a:gd name="T9" fmla="*/ 84 h 168"/>
                <a:gd name="T10" fmla="*/ 84 w 84"/>
                <a:gd name="T11" fmla="*/ 0 h 168"/>
              </a:gdLst>
              <a:ahLst/>
              <a:cxnLst>
                <a:cxn ang="0">
                  <a:pos x="T0" y="T1"/>
                </a:cxn>
                <a:cxn ang="0">
                  <a:pos x="T2" y="T3"/>
                </a:cxn>
                <a:cxn ang="0">
                  <a:pos x="T4" y="T5"/>
                </a:cxn>
                <a:cxn ang="0">
                  <a:pos x="T6" y="T7"/>
                </a:cxn>
                <a:cxn ang="0">
                  <a:pos x="T8" y="T9"/>
                </a:cxn>
                <a:cxn ang="0">
                  <a:pos x="T10" y="T11"/>
                </a:cxn>
              </a:cxnLst>
              <a:rect l="0" t="0" r="r" b="b"/>
              <a:pathLst>
                <a:path w="84" h="168">
                  <a:moveTo>
                    <a:pt x="84" y="0"/>
                  </a:moveTo>
                  <a:cubicBezTo>
                    <a:pt x="84" y="0"/>
                    <a:pt x="84" y="0"/>
                    <a:pt x="84" y="0"/>
                  </a:cubicBezTo>
                  <a:cubicBezTo>
                    <a:pt x="84" y="168"/>
                    <a:pt x="84" y="168"/>
                    <a:pt x="84" y="168"/>
                  </a:cubicBezTo>
                  <a:cubicBezTo>
                    <a:pt x="84" y="168"/>
                    <a:pt x="84" y="168"/>
                    <a:pt x="84" y="168"/>
                  </a:cubicBezTo>
                  <a:cubicBezTo>
                    <a:pt x="37" y="168"/>
                    <a:pt x="0" y="130"/>
                    <a:pt x="0" y="84"/>
                  </a:cubicBezTo>
                  <a:cubicBezTo>
                    <a:pt x="0" y="37"/>
                    <a:pt x="37" y="0"/>
                    <a:pt x="84" y="0"/>
                  </a:cubicBezTo>
                  <a:close/>
                </a:path>
              </a:pathLst>
            </a:cu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5" name="Oval 52">
              <a:extLst>
                <a:ext uri="{FF2B5EF4-FFF2-40B4-BE49-F238E27FC236}">
                  <a16:creationId xmlns:a16="http://schemas.microsoft.com/office/drawing/2014/main" id="{8EBF059F-1931-4918-B62E-8AAAB05E761B}"/>
                </a:ext>
              </a:extLst>
            </p:cNvPr>
            <p:cNvSpPr>
              <a:spLocks noChangeArrowheads="1"/>
            </p:cNvSpPr>
            <p:nvPr/>
          </p:nvSpPr>
          <p:spPr bwMode="auto">
            <a:xfrm>
              <a:off x="11510530" y="5173663"/>
              <a:ext cx="209550" cy="215900"/>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6" name="Oval 53">
              <a:extLst>
                <a:ext uri="{FF2B5EF4-FFF2-40B4-BE49-F238E27FC236}">
                  <a16:creationId xmlns:a16="http://schemas.microsoft.com/office/drawing/2014/main" id="{BBE37596-B2DC-40F4-9136-031B681D6141}"/>
                </a:ext>
              </a:extLst>
            </p:cNvPr>
            <p:cNvSpPr>
              <a:spLocks noChangeArrowheads="1"/>
            </p:cNvSpPr>
            <p:nvPr/>
          </p:nvSpPr>
          <p:spPr bwMode="auto">
            <a:xfrm>
              <a:off x="11801043" y="5173663"/>
              <a:ext cx="209550" cy="215900"/>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7" name="Freeform 54">
              <a:extLst>
                <a:ext uri="{FF2B5EF4-FFF2-40B4-BE49-F238E27FC236}">
                  <a16:creationId xmlns:a16="http://schemas.microsoft.com/office/drawing/2014/main" id="{5903F037-754E-405A-8834-4B86BFF8AC59}"/>
                </a:ext>
              </a:extLst>
            </p:cNvPr>
            <p:cNvSpPr>
              <a:spLocks/>
            </p:cNvSpPr>
            <p:nvPr/>
          </p:nvSpPr>
          <p:spPr bwMode="auto">
            <a:xfrm>
              <a:off x="12093143" y="5173663"/>
              <a:ext cx="114300" cy="215900"/>
            </a:xfrm>
            <a:custGeom>
              <a:avLst/>
              <a:gdLst>
                <a:gd name="T0" fmla="*/ 84 w 92"/>
                <a:gd name="T1" fmla="*/ 0 h 168"/>
                <a:gd name="T2" fmla="*/ 84 w 92"/>
                <a:gd name="T3" fmla="*/ 0 h 168"/>
                <a:gd name="T4" fmla="*/ 88 w 92"/>
                <a:gd name="T5" fmla="*/ 85 h 168"/>
                <a:gd name="T6" fmla="*/ 92 w 92"/>
                <a:gd name="T7" fmla="*/ 168 h 168"/>
                <a:gd name="T8" fmla="*/ 84 w 92"/>
                <a:gd name="T9" fmla="*/ 168 h 168"/>
                <a:gd name="T10" fmla="*/ 84 w 92"/>
                <a:gd name="T11" fmla="*/ 168 h 168"/>
                <a:gd name="T12" fmla="*/ 77 w 92"/>
                <a:gd name="T13" fmla="*/ 168 h 168"/>
                <a:gd name="T14" fmla="*/ 0 w 92"/>
                <a:gd name="T15" fmla="*/ 84 h 168"/>
                <a:gd name="T16" fmla="*/ 84 w 92"/>
                <a:gd name="T1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168">
                  <a:moveTo>
                    <a:pt x="84" y="0"/>
                  </a:moveTo>
                  <a:cubicBezTo>
                    <a:pt x="84" y="0"/>
                    <a:pt x="84" y="0"/>
                    <a:pt x="84" y="0"/>
                  </a:cubicBezTo>
                  <a:cubicBezTo>
                    <a:pt x="88" y="85"/>
                    <a:pt x="88" y="85"/>
                    <a:pt x="88" y="85"/>
                  </a:cubicBezTo>
                  <a:cubicBezTo>
                    <a:pt x="92" y="168"/>
                    <a:pt x="92" y="168"/>
                    <a:pt x="92" y="168"/>
                  </a:cubicBezTo>
                  <a:cubicBezTo>
                    <a:pt x="90" y="168"/>
                    <a:pt x="87" y="168"/>
                    <a:pt x="84" y="168"/>
                  </a:cubicBezTo>
                  <a:cubicBezTo>
                    <a:pt x="84" y="168"/>
                    <a:pt x="84" y="168"/>
                    <a:pt x="84" y="168"/>
                  </a:cubicBezTo>
                  <a:cubicBezTo>
                    <a:pt x="82" y="168"/>
                    <a:pt x="79" y="168"/>
                    <a:pt x="77" y="168"/>
                  </a:cubicBezTo>
                  <a:cubicBezTo>
                    <a:pt x="34" y="165"/>
                    <a:pt x="0" y="129"/>
                    <a:pt x="0" y="84"/>
                  </a:cubicBezTo>
                  <a:cubicBezTo>
                    <a:pt x="0" y="38"/>
                    <a:pt x="37" y="0"/>
                    <a:pt x="84" y="0"/>
                  </a:cubicBezTo>
                  <a:close/>
                </a:path>
              </a:pathLst>
            </a:cu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8" name="Oval 55">
              <a:extLst>
                <a:ext uri="{FF2B5EF4-FFF2-40B4-BE49-F238E27FC236}">
                  <a16:creationId xmlns:a16="http://schemas.microsoft.com/office/drawing/2014/main" id="{D71C60C1-5A3A-46CC-86A6-EFC464CF06A4}"/>
                </a:ext>
              </a:extLst>
            </p:cNvPr>
            <p:cNvSpPr>
              <a:spLocks noChangeArrowheads="1"/>
            </p:cNvSpPr>
            <p:nvPr/>
          </p:nvSpPr>
          <p:spPr bwMode="auto">
            <a:xfrm>
              <a:off x="11510530" y="5484813"/>
              <a:ext cx="209550" cy="217488"/>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9" name="Oval 56">
              <a:extLst>
                <a:ext uri="{FF2B5EF4-FFF2-40B4-BE49-F238E27FC236}">
                  <a16:creationId xmlns:a16="http://schemas.microsoft.com/office/drawing/2014/main" id="{15B11D13-2124-4AE1-9109-37C35900690F}"/>
                </a:ext>
              </a:extLst>
            </p:cNvPr>
            <p:cNvSpPr>
              <a:spLocks noChangeArrowheads="1"/>
            </p:cNvSpPr>
            <p:nvPr/>
          </p:nvSpPr>
          <p:spPr bwMode="auto">
            <a:xfrm>
              <a:off x="11801043" y="5484813"/>
              <a:ext cx="209550" cy="217488"/>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60" name="Freeform 57">
              <a:extLst>
                <a:ext uri="{FF2B5EF4-FFF2-40B4-BE49-F238E27FC236}">
                  <a16:creationId xmlns:a16="http://schemas.microsoft.com/office/drawing/2014/main" id="{39A353DA-331C-469D-9888-6E24A6A0D369}"/>
                </a:ext>
              </a:extLst>
            </p:cNvPr>
            <p:cNvSpPr>
              <a:spLocks/>
            </p:cNvSpPr>
            <p:nvPr/>
          </p:nvSpPr>
          <p:spPr bwMode="auto">
            <a:xfrm>
              <a:off x="12093143" y="5484813"/>
              <a:ext cx="114300" cy="217488"/>
            </a:xfrm>
            <a:custGeom>
              <a:avLst/>
              <a:gdLst>
                <a:gd name="T0" fmla="*/ 84 w 92"/>
                <a:gd name="T1" fmla="*/ 0 h 168"/>
                <a:gd name="T2" fmla="*/ 84 w 92"/>
                <a:gd name="T3" fmla="*/ 0 h 168"/>
                <a:gd name="T4" fmla="*/ 92 w 92"/>
                <a:gd name="T5" fmla="*/ 0 h 168"/>
                <a:gd name="T6" fmla="*/ 88 w 92"/>
                <a:gd name="T7" fmla="*/ 85 h 168"/>
                <a:gd name="T8" fmla="*/ 84 w 92"/>
                <a:gd name="T9" fmla="*/ 168 h 168"/>
                <a:gd name="T10" fmla="*/ 84 w 92"/>
                <a:gd name="T11" fmla="*/ 168 h 168"/>
                <a:gd name="T12" fmla="*/ 0 w 92"/>
                <a:gd name="T13" fmla="*/ 84 h 168"/>
                <a:gd name="T14" fmla="*/ 77 w 92"/>
                <a:gd name="T15" fmla="*/ 0 h 168"/>
                <a:gd name="T16" fmla="*/ 84 w 92"/>
                <a:gd name="T1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168">
                  <a:moveTo>
                    <a:pt x="84" y="0"/>
                  </a:moveTo>
                  <a:cubicBezTo>
                    <a:pt x="84" y="0"/>
                    <a:pt x="84" y="0"/>
                    <a:pt x="84" y="0"/>
                  </a:cubicBezTo>
                  <a:cubicBezTo>
                    <a:pt x="87" y="0"/>
                    <a:pt x="90" y="0"/>
                    <a:pt x="92" y="0"/>
                  </a:cubicBezTo>
                  <a:cubicBezTo>
                    <a:pt x="88" y="85"/>
                    <a:pt x="88" y="85"/>
                    <a:pt x="88" y="85"/>
                  </a:cubicBezTo>
                  <a:cubicBezTo>
                    <a:pt x="84" y="168"/>
                    <a:pt x="84" y="168"/>
                    <a:pt x="84" y="168"/>
                  </a:cubicBezTo>
                  <a:cubicBezTo>
                    <a:pt x="84" y="168"/>
                    <a:pt x="84" y="168"/>
                    <a:pt x="84" y="168"/>
                  </a:cubicBezTo>
                  <a:cubicBezTo>
                    <a:pt x="37" y="168"/>
                    <a:pt x="0" y="130"/>
                    <a:pt x="0" y="84"/>
                  </a:cubicBezTo>
                  <a:cubicBezTo>
                    <a:pt x="0" y="39"/>
                    <a:pt x="34" y="3"/>
                    <a:pt x="77" y="0"/>
                  </a:cubicBezTo>
                  <a:cubicBezTo>
                    <a:pt x="79" y="0"/>
                    <a:pt x="82" y="0"/>
                    <a:pt x="84" y="0"/>
                  </a:cubicBezTo>
                  <a:close/>
                </a:path>
              </a:pathLst>
            </a:cu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61" name="Oval 58">
              <a:extLst>
                <a:ext uri="{FF2B5EF4-FFF2-40B4-BE49-F238E27FC236}">
                  <a16:creationId xmlns:a16="http://schemas.microsoft.com/office/drawing/2014/main" id="{7F1BD4FC-6A72-44F7-9B1D-40DDC59F6F3B}"/>
                </a:ext>
              </a:extLst>
            </p:cNvPr>
            <p:cNvSpPr>
              <a:spLocks noChangeArrowheads="1"/>
            </p:cNvSpPr>
            <p:nvPr/>
          </p:nvSpPr>
          <p:spPr bwMode="auto">
            <a:xfrm>
              <a:off x="11510530" y="5795963"/>
              <a:ext cx="209550" cy="217488"/>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62" name="Oval 59">
              <a:extLst>
                <a:ext uri="{FF2B5EF4-FFF2-40B4-BE49-F238E27FC236}">
                  <a16:creationId xmlns:a16="http://schemas.microsoft.com/office/drawing/2014/main" id="{0BC4B30C-30D3-40DE-A973-093233379FF9}"/>
                </a:ext>
              </a:extLst>
            </p:cNvPr>
            <p:cNvSpPr>
              <a:spLocks noChangeArrowheads="1"/>
            </p:cNvSpPr>
            <p:nvPr/>
          </p:nvSpPr>
          <p:spPr bwMode="auto">
            <a:xfrm>
              <a:off x="11801043" y="5795963"/>
              <a:ext cx="209550" cy="217488"/>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63" name="Freeform 60">
              <a:extLst>
                <a:ext uri="{FF2B5EF4-FFF2-40B4-BE49-F238E27FC236}">
                  <a16:creationId xmlns:a16="http://schemas.microsoft.com/office/drawing/2014/main" id="{5359E00B-05DF-42E2-9376-173ED05F7A9F}"/>
                </a:ext>
              </a:extLst>
            </p:cNvPr>
            <p:cNvSpPr>
              <a:spLocks/>
            </p:cNvSpPr>
            <p:nvPr/>
          </p:nvSpPr>
          <p:spPr bwMode="auto">
            <a:xfrm>
              <a:off x="12093143" y="5795963"/>
              <a:ext cx="104775" cy="217488"/>
            </a:xfrm>
            <a:custGeom>
              <a:avLst/>
              <a:gdLst>
                <a:gd name="T0" fmla="*/ 84 w 84"/>
                <a:gd name="T1" fmla="*/ 0 h 168"/>
                <a:gd name="T2" fmla="*/ 84 w 84"/>
                <a:gd name="T3" fmla="*/ 0 h 168"/>
                <a:gd name="T4" fmla="*/ 84 w 84"/>
                <a:gd name="T5" fmla="*/ 168 h 168"/>
                <a:gd name="T6" fmla="*/ 84 w 84"/>
                <a:gd name="T7" fmla="*/ 168 h 168"/>
                <a:gd name="T8" fmla="*/ 0 w 84"/>
                <a:gd name="T9" fmla="*/ 84 h 168"/>
                <a:gd name="T10" fmla="*/ 84 w 84"/>
                <a:gd name="T11" fmla="*/ 0 h 168"/>
              </a:gdLst>
              <a:ahLst/>
              <a:cxnLst>
                <a:cxn ang="0">
                  <a:pos x="T0" y="T1"/>
                </a:cxn>
                <a:cxn ang="0">
                  <a:pos x="T2" y="T3"/>
                </a:cxn>
                <a:cxn ang="0">
                  <a:pos x="T4" y="T5"/>
                </a:cxn>
                <a:cxn ang="0">
                  <a:pos x="T6" y="T7"/>
                </a:cxn>
                <a:cxn ang="0">
                  <a:pos x="T8" y="T9"/>
                </a:cxn>
                <a:cxn ang="0">
                  <a:pos x="T10" y="T11"/>
                </a:cxn>
              </a:cxnLst>
              <a:rect l="0" t="0" r="r" b="b"/>
              <a:pathLst>
                <a:path w="84" h="168">
                  <a:moveTo>
                    <a:pt x="84" y="0"/>
                  </a:moveTo>
                  <a:cubicBezTo>
                    <a:pt x="84" y="0"/>
                    <a:pt x="84" y="0"/>
                    <a:pt x="84" y="0"/>
                  </a:cubicBezTo>
                  <a:cubicBezTo>
                    <a:pt x="84" y="168"/>
                    <a:pt x="84" y="168"/>
                    <a:pt x="84" y="168"/>
                  </a:cubicBezTo>
                  <a:cubicBezTo>
                    <a:pt x="84" y="168"/>
                    <a:pt x="84" y="168"/>
                    <a:pt x="84" y="168"/>
                  </a:cubicBezTo>
                  <a:cubicBezTo>
                    <a:pt x="37" y="168"/>
                    <a:pt x="0" y="131"/>
                    <a:pt x="0" y="84"/>
                  </a:cubicBezTo>
                  <a:cubicBezTo>
                    <a:pt x="0" y="38"/>
                    <a:pt x="37" y="0"/>
                    <a:pt x="84" y="0"/>
                  </a:cubicBezTo>
                  <a:close/>
                </a:path>
              </a:pathLst>
            </a:cu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64" name="Oval 61">
              <a:extLst>
                <a:ext uri="{FF2B5EF4-FFF2-40B4-BE49-F238E27FC236}">
                  <a16:creationId xmlns:a16="http://schemas.microsoft.com/office/drawing/2014/main" id="{9894B2CF-3278-4093-9C41-D33D8F4DDBB5}"/>
                </a:ext>
              </a:extLst>
            </p:cNvPr>
            <p:cNvSpPr>
              <a:spLocks noChangeArrowheads="1"/>
            </p:cNvSpPr>
            <p:nvPr/>
          </p:nvSpPr>
          <p:spPr bwMode="auto">
            <a:xfrm>
              <a:off x="11801043" y="6108701"/>
              <a:ext cx="209550" cy="215900"/>
            </a:xfrm>
            <a:prstGeom prst="ellipse">
              <a:avLst/>
            </a:pr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65" name="Freeform 62">
              <a:extLst>
                <a:ext uri="{FF2B5EF4-FFF2-40B4-BE49-F238E27FC236}">
                  <a16:creationId xmlns:a16="http://schemas.microsoft.com/office/drawing/2014/main" id="{2DAE2B9B-2B55-45EC-BB6D-8AA7E45673C3}"/>
                </a:ext>
              </a:extLst>
            </p:cNvPr>
            <p:cNvSpPr>
              <a:spLocks/>
            </p:cNvSpPr>
            <p:nvPr/>
          </p:nvSpPr>
          <p:spPr bwMode="auto">
            <a:xfrm>
              <a:off x="12093143" y="6108701"/>
              <a:ext cx="114300" cy="215900"/>
            </a:xfrm>
            <a:custGeom>
              <a:avLst/>
              <a:gdLst>
                <a:gd name="T0" fmla="*/ 84 w 92"/>
                <a:gd name="T1" fmla="*/ 0 h 168"/>
                <a:gd name="T2" fmla="*/ 84 w 92"/>
                <a:gd name="T3" fmla="*/ 0 h 168"/>
                <a:gd name="T4" fmla="*/ 84 w 92"/>
                <a:gd name="T5" fmla="*/ 85 h 168"/>
                <a:gd name="T6" fmla="*/ 92 w 92"/>
                <a:gd name="T7" fmla="*/ 85 h 168"/>
                <a:gd name="T8" fmla="*/ 92 w 92"/>
                <a:gd name="T9" fmla="*/ 168 h 168"/>
                <a:gd name="T10" fmla="*/ 84 w 92"/>
                <a:gd name="T11" fmla="*/ 168 h 168"/>
                <a:gd name="T12" fmla="*/ 84 w 92"/>
                <a:gd name="T13" fmla="*/ 168 h 168"/>
                <a:gd name="T14" fmla="*/ 77 w 92"/>
                <a:gd name="T15" fmla="*/ 168 h 168"/>
                <a:gd name="T16" fmla="*/ 0 w 92"/>
                <a:gd name="T17" fmla="*/ 84 h 168"/>
                <a:gd name="T18" fmla="*/ 84 w 92"/>
                <a:gd name="T19"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168">
                  <a:moveTo>
                    <a:pt x="84" y="0"/>
                  </a:moveTo>
                  <a:cubicBezTo>
                    <a:pt x="84" y="0"/>
                    <a:pt x="84" y="0"/>
                    <a:pt x="84" y="0"/>
                  </a:cubicBezTo>
                  <a:cubicBezTo>
                    <a:pt x="84" y="85"/>
                    <a:pt x="84" y="85"/>
                    <a:pt x="84" y="85"/>
                  </a:cubicBezTo>
                  <a:cubicBezTo>
                    <a:pt x="92" y="85"/>
                    <a:pt x="92" y="85"/>
                    <a:pt x="92" y="85"/>
                  </a:cubicBezTo>
                  <a:cubicBezTo>
                    <a:pt x="92" y="168"/>
                    <a:pt x="92" y="168"/>
                    <a:pt x="92" y="168"/>
                  </a:cubicBezTo>
                  <a:cubicBezTo>
                    <a:pt x="90" y="168"/>
                    <a:pt x="87" y="168"/>
                    <a:pt x="84" y="168"/>
                  </a:cubicBezTo>
                  <a:cubicBezTo>
                    <a:pt x="84" y="168"/>
                    <a:pt x="84" y="168"/>
                    <a:pt x="84" y="168"/>
                  </a:cubicBezTo>
                  <a:cubicBezTo>
                    <a:pt x="82" y="168"/>
                    <a:pt x="79" y="168"/>
                    <a:pt x="77" y="168"/>
                  </a:cubicBezTo>
                  <a:cubicBezTo>
                    <a:pt x="34" y="165"/>
                    <a:pt x="0" y="128"/>
                    <a:pt x="0" y="84"/>
                  </a:cubicBezTo>
                  <a:cubicBezTo>
                    <a:pt x="0" y="37"/>
                    <a:pt x="37" y="0"/>
                    <a:pt x="84" y="0"/>
                  </a:cubicBezTo>
                  <a:close/>
                </a:path>
              </a:pathLst>
            </a:cu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66" name="Freeform 63">
              <a:extLst>
                <a:ext uri="{FF2B5EF4-FFF2-40B4-BE49-F238E27FC236}">
                  <a16:creationId xmlns:a16="http://schemas.microsoft.com/office/drawing/2014/main" id="{7BFD6CED-33D4-471F-AE2A-0A7E88254880}"/>
                </a:ext>
              </a:extLst>
            </p:cNvPr>
            <p:cNvSpPr>
              <a:spLocks/>
            </p:cNvSpPr>
            <p:nvPr/>
          </p:nvSpPr>
          <p:spPr bwMode="auto">
            <a:xfrm>
              <a:off x="12093143" y="6429376"/>
              <a:ext cx="114300" cy="217488"/>
            </a:xfrm>
            <a:custGeom>
              <a:avLst/>
              <a:gdLst>
                <a:gd name="T0" fmla="*/ 84 w 92"/>
                <a:gd name="T1" fmla="*/ 0 h 168"/>
                <a:gd name="T2" fmla="*/ 84 w 92"/>
                <a:gd name="T3" fmla="*/ 0 h 168"/>
                <a:gd name="T4" fmla="*/ 92 w 92"/>
                <a:gd name="T5" fmla="*/ 0 h 168"/>
                <a:gd name="T6" fmla="*/ 92 w 92"/>
                <a:gd name="T7" fmla="*/ 78 h 168"/>
                <a:gd name="T8" fmla="*/ 84 w 92"/>
                <a:gd name="T9" fmla="*/ 78 h 168"/>
                <a:gd name="T10" fmla="*/ 84 w 92"/>
                <a:gd name="T11" fmla="*/ 168 h 168"/>
                <a:gd name="T12" fmla="*/ 84 w 92"/>
                <a:gd name="T13" fmla="*/ 168 h 168"/>
                <a:gd name="T14" fmla="*/ 0 w 92"/>
                <a:gd name="T15" fmla="*/ 84 h 168"/>
                <a:gd name="T16" fmla="*/ 77 w 92"/>
                <a:gd name="T17" fmla="*/ 0 h 168"/>
                <a:gd name="T18" fmla="*/ 84 w 92"/>
                <a:gd name="T19"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168">
                  <a:moveTo>
                    <a:pt x="84" y="0"/>
                  </a:moveTo>
                  <a:cubicBezTo>
                    <a:pt x="84" y="0"/>
                    <a:pt x="84" y="0"/>
                    <a:pt x="84" y="0"/>
                  </a:cubicBezTo>
                  <a:cubicBezTo>
                    <a:pt x="87" y="0"/>
                    <a:pt x="90" y="0"/>
                    <a:pt x="92" y="0"/>
                  </a:cubicBezTo>
                  <a:cubicBezTo>
                    <a:pt x="92" y="78"/>
                    <a:pt x="92" y="78"/>
                    <a:pt x="92" y="78"/>
                  </a:cubicBezTo>
                  <a:cubicBezTo>
                    <a:pt x="84" y="78"/>
                    <a:pt x="84" y="78"/>
                    <a:pt x="84" y="78"/>
                  </a:cubicBezTo>
                  <a:cubicBezTo>
                    <a:pt x="84" y="168"/>
                    <a:pt x="84" y="168"/>
                    <a:pt x="84" y="168"/>
                  </a:cubicBezTo>
                  <a:cubicBezTo>
                    <a:pt x="84" y="168"/>
                    <a:pt x="84" y="168"/>
                    <a:pt x="84" y="168"/>
                  </a:cubicBezTo>
                  <a:cubicBezTo>
                    <a:pt x="37" y="168"/>
                    <a:pt x="0" y="131"/>
                    <a:pt x="0" y="84"/>
                  </a:cubicBezTo>
                  <a:cubicBezTo>
                    <a:pt x="0" y="40"/>
                    <a:pt x="34" y="3"/>
                    <a:pt x="77" y="0"/>
                  </a:cubicBezTo>
                  <a:cubicBezTo>
                    <a:pt x="79" y="0"/>
                    <a:pt x="82" y="0"/>
                    <a:pt x="84" y="0"/>
                  </a:cubicBezTo>
                  <a:close/>
                </a:path>
              </a:pathLst>
            </a:cu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67" name="Freeform 64">
              <a:extLst>
                <a:ext uri="{FF2B5EF4-FFF2-40B4-BE49-F238E27FC236}">
                  <a16:creationId xmlns:a16="http://schemas.microsoft.com/office/drawing/2014/main" id="{F29628CC-909C-4F6E-B776-3F7D23F38A5C}"/>
                </a:ext>
              </a:extLst>
            </p:cNvPr>
            <p:cNvSpPr>
              <a:spLocks/>
            </p:cNvSpPr>
            <p:nvPr/>
          </p:nvSpPr>
          <p:spPr bwMode="auto">
            <a:xfrm>
              <a:off x="8682038" y="5702301"/>
              <a:ext cx="1612900" cy="1171575"/>
            </a:xfrm>
            <a:custGeom>
              <a:avLst/>
              <a:gdLst>
                <a:gd name="T0" fmla="*/ 647 w 1294"/>
                <a:gd name="T1" fmla="*/ 0 h 908"/>
                <a:gd name="T2" fmla="*/ 1294 w 1294"/>
                <a:gd name="T3" fmla="*/ 647 h 908"/>
                <a:gd name="T4" fmla="*/ 1239 w 1294"/>
                <a:gd name="T5" fmla="*/ 908 h 908"/>
                <a:gd name="T6" fmla="*/ 55 w 1294"/>
                <a:gd name="T7" fmla="*/ 908 h 908"/>
                <a:gd name="T8" fmla="*/ 0 w 1294"/>
                <a:gd name="T9" fmla="*/ 647 h 908"/>
                <a:gd name="T10" fmla="*/ 647 w 1294"/>
                <a:gd name="T11" fmla="*/ 0 h 908"/>
              </a:gdLst>
              <a:ahLst/>
              <a:cxnLst>
                <a:cxn ang="0">
                  <a:pos x="T0" y="T1"/>
                </a:cxn>
                <a:cxn ang="0">
                  <a:pos x="T2" y="T3"/>
                </a:cxn>
                <a:cxn ang="0">
                  <a:pos x="T4" y="T5"/>
                </a:cxn>
                <a:cxn ang="0">
                  <a:pos x="T6" y="T7"/>
                </a:cxn>
                <a:cxn ang="0">
                  <a:pos x="T8" y="T9"/>
                </a:cxn>
                <a:cxn ang="0">
                  <a:pos x="T10" y="T11"/>
                </a:cxn>
              </a:cxnLst>
              <a:rect l="0" t="0" r="r" b="b"/>
              <a:pathLst>
                <a:path w="1294" h="908">
                  <a:moveTo>
                    <a:pt x="647" y="0"/>
                  </a:moveTo>
                  <a:cubicBezTo>
                    <a:pt x="1003" y="0"/>
                    <a:pt x="1294" y="290"/>
                    <a:pt x="1294" y="647"/>
                  </a:cubicBezTo>
                  <a:cubicBezTo>
                    <a:pt x="1294" y="740"/>
                    <a:pt x="1274" y="828"/>
                    <a:pt x="1239" y="908"/>
                  </a:cubicBezTo>
                  <a:cubicBezTo>
                    <a:pt x="55" y="908"/>
                    <a:pt x="55" y="908"/>
                    <a:pt x="55" y="908"/>
                  </a:cubicBezTo>
                  <a:cubicBezTo>
                    <a:pt x="19" y="828"/>
                    <a:pt x="0" y="740"/>
                    <a:pt x="0" y="647"/>
                  </a:cubicBezTo>
                  <a:cubicBezTo>
                    <a:pt x="0" y="290"/>
                    <a:pt x="290" y="0"/>
                    <a:pt x="647" y="0"/>
                  </a:cubicBezTo>
                  <a:close/>
                </a:path>
              </a:pathLst>
            </a:custGeom>
            <a:solidFill>
              <a:srgbClr val="68A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68" name="Freeform 65">
              <a:extLst>
                <a:ext uri="{FF2B5EF4-FFF2-40B4-BE49-F238E27FC236}">
                  <a16:creationId xmlns:a16="http://schemas.microsoft.com/office/drawing/2014/main" id="{83A05219-2DE5-4123-B185-08FCF26584EA}"/>
                </a:ext>
              </a:extLst>
            </p:cNvPr>
            <p:cNvSpPr>
              <a:spLocks/>
            </p:cNvSpPr>
            <p:nvPr/>
          </p:nvSpPr>
          <p:spPr bwMode="auto">
            <a:xfrm>
              <a:off x="-7938" y="5510213"/>
              <a:ext cx="1325563" cy="1373188"/>
            </a:xfrm>
            <a:custGeom>
              <a:avLst/>
              <a:gdLst>
                <a:gd name="T0" fmla="*/ 0 w 1063"/>
                <a:gd name="T1" fmla="*/ 1064 h 1064"/>
                <a:gd name="T2" fmla="*/ 0 w 1063"/>
                <a:gd name="T3" fmla="*/ 0 h 1064"/>
                <a:gd name="T4" fmla="*/ 99 w 1063"/>
                <a:gd name="T5" fmla="*/ 0 h 1064"/>
                <a:gd name="T6" fmla="*/ 1063 w 1063"/>
                <a:gd name="T7" fmla="*/ 964 h 1064"/>
                <a:gd name="T8" fmla="*/ 1063 w 1063"/>
                <a:gd name="T9" fmla="*/ 1064 h 1064"/>
                <a:gd name="T10" fmla="*/ 0 w 1063"/>
                <a:gd name="T11" fmla="*/ 1064 h 1064"/>
              </a:gdLst>
              <a:ahLst/>
              <a:cxnLst>
                <a:cxn ang="0">
                  <a:pos x="T0" y="T1"/>
                </a:cxn>
                <a:cxn ang="0">
                  <a:pos x="T2" y="T3"/>
                </a:cxn>
                <a:cxn ang="0">
                  <a:pos x="T4" y="T5"/>
                </a:cxn>
                <a:cxn ang="0">
                  <a:pos x="T6" y="T7"/>
                </a:cxn>
                <a:cxn ang="0">
                  <a:pos x="T8" y="T9"/>
                </a:cxn>
                <a:cxn ang="0">
                  <a:pos x="T10" y="T11"/>
                </a:cxn>
              </a:cxnLst>
              <a:rect l="0" t="0" r="r" b="b"/>
              <a:pathLst>
                <a:path w="1063" h="1064">
                  <a:moveTo>
                    <a:pt x="0" y="1064"/>
                  </a:moveTo>
                  <a:cubicBezTo>
                    <a:pt x="0" y="0"/>
                    <a:pt x="0" y="0"/>
                    <a:pt x="0" y="0"/>
                  </a:cubicBezTo>
                  <a:cubicBezTo>
                    <a:pt x="99" y="0"/>
                    <a:pt x="99" y="0"/>
                    <a:pt x="99" y="0"/>
                  </a:cubicBezTo>
                  <a:cubicBezTo>
                    <a:pt x="631" y="0"/>
                    <a:pt x="1063" y="433"/>
                    <a:pt x="1063" y="964"/>
                  </a:cubicBezTo>
                  <a:cubicBezTo>
                    <a:pt x="1063" y="1064"/>
                    <a:pt x="1063" y="1064"/>
                    <a:pt x="1063" y="1064"/>
                  </a:cubicBezTo>
                  <a:lnTo>
                    <a:pt x="0" y="1064"/>
                  </a:lnTo>
                  <a:close/>
                </a:path>
              </a:pathLst>
            </a:custGeom>
            <a:solidFill>
              <a:srgbClr val="81B5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69" name="Freeform 66">
              <a:extLst>
                <a:ext uri="{FF2B5EF4-FFF2-40B4-BE49-F238E27FC236}">
                  <a16:creationId xmlns:a16="http://schemas.microsoft.com/office/drawing/2014/main" id="{6B3143D0-5CB9-4C46-B421-AD62125ECDEC}"/>
                </a:ext>
              </a:extLst>
            </p:cNvPr>
            <p:cNvSpPr>
              <a:spLocks/>
            </p:cNvSpPr>
            <p:nvPr/>
          </p:nvSpPr>
          <p:spPr bwMode="auto">
            <a:xfrm>
              <a:off x="-7938" y="-8777"/>
              <a:ext cx="1784350" cy="2216150"/>
            </a:xfrm>
            <a:custGeom>
              <a:avLst/>
              <a:gdLst>
                <a:gd name="T0" fmla="*/ 0 w 1431"/>
                <a:gd name="T1" fmla="*/ 0 h 1717"/>
                <a:gd name="T2" fmla="*/ 1233 w 1431"/>
                <a:gd name="T3" fmla="*/ 0 h 1717"/>
                <a:gd name="T4" fmla="*/ 1430 w 1431"/>
                <a:gd name="T5" fmla="*/ 631 h 1717"/>
                <a:gd name="T6" fmla="*/ 333 w 1431"/>
                <a:gd name="T7" fmla="*/ 1713 h 1717"/>
                <a:gd name="T8" fmla="*/ 0 w 1431"/>
                <a:gd name="T9" fmla="*/ 1659 h 1717"/>
                <a:gd name="T10" fmla="*/ 0 w 1431"/>
                <a:gd name="T11" fmla="*/ 0 h 1717"/>
              </a:gdLst>
              <a:ahLst/>
              <a:cxnLst>
                <a:cxn ang="0">
                  <a:pos x="T0" y="T1"/>
                </a:cxn>
                <a:cxn ang="0">
                  <a:pos x="T2" y="T3"/>
                </a:cxn>
                <a:cxn ang="0">
                  <a:pos x="T4" y="T5"/>
                </a:cxn>
                <a:cxn ang="0">
                  <a:pos x="T6" y="T7"/>
                </a:cxn>
                <a:cxn ang="0">
                  <a:pos x="T8" y="T9"/>
                </a:cxn>
                <a:cxn ang="0">
                  <a:pos x="T10" y="T11"/>
                </a:cxn>
              </a:cxnLst>
              <a:rect l="0" t="0" r="r" b="b"/>
              <a:pathLst>
                <a:path w="1431" h="1717">
                  <a:moveTo>
                    <a:pt x="0" y="0"/>
                  </a:moveTo>
                  <a:cubicBezTo>
                    <a:pt x="1233" y="0"/>
                    <a:pt x="1233" y="0"/>
                    <a:pt x="1233" y="0"/>
                  </a:cubicBezTo>
                  <a:cubicBezTo>
                    <a:pt x="1358" y="179"/>
                    <a:pt x="1431" y="397"/>
                    <a:pt x="1430" y="631"/>
                  </a:cubicBezTo>
                  <a:cubicBezTo>
                    <a:pt x="1426" y="1233"/>
                    <a:pt x="935" y="1717"/>
                    <a:pt x="333" y="1713"/>
                  </a:cubicBezTo>
                  <a:cubicBezTo>
                    <a:pt x="217" y="1712"/>
                    <a:pt x="105" y="1693"/>
                    <a:pt x="0" y="1659"/>
                  </a:cubicBezTo>
                  <a:lnTo>
                    <a:pt x="0" y="0"/>
                  </a:lnTo>
                  <a:close/>
                </a:path>
              </a:pathLst>
            </a:custGeom>
            <a:solidFill>
              <a:srgbClr val="8585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70" name="Freeform 67">
              <a:extLst>
                <a:ext uri="{FF2B5EF4-FFF2-40B4-BE49-F238E27FC236}">
                  <a16:creationId xmlns:a16="http://schemas.microsoft.com/office/drawing/2014/main" id="{7AED7B13-EE91-4B2D-BBC3-159309BEC86B}"/>
                </a:ext>
              </a:extLst>
            </p:cNvPr>
            <p:cNvSpPr>
              <a:spLocks/>
            </p:cNvSpPr>
            <p:nvPr/>
          </p:nvSpPr>
          <p:spPr bwMode="auto">
            <a:xfrm>
              <a:off x="4943475" y="-2801"/>
              <a:ext cx="2306638" cy="1200150"/>
            </a:xfrm>
            <a:custGeom>
              <a:avLst/>
              <a:gdLst>
                <a:gd name="T0" fmla="*/ 0 w 1453"/>
                <a:gd name="T1" fmla="*/ 0 h 756"/>
                <a:gd name="T2" fmla="*/ 1453 w 1453"/>
                <a:gd name="T3" fmla="*/ 0 h 756"/>
                <a:gd name="T4" fmla="*/ 717 w 1453"/>
                <a:gd name="T5" fmla="*/ 756 h 756"/>
                <a:gd name="T6" fmla="*/ 0 w 1453"/>
                <a:gd name="T7" fmla="*/ 0 h 756"/>
              </a:gdLst>
              <a:ahLst/>
              <a:cxnLst>
                <a:cxn ang="0">
                  <a:pos x="T0" y="T1"/>
                </a:cxn>
                <a:cxn ang="0">
                  <a:pos x="T2" y="T3"/>
                </a:cxn>
                <a:cxn ang="0">
                  <a:pos x="T4" y="T5"/>
                </a:cxn>
                <a:cxn ang="0">
                  <a:pos x="T6" y="T7"/>
                </a:cxn>
              </a:cxnLst>
              <a:rect l="0" t="0" r="r" b="b"/>
              <a:pathLst>
                <a:path w="1453" h="756">
                  <a:moveTo>
                    <a:pt x="0" y="0"/>
                  </a:moveTo>
                  <a:lnTo>
                    <a:pt x="1453" y="0"/>
                  </a:lnTo>
                  <a:lnTo>
                    <a:pt x="717" y="756"/>
                  </a:lnTo>
                  <a:lnTo>
                    <a:pt x="0" y="0"/>
                  </a:lnTo>
                  <a:close/>
                </a:path>
              </a:pathLst>
            </a:custGeom>
            <a:solidFill>
              <a:srgbClr val="81B5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71" name="Freeform 68">
              <a:extLst>
                <a:ext uri="{FF2B5EF4-FFF2-40B4-BE49-F238E27FC236}">
                  <a16:creationId xmlns:a16="http://schemas.microsoft.com/office/drawing/2014/main" id="{2CCF4555-730B-4D2B-BE20-A77987E1F514}"/>
                </a:ext>
              </a:extLst>
            </p:cNvPr>
            <p:cNvSpPr>
              <a:spLocks/>
            </p:cNvSpPr>
            <p:nvPr/>
          </p:nvSpPr>
          <p:spPr bwMode="auto">
            <a:xfrm>
              <a:off x="4765675" y="-2801"/>
              <a:ext cx="2665413" cy="1385888"/>
            </a:xfrm>
            <a:custGeom>
              <a:avLst/>
              <a:gdLst>
                <a:gd name="T0" fmla="*/ 46 w 1679"/>
                <a:gd name="T1" fmla="*/ 49 h 873"/>
                <a:gd name="T2" fmla="*/ 715 w 1679"/>
                <a:gd name="T3" fmla="*/ 755 h 873"/>
                <a:gd name="T4" fmla="*/ 828 w 1679"/>
                <a:gd name="T5" fmla="*/ 873 h 873"/>
                <a:gd name="T6" fmla="*/ 942 w 1679"/>
                <a:gd name="T7" fmla="*/ 756 h 873"/>
                <a:gd name="T8" fmla="*/ 1620 w 1679"/>
                <a:gd name="T9" fmla="*/ 61 h 873"/>
                <a:gd name="T10" fmla="*/ 1679 w 1679"/>
                <a:gd name="T11" fmla="*/ 0 h 873"/>
                <a:gd name="T12" fmla="*/ 1452 w 1679"/>
                <a:gd name="T13" fmla="*/ 0 h 873"/>
                <a:gd name="T14" fmla="*/ 830 w 1679"/>
                <a:gd name="T15" fmla="*/ 638 h 873"/>
                <a:gd name="T16" fmla="*/ 224 w 1679"/>
                <a:gd name="T17" fmla="*/ 0 h 873"/>
                <a:gd name="T18" fmla="*/ 0 w 1679"/>
                <a:gd name="T19" fmla="*/ 0 h 873"/>
                <a:gd name="T20" fmla="*/ 46 w 1679"/>
                <a:gd name="T21" fmla="*/ 49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79" h="873">
                  <a:moveTo>
                    <a:pt x="46" y="49"/>
                  </a:moveTo>
                  <a:lnTo>
                    <a:pt x="715" y="755"/>
                  </a:lnTo>
                  <a:lnTo>
                    <a:pt x="828" y="873"/>
                  </a:lnTo>
                  <a:lnTo>
                    <a:pt x="942" y="756"/>
                  </a:lnTo>
                  <a:lnTo>
                    <a:pt x="1620" y="61"/>
                  </a:lnTo>
                  <a:lnTo>
                    <a:pt x="1679" y="0"/>
                  </a:lnTo>
                  <a:lnTo>
                    <a:pt x="1452" y="0"/>
                  </a:lnTo>
                  <a:lnTo>
                    <a:pt x="830" y="638"/>
                  </a:lnTo>
                  <a:lnTo>
                    <a:pt x="224" y="0"/>
                  </a:lnTo>
                  <a:lnTo>
                    <a:pt x="0" y="0"/>
                  </a:lnTo>
                  <a:lnTo>
                    <a:pt x="46" y="49"/>
                  </a:lnTo>
                  <a:close/>
                </a:path>
              </a:pathLst>
            </a:custGeom>
            <a:solidFill>
              <a:srgbClr val="293E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72" name="Freeform 69">
              <a:extLst>
                <a:ext uri="{FF2B5EF4-FFF2-40B4-BE49-F238E27FC236}">
                  <a16:creationId xmlns:a16="http://schemas.microsoft.com/office/drawing/2014/main" id="{7EF8FF1C-3A69-4293-92CD-F35D43C4C1FF}"/>
                </a:ext>
              </a:extLst>
            </p:cNvPr>
            <p:cNvSpPr>
              <a:spLocks/>
            </p:cNvSpPr>
            <p:nvPr/>
          </p:nvSpPr>
          <p:spPr bwMode="auto">
            <a:xfrm>
              <a:off x="-7938" y="2914650"/>
              <a:ext cx="800100" cy="1646238"/>
            </a:xfrm>
            <a:custGeom>
              <a:avLst/>
              <a:gdLst>
                <a:gd name="T0" fmla="*/ 0 w 504"/>
                <a:gd name="T1" fmla="*/ 1037 h 1037"/>
                <a:gd name="T2" fmla="*/ 0 w 504"/>
                <a:gd name="T3" fmla="*/ 0 h 1037"/>
                <a:gd name="T4" fmla="*/ 504 w 504"/>
                <a:gd name="T5" fmla="*/ 526 h 1037"/>
                <a:gd name="T6" fmla="*/ 0 w 504"/>
                <a:gd name="T7" fmla="*/ 1037 h 1037"/>
              </a:gdLst>
              <a:ahLst/>
              <a:cxnLst>
                <a:cxn ang="0">
                  <a:pos x="T0" y="T1"/>
                </a:cxn>
                <a:cxn ang="0">
                  <a:pos x="T2" y="T3"/>
                </a:cxn>
                <a:cxn ang="0">
                  <a:pos x="T4" y="T5"/>
                </a:cxn>
                <a:cxn ang="0">
                  <a:pos x="T6" y="T7"/>
                </a:cxn>
              </a:cxnLst>
              <a:rect l="0" t="0" r="r" b="b"/>
              <a:pathLst>
                <a:path w="504" h="1037">
                  <a:moveTo>
                    <a:pt x="0" y="1037"/>
                  </a:moveTo>
                  <a:lnTo>
                    <a:pt x="0" y="0"/>
                  </a:lnTo>
                  <a:lnTo>
                    <a:pt x="504" y="526"/>
                  </a:lnTo>
                  <a:lnTo>
                    <a:pt x="0" y="1037"/>
                  </a:lnTo>
                  <a:close/>
                </a:path>
              </a:pathLst>
            </a:custGeom>
            <a:solidFill>
              <a:srgbClr val="68A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73" name="Freeform 70">
              <a:extLst>
                <a:ext uri="{FF2B5EF4-FFF2-40B4-BE49-F238E27FC236}">
                  <a16:creationId xmlns:a16="http://schemas.microsoft.com/office/drawing/2014/main" id="{00C9AA1D-0E77-44BB-B0FA-E6D6DB0B349B}"/>
                </a:ext>
              </a:extLst>
            </p:cNvPr>
            <p:cNvSpPr>
              <a:spLocks/>
            </p:cNvSpPr>
            <p:nvPr/>
          </p:nvSpPr>
          <p:spPr bwMode="auto">
            <a:xfrm>
              <a:off x="748" y="2784475"/>
              <a:ext cx="925513" cy="1905000"/>
            </a:xfrm>
            <a:custGeom>
              <a:avLst/>
              <a:gdLst>
                <a:gd name="T0" fmla="*/ 33 w 583"/>
                <a:gd name="T1" fmla="*/ 1167 h 1200"/>
                <a:gd name="T2" fmla="*/ 504 w 583"/>
                <a:gd name="T3" fmla="*/ 689 h 1200"/>
                <a:gd name="T4" fmla="*/ 583 w 583"/>
                <a:gd name="T5" fmla="*/ 608 h 1200"/>
                <a:gd name="T6" fmla="*/ 504 w 583"/>
                <a:gd name="T7" fmla="*/ 526 h 1200"/>
                <a:gd name="T8" fmla="*/ 40 w 583"/>
                <a:gd name="T9" fmla="*/ 43 h 1200"/>
                <a:gd name="T10" fmla="*/ 0 w 583"/>
                <a:gd name="T11" fmla="*/ 0 h 1200"/>
                <a:gd name="T12" fmla="*/ 0 w 583"/>
                <a:gd name="T13" fmla="*/ 163 h 1200"/>
                <a:gd name="T14" fmla="*/ 427 w 583"/>
                <a:gd name="T15" fmla="*/ 608 h 1200"/>
                <a:gd name="T16" fmla="*/ 0 w 583"/>
                <a:gd name="T17" fmla="*/ 1040 h 1200"/>
                <a:gd name="T18" fmla="*/ 0 w 583"/>
                <a:gd name="T19" fmla="*/ 1200 h 1200"/>
                <a:gd name="T20" fmla="*/ 33 w 583"/>
                <a:gd name="T21" fmla="*/ 1167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3" h="1200">
                  <a:moveTo>
                    <a:pt x="33" y="1167"/>
                  </a:moveTo>
                  <a:lnTo>
                    <a:pt x="504" y="689"/>
                  </a:lnTo>
                  <a:lnTo>
                    <a:pt x="583" y="608"/>
                  </a:lnTo>
                  <a:lnTo>
                    <a:pt x="504" y="526"/>
                  </a:lnTo>
                  <a:lnTo>
                    <a:pt x="40" y="43"/>
                  </a:lnTo>
                  <a:lnTo>
                    <a:pt x="0" y="0"/>
                  </a:lnTo>
                  <a:lnTo>
                    <a:pt x="0" y="163"/>
                  </a:lnTo>
                  <a:lnTo>
                    <a:pt x="427" y="608"/>
                  </a:lnTo>
                  <a:lnTo>
                    <a:pt x="0" y="1040"/>
                  </a:lnTo>
                  <a:lnTo>
                    <a:pt x="0" y="1200"/>
                  </a:lnTo>
                  <a:lnTo>
                    <a:pt x="33" y="1167"/>
                  </a:lnTo>
                  <a:close/>
                </a:path>
              </a:pathLst>
            </a:custGeom>
            <a:solidFill>
              <a:srgbClr val="293E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74" name="Freeform 71">
              <a:extLst>
                <a:ext uri="{FF2B5EF4-FFF2-40B4-BE49-F238E27FC236}">
                  <a16:creationId xmlns:a16="http://schemas.microsoft.com/office/drawing/2014/main" id="{FA53D8AE-FAEE-473C-9681-8A0464479404}"/>
                </a:ext>
              </a:extLst>
            </p:cNvPr>
            <p:cNvSpPr>
              <a:spLocks/>
            </p:cNvSpPr>
            <p:nvPr/>
          </p:nvSpPr>
          <p:spPr bwMode="auto">
            <a:xfrm>
              <a:off x="5859462" y="1414463"/>
              <a:ext cx="923925" cy="955675"/>
            </a:xfrm>
            <a:custGeom>
              <a:avLst/>
              <a:gdLst>
                <a:gd name="T0" fmla="*/ 2 w 741"/>
                <a:gd name="T1" fmla="*/ 368 h 741"/>
                <a:gd name="T2" fmla="*/ 373 w 741"/>
                <a:gd name="T3" fmla="*/ 2 h 741"/>
                <a:gd name="T4" fmla="*/ 740 w 741"/>
                <a:gd name="T5" fmla="*/ 373 h 741"/>
                <a:gd name="T6" fmla="*/ 368 w 741"/>
                <a:gd name="T7" fmla="*/ 740 h 741"/>
                <a:gd name="T8" fmla="*/ 2 w 741"/>
                <a:gd name="T9" fmla="*/ 368 h 741"/>
              </a:gdLst>
              <a:ahLst/>
              <a:cxnLst>
                <a:cxn ang="0">
                  <a:pos x="T0" y="T1"/>
                </a:cxn>
                <a:cxn ang="0">
                  <a:pos x="T2" y="T3"/>
                </a:cxn>
                <a:cxn ang="0">
                  <a:pos x="T4" y="T5"/>
                </a:cxn>
                <a:cxn ang="0">
                  <a:pos x="T6" y="T7"/>
                </a:cxn>
                <a:cxn ang="0">
                  <a:pos x="T8" y="T9"/>
                </a:cxn>
              </a:cxnLst>
              <a:rect l="0" t="0" r="r" b="b"/>
              <a:pathLst>
                <a:path w="741" h="741">
                  <a:moveTo>
                    <a:pt x="2" y="368"/>
                  </a:moveTo>
                  <a:cubicBezTo>
                    <a:pt x="3" y="165"/>
                    <a:pt x="169" y="0"/>
                    <a:pt x="373" y="2"/>
                  </a:cubicBezTo>
                  <a:cubicBezTo>
                    <a:pt x="577" y="3"/>
                    <a:pt x="741" y="170"/>
                    <a:pt x="740" y="373"/>
                  </a:cubicBezTo>
                  <a:cubicBezTo>
                    <a:pt x="739" y="577"/>
                    <a:pt x="572" y="741"/>
                    <a:pt x="368" y="740"/>
                  </a:cubicBezTo>
                  <a:cubicBezTo>
                    <a:pt x="164" y="739"/>
                    <a:pt x="0" y="572"/>
                    <a:pt x="2" y="368"/>
                  </a:cubicBezTo>
                  <a:close/>
                </a:path>
              </a:pathLst>
            </a:custGeom>
            <a:solidFill>
              <a:srgbClr val="293E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75" name="Freeform 72">
              <a:extLst>
                <a:ext uri="{FF2B5EF4-FFF2-40B4-BE49-F238E27FC236}">
                  <a16:creationId xmlns:a16="http://schemas.microsoft.com/office/drawing/2014/main" id="{F63B0554-D967-406E-AB1B-A0CA44C64409}"/>
                </a:ext>
              </a:extLst>
            </p:cNvPr>
            <p:cNvSpPr>
              <a:spLocks/>
            </p:cNvSpPr>
            <p:nvPr/>
          </p:nvSpPr>
          <p:spPr bwMode="auto">
            <a:xfrm>
              <a:off x="12180455" y="5207001"/>
              <a:ext cx="0" cy="517525"/>
            </a:xfrm>
            <a:custGeom>
              <a:avLst/>
              <a:gdLst>
                <a:gd name="T0" fmla="*/ 326 h 326"/>
                <a:gd name="T1" fmla="*/ 0 h 326"/>
                <a:gd name="T2" fmla="*/ 326 h 326"/>
              </a:gdLst>
              <a:ahLst/>
              <a:cxnLst>
                <a:cxn ang="0">
                  <a:pos x="0" y="T0"/>
                </a:cxn>
                <a:cxn ang="0">
                  <a:pos x="0" y="T1"/>
                </a:cxn>
                <a:cxn ang="0">
                  <a:pos x="0" y="T2"/>
                </a:cxn>
              </a:cxnLst>
              <a:rect l="0" t="0" r="r" b="b"/>
              <a:pathLst>
                <a:path h="326">
                  <a:moveTo>
                    <a:pt x="0" y="326"/>
                  </a:moveTo>
                  <a:lnTo>
                    <a:pt x="0" y="0"/>
                  </a:lnTo>
                  <a:lnTo>
                    <a:pt x="0" y="326"/>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76" name="Line 73">
              <a:extLst>
                <a:ext uri="{FF2B5EF4-FFF2-40B4-BE49-F238E27FC236}">
                  <a16:creationId xmlns:a16="http://schemas.microsoft.com/office/drawing/2014/main" id="{BCFDA7CA-1B69-4C79-A411-72119600C967}"/>
                </a:ext>
              </a:extLst>
            </p:cNvPr>
            <p:cNvSpPr>
              <a:spLocks noChangeShapeType="1"/>
            </p:cNvSpPr>
            <p:nvPr/>
          </p:nvSpPr>
          <p:spPr bwMode="auto">
            <a:xfrm flipV="1">
              <a:off x="12180455" y="5207001"/>
              <a:ext cx="0" cy="5175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sp>
        <p:nvSpPr>
          <p:cNvPr id="79" name="Rectangle 78">
            <a:extLst>
              <a:ext uri="{FF2B5EF4-FFF2-40B4-BE49-F238E27FC236}">
                <a16:creationId xmlns:a16="http://schemas.microsoft.com/office/drawing/2014/main" id="{A67DEF45-294D-4F32-B7B0-CA17C52BFCAB}"/>
              </a:ext>
            </a:extLst>
          </p:cNvPr>
          <p:cNvSpPr/>
          <p:nvPr userDrawn="1"/>
        </p:nvSpPr>
        <p:spPr>
          <a:xfrm>
            <a:off x="330633" y="344489"/>
            <a:ext cx="11527993" cy="6170467"/>
          </a:xfrm>
          <a:prstGeom prst="rect">
            <a:avLst/>
          </a:prstGeom>
          <a:solidFill>
            <a:schemeClr val="tx1"/>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dirty="0">
              <a:solidFill>
                <a:srgbClr val="FFFFFF"/>
              </a:solidFill>
            </a:endParaRPr>
          </a:p>
        </p:txBody>
      </p:sp>
      <p:sp>
        <p:nvSpPr>
          <p:cNvPr id="8" name="Content Placeholder 26"/>
          <p:cNvSpPr>
            <a:spLocks noGrp="1"/>
          </p:cNvSpPr>
          <p:nvPr>
            <p:ph sz="quarter" idx="16" hasCustomPrompt="1"/>
          </p:nvPr>
        </p:nvSpPr>
        <p:spPr bwMode="gray">
          <a:xfrm>
            <a:off x="911409" y="4365205"/>
            <a:ext cx="9253163" cy="645886"/>
          </a:xfrm>
        </p:spPr>
        <p:txBody>
          <a:bodyPr vert="horz" lIns="91440" tIns="45720" rIns="91440" bIns="45720" rtlCol="0" anchor="t" anchorCtr="0">
            <a:noAutofit/>
          </a:bodyPr>
          <a:lstStyle>
            <a:lvl1pPr>
              <a:buFontTx/>
              <a:buNone/>
              <a:defRPr lang="en-US" sz="1998" baseline="0" dirty="0">
                <a:solidFill>
                  <a:srgbClr val="F7F7F7"/>
                </a:solidFill>
                <a:latin typeface="+mn-lt"/>
                <a:ea typeface="Gilroy" panose="00000500000000000000" pitchFamily="50" charset="0"/>
                <a:cs typeface="Gilroy" panose="00000500000000000000" pitchFamily="50" charset="0"/>
              </a:defRPr>
            </a:lvl1pPr>
          </a:lstStyle>
          <a:p>
            <a:pPr marL="0" lvl="0" indent="0">
              <a:buNone/>
            </a:pPr>
            <a:r>
              <a:rPr lang="en-US" dirty="0"/>
              <a:t>Source information here</a:t>
            </a:r>
          </a:p>
        </p:txBody>
      </p:sp>
      <p:sp>
        <p:nvSpPr>
          <p:cNvPr id="5" name="Content Placeholder 4"/>
          <p:cNvSpPr>
            <a:spLocks noGrp="1"/>
          </p:cNvSpPr>
          <p:nvPr>
            <p:ph sz="quarter" idx="17" hasCustomPrompt="1"/>
          </p:nvPr>
        </p:nvSpPr>
        <p:spPr>
          <a:xfrm>
            <a:off x="911408" y="2383688"/>
            <a:ext cx="10473516" cy="1711386"/>
          </a:xfrm>
        </p:spPr>
        <p:txBody>
          <a:bodyPr anchor="b" anchorCtr="0"/>
          <a:lstStyle>
            <a:lvl1pPr marL="0" indent="0">
              <a:buClr>
                <a:schemeClr val="bg1"/>
              </a:buClr>
              <a:buFont typeface=".AppleSystemUIFont" charset="-120"/>
              <a:buNone/>
              <a:defRPr sz="4799" b="1">
                <a:solidFill>
                  <a:srgbClr val="F7F7F7"/>
                </a:solidFill>
                <a:latin typeface="+mj-lt"/>
              </a:defRPr>
            </a:lvl1pPr>
            <a:lvl2pPr marL="231612" indent="0">
              <a:buFontTx/>
              <a:buNone/>
              <a:defRPr sz="3997"/>
            </a:lvl2pPr>
            <a:lvl3pPr marL="569514" indent="0">
              <a:buFontTx/>
              <a:buNone/>
              <a:defRPr sz="3997"/>
            </a:lvl3pPr>
            <a:lvl4pPr marL="853477" indent="0">
              <a:buFontTx/>
              <a:buNone/>
              <a:defRPr sz="3997"/>
            </a:lvl4pPr>
            <a:lvl5pPr marL="1145373" indent="0">
              <a:buFontTx/>
              <a:buNone/>
              <a:defRPr sz="3997"/>
            </a:lvl5pPr>
          </a:lstStyle>
          <a:p>
            <a:pPr lvl="0"/>
            <a:r>
              <a:rPr lang="en-US" dirty="0"/>
              <a:t>Click to edit Master text styles</a:t>
            </a:r>
          </a:p>
        </p:txBody>
      </p:sp>
      <p:sp>
        <p:nvSpPr>
          <p:cNvPr id="77" name="Freeform 5">
            <a:extLst>
              <a:ext uri="{FF2B5EF4-FFF2-40B4-BE49-F238E27FC236}">
                <a16:creationId xmlns:a16="http://schemas.microsoft.com/office/drawing/2014/main" id="{C81BA6C9-E98F-4470-A4E1-E6EBE4BCC909}"/>
              </a:ext>
            </a:extLst>
          </p:cNvPr>
          <p:cNvSpPr>
            <a:spLocks/>
          </p:cNvSpPr>
          <p:nvPr userDrawn="1"/>
        </p:nvSpPr>
        <p:spPr bwMode="auto">
          <a:xfrm flipH="1" flipV="1">
            <a:off x="10677526" y="5346703"/>
            <a:ext cx="538163" cy="555625"/>
          </a:xfrm>
          <a:custGeom>
            <a:avLst/>
            <a:gdLst>
              <a:gd name="T0" fmla="*/ 0 w 338"/>
              <a:gd name="T1" fmla="*/ 0 h 337"/>
              <a:gd name="T2" fmla="*/ 338 w 338"/>
              <a:gd name="T3" fmla="*/ 0 h 337"/>
              <a:gd name="T4" fmla="*/ 338 w 338"/>
              <a:gd name="T5" fmla="*/ 31 h 337"/>
              <a:gd name="T6" fmla="*/ 32 w 338"/>
              <a:gd name="T7" fmla="*/ 337 h 337"/>
              <a:gd name="T8" fmla="*/ 0 w 338"/>
              <a:gd name="T9" fmla="*/ 337 h 337"/>
              <a:gd name="T10" fmla="*/ 0 w 338"/>
              <a:gd name="T11" fmla="*/ 0 h 337"/>
            </a:gdLst>
            <a:ahLst/>
            <a:cxnLst>
              <a:cxn ang="0">
                <a:pos x="T0" y="T1"/>
              </a:cxn>
              <a:cxn ang="0">
                <a:pos x="T2" y="T3"/>
              </a:cxn>
              <a:cxn ang="0">
                <a:pos x="T4" y="T5"/>
              </a:cxn>
              <a:cxn ang="0">
                <a:pos x="T6" y="T7"/>
              </a:cxn>
              <a:cxn ang="0">
                <a:pos x="T8" y="T9"/>
              </a:cxn>
              <a:cxn ang="0">
                <a:pos x="T10" y="T11"/>
              </a:cxn>
            </a:cxnLst>
            <a:rect l="0" t="0" r="r" b="b"/>
            <a:pathLst>
              <a:path w="338" h="337">
                <a:moveTo>
                  <a:pt x="0" y="0"/>
                </a:moveTo>
                <a:cubicBezTo>
                  <a:pt x="338" y="0"/>
                  <a:pt x="338" y="0"/>
                  <a:pt x="338" y="0"/>
                </a:cubicBezTo>
                <a:cubicBezTo>
                  <a:pt x="338" y="31"/>
                  <a:pt x="338" y="31"/>
                  <a:pt x="338" y="31"/>
                </a:cubicBezTo>
                <a:cubicBezTo>
                  <a:pt x="338" y="200"/>
                  <a:pt x="201" y="337"/>
                  <a:pt x="32" y="337"/>
                </a:cubicBezTo>
                <a:cubicBezTo>
                  <a:pt x="0" y="337"/>
                  <a:pt x="0" y="337"/>
                  <a:pt x="0" y="337"/>
                </a:cubicBezTo>
                <a:lnTo>
                  <a:pt x="0" y="0"/>
                </a:lnTo>
                <a:close/>
              </a:path>
            </a:pathLst>
          </a:custGeom>
          <a:solidFill>
            <a:srgbClr val="F7F7F7"/>
          </a:solidFill>
          <a:ln>
            <a:noFill/>
          </a:ln>
        </p:spPr>
        <p:txBody>
          <a:bodyPr vert="horz" wrap="square" lIns="91416" tIns="45708" rIns="91416" bIns="45708" numCol="1" anchor="t" anchorCtr="0" compatLnSpc="1">
            <a:prstTxWarp prst="textNoShape">
              <a:avLst/>
            </a:prstTxWarp>
          </a:bodyPr>
          <a:lstStyle/>
          <a:p>
            <a:endParaRPr lang="en-US" sz="1799"/>
          </a:p>
        </p:txBody>
      </p:sp>
      <p:sp>
        <p:nvSpPr>
          <p:cNvPr id="81" name="Freeform 9">
            <a:extLst>
              <a:ext uri="{FF2B5EF4-FFF2-40B4-BE49-F238E27FC236}">
                <a16:creationId xmlns:a16="http://schemas.microsoft.com/office/drawing/2014/main" id="{22687944-A2E2-4389-87E4-B80F70CF6AB0}"/>
              </a:ext>
            </a:extLst>
          </p:cNvPr>
          <p:cNvSpPr>
            <a:spLocks/>
          </p:cNvSpPr>
          <p:nvPr userDrawn="1"/>
        </p:nvSpPr>
        <p:spPr bwMode="auto">
          <a:xfrm>
            <a:off x="968376" y="974727"/>
            <a:ext cx="536575" cy="554037"/>
          </a:xfrm>
          <a:custGeom>
            <a:avLst/>
            <a:gdLst>
              <a:gd name="T0" fmla="*/ 0 w 338"/>
              <a:gd name="T1" fmla="*/ 0 h 337"/>
              <a:gd name="T2" fmla="*/ 338 w 338"/>
              <a:gd name="T3" fmla="*/ 0 h 337"/>
              <a:gd name="T4" fmla="*/ 338 w 338"/>
              <a:gd name="T5" fmla="*/ 31 h 337"/>
              <a:gd name="T6" fmla="*/ 32 w 338"/>
              <a:gd name="T7" fmla="*/ 337 h 337"/>
              <a:gd name="T8" fmla="*/ 0 w 338"/>
              <a:gd name="T9" fmla="*/ 337 h 337"/>
              <a:gd name="T10" fmla="*/ 0 w 338"/>
              <a:gd name="T11" fmla="*/ 0 h 337"/>
            </a:gdLst>
            <a:ahLst/>
            <a:cxnLst>
              <a:cxn ang="0">
                <a:pos x="T0" y="T1"/>
              </a:cxn>
              <a:cxn ang="0">
                <a:pos x="T2" y="T3"/>
              </a:cxn>
              <a:cxn ang="0">
                <a:pos x="T4" y="T5"/>
              </a:cxn>
              <a:cxn ang="0">
                <a:pos x="T6" y="T7"/>
              </a:cxn>
              <a:cxn ang="0">
                <a:pos x="T8" y="T9"/>
              </a:cxn>
              <a:cxn ang="0">
                <a:pos x="T10" y="T11"/>
              </a:cxn>
            </a:cxnLst>
            <a:rect l="0" t="0" r="r" b="b"/>
            <a:pathLst>
              <a:path w="338" h="337">
                <a:moveTo>
                  <a:pt x="0" y="0"/>
                </a:moveTo>
                <a:cubicBezTo>
                  <a:pt x="338" y="0"/>
                  <a:pt x="338" y="0"/>
                  <a:pt x="338" y="0"/>
                </a:cubicBezTo>
                <a:cubicBezTo>
                  <a:pt x="338" y="31"/>
                  <a:pt x="338" y="31"/>
                  <a:pt x="338" y="31"/>
                </a:cubicBezTo>
                <a:cubicBezTo>
                  <a:pt x="338" y="200"/>
                  <a:pt x="201" y="337"/>
                  <a:pt x="32" y="337"/>
                </a:cubicBezTo>
                <a:cubicBezTo>
                  <a:pt x="0" y="337"/>
                  <a:pt x="0" y="337"/>
                  <a:pt x="0" y="337"/>
                </a:cubicBezTo>
                <a:lnTo>
                  <a:pt x="0" y="0"/>
                </a:lnTo>
                <a:close/>
              </a:path>
            </a:pathLst>
          </a:custGeom>
          <a:solidFill>
            <a:srgbClr val="F7F7F7"/>
          </a:solidFill>
          <a:ln>
            <a:noFill/>
          </a:ln>
        </p:spPr>
        <p:txBody>
          <a:bodyPr vert="horz" wrap="square" lIns="91416" tIns="45708" rIns="91416" bIns="45708" numCol="1" anchor="t" anchorCtr="0" compatLnSpc="1">
            <a:prstTxWarp prst="textNoShape">
              <a:avLst/>
            </a:prstTxWarp>
          </a:bodyPr>
          <a:lstStyle/>
          <a:p>
            <a:endParaRPr lang="en-US" sz="1799"/>
          </a:p>
        </p:txBody>
      </p:sp>
    </p:spTree>
    <p:extLst>
      <p:ext uri="{BB962C8B-B14F-4D97-AF65-F5344CB8AC3E}">
        <p14:creationId xmlns:p14="http://schemas.microsoft.com/office/powerpoint/2010/main" val="362075800"/>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p:cSld name="Closing">
    <p:bg bwMode="gray">
      <p:bgPr>
        <a:solidFill>
          <a:schemeClr val="tx1"/>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370629" y="3599345"/>
            <a:ext cx="10441443" cy="1374775"/>
          </a:xfrm>
        </p:spPr>
        <p:txBody>
          <a:bodyPr/>
          <a:lstStyle>
            <a:lvl1pPr marL="0" indent="0">
              <a:buFont typeface="Calibri" panose="020F0502020204030204" pitchFamily="34" charset="0"/>
              <a:buChar char=" "/>
              <a:defRPr sz="1899" b="0">
                <a:solidFill>
                  <a:schemeClr val="bg2"/>
                </a:solidFill>
                <a:latin typeface="+mn-lt"/>
                <a:ea typeface="Gilroy" panose="00000500000000000000" pitchFamily="50" charset="0"/>
                <a:cs typeface="Gilroy" panose="00000500000000000000" pitchFamily="50" charset="0"/>
              </a:defRPr>
            </a:lvl1pPr>
            <a:lvl2pPr marL="0" indent="0">
              <a:spcBef>
                <a:spcPts val="100"/>
              </a:spcBef>
              <a:buFont typeface="Calibri" panose="020F0502020204030204" pitchFamily="34" charset="0"/>
              <a:buChar char=" "/>
              <a:defRPr sz="1699">
                <a:solidFill>
                  <a:schemeClr val="bg2"/>
                </a:solidFill>
                <a:latin typeface="+mn-lt"/>
                <a:ea typeface="Gilroy" panose="00000500000000000000" pitchFamily="50" charset="0"/>
                <a:cs typeface="Gilroy" panose="00000500000000000000" pitchFamily="50" charset="0"/>
              </a:defRPr>
            </a:lvl2pPr>
          </a:lstStyle>
          <a:p>
            <a:pPr lvl="0"/>
            <a:r>
              <a:rPr lang="en-US" dirty="0"/>
              <a:t>Click to edit Master text styles</a:t>
            </a:r>
          </a:p>
          <a:p>
            <a:pPr lvl="1"/>
            <a:r>
              <a:rPr lang="en-US" dirty="0"/>
              <a:t>Second level</a:t>
            </a:r>
          </a:p>
        </p:txBody>
      </p:sp>
      <p:sp>
        <p:nvSpPr>
          <p:cNvPr id="3" name="Title 2"/>
          <p:cNvSpPr>
            <a:spLocks noGrp="1"/>
          </p:cNvSpPr>
          <p:nvPr>
            <p:ph type="title"/>
          </p:nvPr>
        </p:nvSpPr>
        <p:spPr>
          <a:xfrm>
            <a:off x="431102" y="2731259"/>
            <a:ext cx="11185080" cy="668692"/>
          </a:xfrm>
        </p:spPr>
        <p:txBody>
          <a:bodyPr/>
          <a:lstStyle>
            <a:lvl1pPr>
              <a:defRPr sz="4399">
                <a:solidFill>
                  <a:schemeClr val="bg2"/>
                </a:solidFill>
              </a:defRPr>
            </a:lvl1pPr>
          </a:lstStyle>
          <a:p>
            <a:r>
              <a:rPr lang="en-US" dirty="0"/>
              <a:t>Click to edit Master title style</a:t>
            </a:r>
          </a:p>
        </p:txBody>
      </p:sp>
      <p:grpSp>
        <p:nvGrpSpPr>
          <p:cNvPr id="43" name="Group 42">
            <a:extLst>
              <a:ext uri="{FF2B5EF4-FFF2-40B4-BE49-F238E27FC236}">
                <a16:creationId xmlns:a16="http://schemas.microsoft.com/office/drawing/2014/main" id="{1D8231D8-E67A-4F3D-AA21-6327BFA85941}"/>
              </a:ext>
            </a:extLst>
          </p:cNvPr>
          <p:cNvGrpSpPr/>
          <p:nvPr userDrawn="1"/>
        </p:nvGrpSpPr>
        <p:grpSpPr bwMode="gray">
          <a:xfrm>
            <a:off x="539751" y="1054100"/>
            <a:ext cx="1498357" cy="234950"/>
            <a:chOff x="539750" y="1054100"/>
            <a:chExt cx="1498357" cy="234950"/>
          </a:xfrm>
        </p:grpSpPr>
        <p:sp>
          <p:nvSpPr>
            <p:cNvPr id="44" name="AutoShape 3">
              <a:extLst>
                <a:ext uri="{FF2B5EF4-FFF2-40B4-BE49-F238E27FC236}">
                  <a16:creationId xmlns:a16="http://schemas.microsoft.com/office/drawing/2014/main" id="{BFEE35D3-B609-43C2-81D9-EB9569BE434E}"/>
                </a:ext>
              </a:extLst>
            </p:cNvPr>
            <p:cNvSpPr>
              <a:spLocks noChangeAspect="1" noChangeArrowheads="1" noTextEdit="1"/>
            </p:cNvSpPr>
            <p:nvPr userDrawn="1"/>
          </p:nvSpPr>
          <p:spPr bwMode="gray">
            <a:xfrm>
              <a:off x="539750" y="1054100"/>
              <a:ext cx="1490663"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45" name="Freeform 5">
              <a:extLst>
                <a:ext uri="{FF2B5EF4-FFF2-40B4-BE49-F238E27FC236}">
                  <a16:creationId xmlns:a16="http://schemas.microsoft.com/office/drawing/2014/main" id="{006A6B39-AE2F-4AFF-96AB-80E7DE2BF645}"/>
                </a:ext>
              </a:extLst>
            </p:cNvPr>
            <p:cNvSpPr>
              <a:spLocks/>
            </p:cNvSpPr>
            <p:nvPr userDrawn="1"/>
          </p:nvSpPr>
          <p:spPr bwMode="gray">
            <a:xfrm>
              <a:off x="823913" y="1125538"/>
              <a:ext cx="92075" cy="158750"/>
            </a:xfrm>
            <a:custGeom>
              <a:avLst/>
              <a:gdLst>
                <a:gd name="T0" fmla="*/ 51 w 58"/>
                <a:gd name="T1" fmla="*/ 0 h 95"/>
                <a:gd name="T2" fmla="*/ 24 w 58"/>
                <a:gd name="T3" fmla="*/ 10 h 95"/>
                <a:gd name="T4" fmla="*/ 24 w 58"/>
                <a:gd name="T5" fmla="*/ 1 h 95"/>
                <a:gd name="T6" fmla="*/ 0 w 58"/>
                <a:gd name="T7" fmla="*/ 1 h 95"/>
                <a:gd name="T8" fmla="*/ 0 w 58"/>
                <a:gd name="T9" fmla="*/ 95 h 95"/>
                <a:gd name="T10" fmla="*/ 25 w 58"/>
                <a:gd name="T11" fmla="*/ 95 h 95"/>
                <a:gd name="T12" fmla="*/ 25 w 58"/>
                <a:gd name="T13" fmla="*/ 35 h 95"/>
                <a:gd name="T14" fmla="*/ 48 w 58"/>
                <a:gd name="T15" fmla="*/ 24 h 95"/>
                <a:gd name="T16" fmla="*/ 58 w 58"/>
                <a:gd name="T17" fmla="*/ 25 h 95"/>
                <a:gd name="T18" fmla="*/ 58 w 58"/>
                <a:gd name="T19" fmla="*/ 1 h 95"/>
                <a:gd name="T20" fmla="*/ 51 w 58"/>
                <a:gd name="T2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95">
                  <a:moveTo>
                    <a:pt x="51" y="0"/>
                  </a:moveTo>
                  <a:cubicBezTo>
                    <a:pt x="40" y="0"/>
                    <a:pt x="31" y="4"/>
                    <a:pt x="24" y="10"/>
                  </a:cubicBezTo>
                  <a:cubicBezTo>
                    <a:pt x="24" y="1"/>
                    <a:pt x="24" y="1"/>
                    <a:pt x="24" y="1"/>
                  </a:cubicBezTo>
                  <a:cubicBezTo>
                    <a:pt x="0" y="1"/>
                    <a:pt x="0" y="1"/>
                    <a:pt x="0" y="1"/>
                  </a:cubicBezTo>
                  <a:cubicBezTo>
                    <a:pt x="0" y="95"/>
                    <a:pt x="0" y="95"/>
                    <a:pt x="0" y="95"/>
                  </a:cubicBezTo>
                  <a:cubicBezTo>
                    <a:pt x="25" y="95"/>
                    <a:pt x="25" y="95"/>
                    <a:pt x="25" y="95"/>
                  </a:cubicBezTo>
                  <a:cubicBezTo>
                    <a:pt x="25" y="35"/>
                    <a:pt x="25" y="35"/>
                    <a:pt x="25" y="35"/>
                  </a:cubicBezTo>
                  <a:cubicBezTo>
                    <a:pt x="29" y="30"/>
                    <a:pt x="37" y="24"/>
                    <a:pt x="48" y="24"/>
                  </a:cubicBezTo>
                  <a:cubicBezTo>
                    <a:pt x="52" y="24"/>
                    <a:pt x="55" y="24"/>
                    <a:pt x="58" y="25"/>
                  </a:cubicBezTo>
                  <a:cubicBezTo>
                    <a:pt x="58" y="1"/>
                    <a:pt x="58" y="1"/>
                    <a:pt x="58" y="1"/>
                  </a:cubicBezTo>
                  <a:cubicBezTo>
                    <a:pt x="56" y="1"/>
                    <a:pt x="53" y="0"/>
                    <a:pt x="5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46" name="Freeform 6">
              <a:extLst>
                <a:ext uri="{FF2B5EF4-FFF2-40B4-BE49-F238E27FC236}">
                  <a16:creationId xmlns:a16="http://schemas.microsoft.com/office/drawing/2014/main" id="{C425EBB1-CA2B-47D6-BAF0-345A1C19BF92}"/>
                </a:ext>
              </a:extLst>
            </p:cNvPr>
            <p:cNvSpPr>
              <a:spLocks/>
            </p:cNvSpPr>
            <p:nvPr userDrawn="1"/>
          </p:nvSpPr>
          <p:spPr bwMode="gray">
            <a:xfrm>
              <a:off x="539750" y="1123950"/>
              <a:ext cx="117475" cy="163513"/>
            </a:xfrm>
            <a:custGeom>
              <a:avLst/>
              <a:gdLst>
                <a:gd name="T0" fmla="*/ 12 w 74"/>
                <a:gd name="T1" fmla="*/ 67 h 98"/>
                <a:gd name="T2" fmla="*/ 37 w 74"/>
                <a:gd name="T3" fmla="*/ 77 h 98"/>
                <a:gd name="T4" fmla="*/ 49 w 74"/>
                <a:gd name="T5" fmla="*/ 69 h 98"/>
                <a:gd name="T6" fmla="*/ 4 w 74"/>
                <a:gd name="T7" fmla="*/ 30 h 98"/>
                <a:gd name="T8" fmla="*/ 40 w 74"/>
                <a:gd name="T9" fmla="*/ 0 h 98"/>
                <a:gd name="T10" fmla="*/ 71 w 74"/>
                <a:gd name="T11" fmla="*/ 10 h 98"/>
                <a:gd name="T12" fmla="*/ 60 w 74"/>
                <a:gd name="T13" fmla="*/ 28 h 98"/>
                <a:gd name="T14" fmla="*/ 42 w 74"/>
                <a:gd name="T15" fmla="*/ 22 h 98"/>
                <a:gd name="T16" fmla="*/ 29 w 74"/>
                <a:gd name="T17" fmla="*/ 29 h 98"/>
                <a:gd name="T18" fmla="*/ 74 w 74"/>
                <a:gd name="T19" fmla="*/ 69 h 98"/>
                <a:gd name="T20" fmla="*/ 37 w 74"/>
                <a:gd name="T21" fmla="*/ 98 h 98"/>
                <a:gd name="T22" fmla="*/ 0 w 74"/>
                <a:gd name="T23" fmla="*/ 85 h 98"/>
                <a:gd name="T24" fmla="*/ 12 w 74"/>
                <a:gd name="T25" fmla="*/ 6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4" h="98">
                  <a:moveTo>
                    <a:pt x="12" y="67"/>
                  </a:moveTo>
                  <a:cubicBezTo>
                    <a:pt x="18" y="73"/>
                    <a:pt x="28" y="77"/>
                    <a:pt x="37" y="77"/>
                  </a:cubicBezTo>
                  <a:cubicBezTo>
                    <a:pt x="44" y="77"/>
                    <a:pt x="49" y="73"/>
                    <a:pt x="49" y="69"/>
                  </a:cubicBezTo>
                  <a:cubicBezTo>
                    <a:pt x="49" y="55"/>
                    <a:pt x="4" y="60"/>
                    <a:pt x="4" y="30"/>
                  </a:cubicBezTo>
                  <a:cubicBezTo>
                    <a:pt x="4" y="12"/>
                    <a:pt x="21" y="0"/>
                    <a:pt x="40" y="0"/>
                  </a:cubicBezTo>
                  <a:cubicBezTo>
                    <a:pt x="52" y="0"/>
                    <a:pt x="65" y="5"/>
                    <a:pt x="71" y="10"/>
                  </a:cubicBezTo>
                  <a:cubicBezTo>
                    <a:pt x="60" y="28"/>
                    <a:pt x="60" y="28"/>
                    <a:pt x="60" y="28"/>
                  </a:cubicBezTo>
                  <a:cubicBezTo>
                    <a:pt x="55" y="25"/>
                    <a:pt x="48" y="22"/>
                    <a:pt x="42" y="22"/>
                  </a:cubicBezTo>
                  <a:cubicBezTo>
                    <a:pt x="35" y="22"/>
                    <a:pt x="29" y="24"/>
                    <a:pt x="29" y="29"/>
                  </a:cubicBezTo>
                  <a:cubicBezTo>
                    <a:pt x="29" y="41"/>
                    <a:pt x="74" y="36"/>
                    <a:pt x="74" y="69"/>
                  </a:cubicBezTo>
                  <a:cubicBezTo>
                    <a:pt x="74" y="87"/>
                    <a:pt x="57" y="98"/>
                    <a:pt x="37" y="98"/>
                  </a:cubicBezTo>
                  <a:cubicBezTo>
                    <a:pt x="24" y="98"/>
                    <a:pt x="11" y="93"/>
                    <a:pt x="0" y="85"/>
                  </a:cubicBezTo>
                  <a:lnTo>
                    <a:pt x="12" y="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47" name="Freeform 7">
              <a:extLst>
                <a:ext uri="{FF2B5EF4-FFF2-40B4-BE49-F238E27FC236}">
                  <a16:creationId xmlns:a16="http://schemas.microsoft.com/office/drawing/2014/main" id="{DD637075-3FCE-496B-A005-DBC8945CFFBD}"/>
                </a:ext>
              </a:extLst>
            </p:cNvPr>
            <p:cNvSpPr>
              <a:spLocks noEditPoints="1"/>
            </p:cNvSpPr>
            <p:nvPr userDrawn="1"/>
          </p:nvSpPr>
          <p:spPr bwMode="gray">
            <a:xfrm>
              <a:off x="665163" y="1123950"/>
              <a:ext cx="142875" cy="163513"/>
            </a:xfrm>
            <a:custGeom>
              <a:avLst/>
              <a:gdLst>
                <a:gd name="T0" fmla="*/ 87 w 90"/>
                <a:gd name="T1" fmla="*/ 81 h 98"/>
                <a:gd name="T2" fmla="*/ 49 w 90"/>
                <a:gd name="T3" fmla="*/ 98 h 98"/>
                <a:gd name="T4" fmla="*/ 0 w 90"/>
                <a:gd name="T5" fmla="*/ 49 h 98"/>
                <a:gd name="T6" fmla="*/ 46 w 90"/>
                <a:gd name="T7" fmla="*/ 0 h 98"/>
                <a:gd name="T8" fmla="*/ 90 w 90"/>
                <a:gd name="T9" fmla="*/ 48 h 98"/>
                <a:gd name="T10" fmla="*/ 89 w 90"/>
                <a:gd name="T11" fmla="*/ 55 h 98"/>
                <a:gd name="T12" fmla="*/ 24 w 90"/>
                <a:gd name="T13" fmla="*/ 55 h 98"/>
                <a:gd name="T14" fmla="*/ 50 w 90"/>
                <a:gd name="T15" fmla="*/ 78 h 98"/>
                <a:gd name="T16" fmla="*/ 73 w 90"/>
                <a:gd name="T17" fmla="*/ 67 h 98"/>
                <a:gd name="T18" fmla="*/ 87 w 90"/>
                <a:gd name="T19" fmla="*/ 81 h 98"/>
                <a:gd name="T20" fmla="*/ 64 w 90"/>
                <a:gd name="T21" fmla="*/ 37 h 98"/>
                <a:gd name="T22" fmla="*/ 46 w 90"/>
                <a:gd name="T23" fmla="*/ 21 h 98"/>
                <a:gd name="T24" fmla="*/ 26 w 90"/>
                <a:gd name="T25" fmla="*/ 37 h 98"/>
                <a:gd name="T26" fmla="*/ 64 w 90"/>
                <a:gd name="T27" fmla="*/ 3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98">
                  <a:moveTo>
                    <a:pt x="87" y="81"/>
                  </a:moveTo>
                  <a:cubicBezTo>
                    <a:pt x="78" y="92"/>
                    <a:pt x="63" y="98"/>
                    <a:pt x="49" y="98"/>
                  </a:cubicBezTo>
                  <a:cubicBezTo>
                    <a:pt x="21" y="98"/>
                    <a:pt x="0" y="79"/>
                    <a:pt x="0" y="49"/>
                  </a:cubicBezTo>
                  <a:cubicBezTo>
                    <a:pt x="0" y="23"/>
                    <a:pt x="18" y="0"/>
                    <a:pt x="46" y="0"/>
                  </a:cubicBezTo>
                  <a:cubicBezTo>
                    <a:pt x="71" y="0"/>
                    <a:pt x="90" y="22"/>
                    <a:pt x="90" y="48"/>
                  </a:cubicBezTo>
                  <a:cubicBezTo>
                    <a:pt x="90" y="51"/>
                    <a:pt x="89" y="53"/>
                    <a:pt x="89" y="55"/>
                  </a:cubicBezTo>
                  <a:cubicBezTo>
                    <a:pt x="24" y="55"/>
                    <a:pt x="24" y="55"/>
                    <a:pt x="24" y="55"/>
                  </a:cubicBezTo>
                  <a:cubicBezTo>
                    <a:pt x="26" y="68"/>
                    <a:pt x="36" y="78"/>
                    <a:pt x="50" y="78"/>
                  </a:cubicBezTo>
                  <a:cubicBezTo>
                    <a:pt x="60" y="78"/>
                    <a:pt x="69" y="72"/>
                    <a:pt x="73" y="67"/>
                  </a:cubicBezTo>
                  <a:lnTo>
                    <a:pt x="87" y="81"/>
                  </a:lnTo>
                  <a:close/>
                  <a:moveTo>
                    <a:pt x="64" y="37"/>
                  </a:moveTo>
                  <a:cubicBezTo>
                    <a:pt x="63" y="29"/>
                    <a:pt x="56" y="21"/>
                    <a:pt x="46" y="21"/>
                  </a:cubicBezTo>
                  <a:cubicBezTo>
                    <a:pt x="35" y="21"/>
                    <a:pt x="27" y="29"/>
                    <a:pt x="26" y="37"/>
                  </a:cubicBezTo>
                  <a:lnTo>
                    <a:pt x="64"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48" name="Freeform 8">
              <a:extLst>
                <a:ext uri="{FF2B5EF4-FFF2-40B4-BE49-F238E27FC236}">
                  <a16:creationId xmlns:a16="http://schemas.microsoft.com/office/drawing/2014/main" id="{A6E63787-277C-48CE-A1A6-A74BE91B9094}"/>
                </a:ext>
              </a:extLst>
            </p:cNvPr>
            <p:cNvSpPr>
              <a:spLocks/>
            </p:cNvSpPr>
            <p:nvPr userDrawn="1"/>
          </p:nvSpPr>
          <p:spPr bwMode="gray">
            <a:xfrm>
              <a:off x="928688" y="1127125"/>
              <a:ext cx="163513" cy="157163"/>
            </a:xfrm>
            <a:custGeom>
              <a:avLst/>
              <a:gdLst>
                <a:gd name="T0" fmla="*/ 51 w 103"/>
                <a:gd name="T1" fmla="*/ 60 h 99"/>
                <a:gd name="T2" fmla="*/ 77 w 103"/>
                <a:gd name="T3" fmla="*/ 0 h 99"/>
                <a:gd name="T4" fmla="*/ 103 w 103"/>
                <a:gd name="T5" fmla="*/ 0 h 99"/>
                <a:gd name="T6" fmla="*/ 60 w 103"/>
                <a:gd name="T7" fmla="*/ 99 h 99"/>
                <a:gd name="T8" fmla="*/ 43 w 103"/>
                <a:gd name="T9" fmla="*/ 99 h 99"/>
                <a:gd name="T10" fmla="*/ 0 w 103"/>
                <a:gd name="T11" fmla="*/ 0 h 99"/>
                <a:gd name="T12" fmla="*/ 26 w 103"/>
                <a:gd name="T13" fmla="*/ 0 h 99"/>
                <a:gd name="T14" fmla="*/ 51 w 103"/>
                <a:gd name="T15" fmla="*/ 60 h 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9">
                  <a:moveTo>
                    <a:pt x="51" y="60"/>
                  </a:moveTo>
                  <a:lnTo>
                    <a:pt x="77" y="0"/>
                  </a:lnTo>
                  <a:lnTo>
                    <a:pt x="103" y="0"/>
                  </a:lnTo>
                  <a:lnTo>
                    <a:pt x="60" y="99"/>
                  </a:lnTo>
                  <a:lnTo>
                    <a:pt x="43" y="99"/>
                  </a:lnTo>
                  <a:lnTo>
                    <a:pt x="0" y="0"/>
                  </a:lnTo>
                  <a:lnTo>
                    <a:pt x="26" y="0"/>
                  </a:lnTo>
                  <a:lnTo>
                    <a:pt x="51" y="6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49" name="Oval 9">
              <a:extLst>
                <a:ext uri="{FF2B5EF4-FFF2-40B4-BE49-F238E27FC236}">
                  <a16:creationId xmlns:a16="http://schemas.microsoft.com/office/drawing/2014/main" id="{806FC878-AD0D-4131-A042-B1E45F153E8C}"/>
                </a:ext>
              </a:extLst>
            </p:cNvPr>
            <p:cNvSpPr>
              <a:spLocks noChangeArrowheads="1"/>
            </p:cNvSpPr>
            <p:nvPr userDrawn="1"/>
          </p:nvSpPr>
          <p:spPr bwMode="gray">
            <a:xfrm>
              <a:off x="1100138" y="1054100"/>
              <a:ext cx="50800" cy="539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0" name="Rectangle 10">
              <a:extLst>
                <a:ext uri="{FF2B5EF4-FFF2-40B4-BE49-F238E27FC236}">
                  <a16:creationId xmlns:a16="http://schemas.microsoft.com/office/drawing/2014/main" id="{7E873F7C-104A-4021-BB0D-AB05063CB2AC}"/>
                </a:ext>
              </a:extLst>
            </p:cNvPr>
            <p:cNvSpPr>
              <a:spLocks noChangeArrowheads="1"/>
            </p:cNvSpPr>
            <p:nvPr userDrawn="1"/>
          </p:nvSpPr>
          <p:spPr bwMode="gray">
            <a:xfrm>
              <a:off x="1104900" y="1127125"/>
              <a:ext cx="39688" cy="1571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1" name="Freeform 11">
              <a:extLst>
                <a:ext uri="{FF2B5EF4-FFF2-40B4-BE49-F238E27FC236}">
                  <a16:creationId xmlns:a16="http://schemas.microsoft.com/office/drawing/2014/main" id="{2E8A1865-AF39-4CAB-8C05-F6266740A6F1}"/>
                </a:ext>
              </a:extLst>
            </p:cNvPr>
            <p:cNvSpPr>
              <a:spLocks/>
            </p:cNvSpPr>
            <p:nvPr userDrawn="1"/>
          </p:nvSpPr>
          <p:spPr bwMode="gray">
            <a:xfrm>
              <a:off x="1162050" y="1123950"/>
              <a:ext cx="147638" cy="163513"/>
            </a:xfrm>
            <a:custGeom>
              <a:avLst/>
              <a:gdLst>
                <a:gd name="T0" fmla="*/ 93 w 93"/>
                <a:gd name="T1" fmla="*/ 77 h 98"/>
                <a:gd name="T2" fmla="*/ 50 w 93"/>
                <a:gd name="T3" fmla="*/ 98 h 98"/>
                <a:gd name="T4" fmla="*/ 0 w 93"/>
                <a:gd name="T5" fmla="*/ 49 h 98"/>
                <a:gd name="T6" fmla="*/ 51 w 93"/>
                <a:gd name="T7" fmla="*/ 0 h 98"/>
                <a:gd name="T8" fmla="*/ 90 w 93"/>
                <a:gd name="T9" fmla="*/ 19 h 98"/>
                <a:gd name="T10" fmla="*/ 72 w 93"/>
                <a:gd name="T11" fmla="*/ 35 h 98"/>
                <a:gd name="T12" fmla="*/ 51 w 93"/>
                <a:gd name="T13" fmla="*/ 24 h 98"/>
                <a:gd name="T14" fmla="*/ 25 w 93"/>
                <a:gd name="T15" fmla="*/ 49 h 98"/>
                <a:gd name="T16" fmla="*/ 51 w 93"/>
                <a:gd name="T17" fmla="*/ 75 h 98"/>
                <a:gd name="T18" fmla="*/ 74 w 93"/>
                <a:gd name="T19" fmla="*/ 62 h 98"/>
                <a:gd name="T20" fmla="*/ 93 w 93"/>
                <a:gd name="T21" fmla="*/ 7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98">
                  <a:moveTo>
                    <a:pt x="93" y="77"/>
                  </a:moveTo>
                  <a:cubicBezTo>
                    <a:pt x="82" y="91"/>
                    <a:pt x="68" y="98"/>
                    <a:pt x="50" y="98"/>
                  </a:cubicBezTo>
                  <a:cubicBezTo>
                    <a:pt x="22" y="98"/>
                    <a:pt x="0" y="76"/>
                    <a:pt x="0" y="49"/>
                  </a:cubicBezTo>
                  <a:cubicBezTo>
                    <a:pt x="0" y="22"/>
                    <a:pt x="22" y="0"/>
                    <a:pt x="51" y="0"/>
                  </a:cubicBezTo>
                  <a:cubicBezTo>
                    <a:pt x="67" y="0"/>
                    <a:pt x="81" y="8"/>
                    <a:pt x="90" y="19"/>
                  </a:cubicBezTo>
                  <a:cubicBezTo>
                    <a:pt x="72" y="35"/>
                    <a:pt x="72" y="35"/>
                    <a:pt x="72" y="35"/>
                  </a:cubicBezTo>
                  <a:cubicBezTo>
                    <a:pt x="67" y="28"/>
                    <a:pt x="60" y="24"/>
                    <a:pt x="51" y="24"/>
                  </a:cubicBezTo>
                  <a:cubicBezTo>
                    <a:pt x="36" y="24"/>
                    <a:pt x="25" y="35"/>
                    <a:pt x="25" y="49"/>
                  </a:cubicBezTo>
                  <a:cubicBezTo>
                    <a:pt x="25" y="64"/>
                    <a:pt x="36" y="75"/>
                    <a:pt x="51" y="75"/>
                  </a:cubicBezTo>
                  <a:cubicBezTo>
                    <a:pt x="61" y="75"/>
                    <a:pt x="69" y="68"/>
                    <a:pt x="74" y="62"/>
                  </a:cubicBezTo>
                  <a:lnTo>
                    <a:pt x="93"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2" name="Freeform 12">
              <a:extLst>
                <a:ext uri="{FF2B5EF4-FFF2-40B4-BE49-F238E27FC236}">
                  <a16:creationId xmlns:a16="http://schemas.microsoft.com/office/drawing/2014/main" id="{98C7B756-135B-4C9C-A0D7-6BF91AFB931D}"/>
                </a:ext>
              </a:extLst>
            </p:cNvPr>
            <p:cNvSpPr>
              <a:spLocks noEditPoints="1"/>
            </p:cNvSpPr>
            <p:nvPr userDrawn="1"/>
          </p:nvSpPr>
          <p:spPr bwMode="gray">
            <a:xfrm>
              <a:off x="1314450" y="1123950"/>
              <a:ext cx="142875" cy="163513"/>
            </a:xfrm>
            <a:custGeom>
              <a:avLst/>
              <a:gdLst>
                <a:gd name="T0" fmla="*/ 87 w 90"/>
                <a:gd name="T1" fmla="*/ 81 h 98"/>
                <a:gd name="T2" fmla="*/ 49 w 90"/>
                <a:gd name="T3" fmla="*/ 98 h 98"/>
                <a:gd name="T4" fmla="*/ 0 w 90"/>
                <a:gd name="T5" fmla="*/ 49 h 98"/>
                <a:gd name="T6" fmla="*/ 46 w 90"/>
                <a:gd name="T7" fmla="*/ 0 h 98"/>
                <a:gd name="T8" fmla="*/ 90 w 90"/>
                <a:gd name="T9" fmla="*/ 48 h 98"/>
                <a:gd name="T10" fmla="*/ 89 w 90"/>
                <a:gd name="T11" fmla="*/ 55 h 98"/>
                <a:gd name="T12" fmla="*/ 25 w 90"/>
                <a:gd name="T13" fmla="*/ 55 h 98"/>
                <a:gd name="T14" fmla="*/ 50 w 90"/>
                <a:gd name="T15" fmla="*/ 78 h 98"/>
                <a:gd name="T16" fmla="*/ 73 w 90"/>
                <a:gd name="T17" fmla="*/ 67 h 98"/>
                <a:gd name="T18" fmla="*/ 87 w 90"/>
                <a:gd name="T19" fmla="*/ 81 h 98"/>
                <a:gd name="T20" fmla="*/ 64 w 90"/>
                <a:gd name="T21" fmla="*/ 37 h 98"/>
                <a:gd name="T22" fmla="*/ 46 w 90"/>
                <a:gd name="T23" fmla="*/ 21 h 98"/>
                <a:gd name="T24" fmla="*/ 26 w 90"/>
                <a:gd name="T25" fmla="*/ 37 h 98"/>
                <a:gd name="T26" fmla="*/ 64 w 90"/>
                <a:gd name="T27" fmla="*/ 3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98">
                  <a:moveTo>
                    <a:pt x="87" y="81"/>
                  </a:moveTo>
                  <a:cubicBezTo>
                    <a:pt x="78" y="92"/>
                    <a:pt x="64" y="98"/>
                    <a:pt x="49" y="98"/>
                  </a:cubicBezTo>
                  <a:cubicBezTo>
                    <a:pt x="21" y="98"/>
                    <a:pt x="0" y="79"/>
                    <a:pt x="0" y="49"/>
                  </a:cubicBezTo>
                  <a:cubicBezTo>
                    <a:pt x="0" y="23"/>
                    <a:pt x="18" y="0"/>
                    <a:pt x="46" y="0"/>
                  </a:cubicBezTo>
                  <a:cubicBezTo>
                    <a:pt x="72" y="0"/>
                    <a:pt x="90" y="22"/>
                    <a:pt x="90" y="48"/>
                  </a:cubicBezTo>
                  <a:cubicBezTo>
                    <a:pt x="90" y="51"/>
                    <a:pt x="90" y="53"/>
                    <a:pt x="89" y="55"/>
                  </a:cubicBezTo>
                  <a:cubicBezTo>
                    <a:pt x="25" y="55"/>
                    <a:pt x="25" y="55"/>
                    <a:pt x="25" y="55"/>
                  </a:cubicBezTo>
                  <a:cubicBezTo>
                    <a:pt x="26" y="68"/>
                    <a:pt x="37" y="78"/>
                    <a:pt x="50" y="78"/>
                  </a:cubicBezTo>
                  <a:cubicBezTo>
                    <a:pt x="60" y="78"/>
                    <a:pt x="69" y="72"/>
                    <a:pt x="73" y="67"/>
                  </a:cubicBezTo>
                  <a:lnTo>
                    <a:pt x="87" y="81"/>
                  </a:lnTo>
                  <a:close/>
                  <a:moveTo>
                    <a:pt x="64" y="37"/>
                  </a:moveTo>
                  <a:cubicBezTo>
                    <a:pt x="63" y="29"/>
                    <a:pt x="56" y="21"/>
                    <a:pt x="46" y="21"/>
                  </a:cubicBezTo>
                  <a:cubicBezTo>
                    <a:pt x="35" y="21"/>
                    <a:pt x="27" y="29"/>
                    <a:pt x="26" y="37"/>
                  </a:cubicBezTo>
                  <a:lnTo>
                    <a:pt x="64"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3" name="Freeform 13">
              <a:extLst>
                <a:ext uri="{FF2B5EF4-FFF2-40B4-BE49-F238E27FC236}">
                  <a16:creationId xmlns:a16="http://schemas.microsoft.com/office/drawing/2014/main" id="{0DAEAED4-DF27-48F1-840C-0D5AA6589448}"/>
                </a:ext>
              </a:extLst>
            </p:cNvPr>
            <p:cNvSpPr>
              <a:spLocks/>
            </p:cNvSpPr>
            <p:nvPr userDrawn="1"/>
          </p:nvSpPr>
          <p:spPr bwMode="gray">
            <a:xfrm>
              <a:off x="1790700" y="1127125"/>
              <a:ext cx="241300" cy="157163"/>
            </a:xfrm>
            <a:custGeom>
              <a:avLst/>
              <a:gdLst>
                <a:gd name="T0" fmla="*/ 56 w 152"/>
                <a:gd name="T1" fmla="*/ 99 h 99"/>
                <a:gd name="T2" fmla="*/ 38 w 152"/>
                <a:gd name="T3" fmla="*/ 99 h 99"/>
                <a:gd name="T4" fmla="*/ 0 w 152"/>
                <a:gd name="T5" fmla="*/ 0 h 99"/>
                <a:gd name="T6" fmla="*/ 25 w 152"/>
                <a:gd name="T7" fmla="*/ 0 h 99"/>
                <a:gd name="T8" fmla="*/ 46 w 152"/>
                <a:gd name="T9" fmla="*/ 57 h 99"/>
                <a:gd name="T10" fmla="*/ 66 w 152"/>
                <a:gd name="T11" fmla="*/ 0 h 99"/>
                <a:gd name="T12" fmla="*/ 87 w 152"/>
                <a:gd name="T13" fmla="*/ 0 h 99"/>
                <a:gd name="T14" fmla="*/ 106 w 152"/>
                <a:gd name="T15" fmla="*/ 57 h 99"/>
                <a:gd name="T16" fmla="*/ 127 w 152"/>
                <a:gd name="T17" fmla="*/ 0 h 99"/>
                <a:gd name="T18" fmla="*/ 152 w 152"/>
                <a:gd name="T19" fmla="*/ 0 h 99"/>
                <a:gd name="T20" fmla="*/ 115 w 152"/>
                <a:gd name="T21" fmla="*/ 99 h 99"/>
                <a:gd name="T22" fmla="*/ 96 w 152"/>
                <a:gd name="T23" fmla="*/ 99 h 99"/>
                <a:gd name="T24" fmla="*/ 76 w 152"/>
                <a:gd name="T25" fmla="*/ 43 h 99"/>
                <a:gd name="T26" fmla="*/ 56 w 152"/>
                <a:gd name="T27"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2" h="99">
                  <a:moveTo>
                    <a:pt x="56" y="99"/>
                  </a:moveTo>
                  <a:lnTo>
                    <a:pt x="38" y="99"/>
                  </a:lnTo>
                  <a:lnTo>
                    <a:pt x="0" y="0"/>
                  </a:lnTo>
                  <a:lnTo>
                    <a:pt x="25" y="0"/>
                  </a:lnTo>
                  <a:lnTo>
                    <a:pt x="46" y="57"/>
                  </a:lnTo>
                  <a:lnTo>
                    <a:pt x="66" y="0"/>
                  </a:lnTo>
                  <a:lnTo>
                    <a:pt x="87" y="0"/>
                  </a:lnTo>
                  <a:lnTo>
                    <a:pt x="106" y="57"/>
                  </a:lnTo>
                  <a:lnTo>
                    <a:pt x="127" y="0"/>
                  </a:lnTo>
                  <a:lnTo>
                    <a:pt x="152" y="0"/>
                  </a:lnTo>
                  <a:lnTo>
                    <a:pt x="115" y="99"/>
                  </a:lnTo>
                  <a:lnTo>
                    <a:pt x="96" y="99"/>
                  </a:lnTo>
                  <a:lnTo>
                    <a:pt x="76" y="43"/>
                  </a:lnTo>
                  <a:lnTo>
                    <a:pt x="56"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4" name="Freeform 14">
              <a:extLst>
                <a:ext uri="{FF2B5EF4-FFF2-40B4-BE49-F238E27FC236}">
                  <a16:creationId xmlns:a16="http://schemas.microsoft.com/office/drawing/2014/main" id="{7202CD2A-7DBB-4AD3-98CC-79A285C1A997}"/>
                </a:ext>
              </a:extLst>
            </p:cNvPr>
            <p:cNvSpPr>
              <a:spLocks/>
            </p:cNvSpPr>
            <p:nvPr userDrawn="1"/>
          </p:nvSpPr>
          <p:spPr bwMode="gray">
            <a:xfrm>
              <a:off x="1473200" y="1123950"/>
              <a:ext cx="146050" cy="160338"/>
            </a:xfrm>
            <a:custGeom>
              <a:avLst/>
              <a:gdLst>
                <a:gd name="T0" fmla="*/ 0 w 92"/>
                <a:gd name="T1" fmla="*/ 96 h 96"/>
                <a:gd name="T2" fmla="*/ 0 w 92"/>
                <a:gd name="T3" fmla="*/ 2 h 96"/>
                <a:gd name="T4" fmla="*/ 24 w 92"/>
                <a:gd name="T5" fmla="*/ 2 h 96"/>
                <a:gd name="T6" fmla="*/ 24 w 92"/>
                <a:gd name="T7" fmla="*/ 10 h 96"/>
                <a:gd name="T8" fmla="*/ 50 w 92"/>
                <a:gd name="T9" fmla="*/ 0 h 96"/>
                <a:gd name="T10" fmla="*/ 82 w 92"/>
                <a:gd name="T11" fmla="*/ 15 h 96"/>
                <a:gd name="T12" fmla="*/ 92 w 92"/>
                <a:gd name="T13" fmla="*/ 48 h 96"/>
                <a:gd name="T14" fmla="*/ 92 w 92"/>
                <a:gd name="T15" fmla="*/ 96 h 96"/>
                <a:gd name="T16" fmla="*/ 67 w 92"/>
                <a:gd name="T17" fmla="*/ 96 h 96"/>
                <a:gd name="T18" fmla="*/ 67 w 92"/>
                <a:gd name="T19" fmla="*/ 46 h 96"/>
                <a:gd name="T20" fmla="*/ 61 w 92"/>
                <a:gd name="T21" fmla="*/ 29 h 96"/>
                <a:gd name="T22" fmla="*/ 47 w 92"/>
                <a:gd name="T23" fmla="*/ 24 h 96"/>
                <a:gd name="T24" fmla="*/ 25 w 92"/>
                <a:gd name="T25" fmla="*/ 35 h 96"/>
                <a:gd name="T26" fmla="*/ 25 w 92"/>
                <a:gd name="T27" fmla="*/ 96 h 96"/>
                <a:gd name="T28" fmla="*/ 0 w 92"/>
                <a:gd name="T2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2" h="96">
                  <a:moveTo>
                    <a:pt x="0" y="96"/>
                  </a:moveTo>
                  <a:cubicBezTo>
                    <a:pt x="0" y="2"/>
                    <a:pt x="0" y="2"/>
                    <a:pt x="0" y="2"/>
                  </a:cubicBezTo>
                  <a:cubicBezTo>
                    <a:pt x="24" y="2"/>
                    <a:pt x="24" y="2"/>
                    <a:pt x="24" y="2"/>
                  </a:cubicBezTo>
                  <a:cubicBezTo>
                    <a:pt x="24" y="10"/>
                    <a:pt x="24" y="10"/>
                    <a:pt x="24" y="10"/>
                  </a:cubicBezTo>
                  <a:cubicBezTo>
                    <a:pt x="31" y="4"/>
                    <a:pt x="40" y="0"/>
                    <a:pt x="50" y="0"/>
                  </a:cubicBezTo>
                  <a:cubicBezTo>
                    <a:pt x="63" y="0"/>
                    <a:pt x="75" y="6"/>
                    <a:pt x="82" y="15"/>
                  </a:cubicBezTo>
                  <a:cubicBezTo>
                    <a:pt x="89" y="23"/>
                    <a:pt x="92" y="32"/>
                    <a:pt x="92" y="48"/>
                  </a:cubicBezTo>
                  <a:cubicBezTo>
                    <a:pt x="92" y="96"/>
                    <a:pt x="92" y="96"/>
                    <a:pt x="92" y="96"/>
                  </a:cubicBezTo>
                  <a:cubicBezTo>
                    <a:pt x="67" y="96"/>
                    <a:pt x="67" y="96"/>
                    <a:pt x="67" y="96"/>
                  </a:cubicBezTo>
                  <a:cubicBezTo>
                    <a:pt x="67" y="46"/>
                    <a:pt x="67" y="46"/>
                    <a:pt x="67" y="46"/>
                  </a:cubicBezTo>
                  <a:cubicBezTo>
                    <a:pt x="67" y="37"/>
                    <a:pt x="65" y="32"/>
                    <a:pt x="61" y="29"/>
                  </a:cubicBezTo>
                  <a:cubicBezTo>
                    <a:pt x="58" y="25"/>
                    <a:pt x="53" y="24"/>
                    <a:pt x="47" y="24"/>
                  </a:cubicBezTo>
                  <a:cubicBezTo>
                    <a:pt x="37" y="24"/>
                    <a:pt x="28" y="30"/>
                    <a:pt x="25" y="35"/>
                  </a:cubicBezTo>
                  <a:cubicBezTo>
                    <a:pt x="25" y="96"/>
                    <a:pt x="25" y="96"/>
                    <a:pt x="25" y="96"/>
                  </a:cubicBezTo>
                  <a:lnTo>
                    <a:pt x="0" y="9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5" name="Freeform 15">
              <a:extLst>
                <a:ext uri="{FF2B5EF4-FFF2-40B4-BE49-F238E27FC236}">
                  <a16:creationId xmlns:a16="http://schemas.microsoft.com/office/drawing/2014/main" id="{96C4E1B9-C482-4910-8247-6715FF6802E3}"/>
                </a:ext>
              </a:extLst>
            </p:cNvPr>
            <p:cNvSpPr>
              <a:spLocks noEditPoints="1"/>
            </p:cNvSpPr>
            <p:nvPr userDrawn="1"/>
          </p:nvSpPr>
          <p:spPr bwMode="gray">
            <a:xfrm>
              <a:off x="1633538" y="1127125"/>
              <a:ext cx="168275" cy="161925"/>
            </a:xfrm>
            <a:custGeom>
              <a:avLst/>
              <a:gdLst>
                <a:gd name="T0" fmla="*/ 53 w 106"/>
                <a:gd name="T1" fmla="*/ 0 h 97"/>
                <a:gd name="T2" fmla="*/ 0 w 106"/>
                <a:gd name="T3" fmla="*/ 53 h 97"/>
                <a:gd name="T4" fmla="*/ 17 w 106"/>
                <a:gd name="T5" fmla="*/ 93 h 97"/>
                <a:gd name="T6" fmla="*/ 30 w 106"/>
                <a:gd name="T7" fmla="*/ 94 h 97"/>
                <a:gd name="T8" fmla="*/ 53 w 106"/>
                <a:gd name="T9" fmla="*/ 86 h 97"/>
                <a:gd name="T10" fmla="*/ 76 w 106"/>
                <a:gd name="T11" fmla="*/ 94 h 97"/>
                <a:gd name="T12" fmla="*/ 90 w 106"/>
                <a:gd name="T13" fmla="*/ 93 h 97"/>
                <a:gd name="T14" fmla="*/ 106 w 106"/>
                <a:gd name="T15" fmla="*/ 54 h 97"/>
                <a:gd name="T16" fmla="*/ 53 w 106"/>
                <a:gd name="T17" fmla="*/ 0 h 97"/>
                <a:gd name="T18" fmla="*/ 53 w 106"/>
                <a:gd name="T19" fmla="*/ 81 h 97"/>
                <a:gd name="T20" fmla="*/ 26 w 106"/>
                <a:gd name="T21" fmla="*/ 54 h 97"/>
                <a:gd name="T22" fmla="*/ 53 w 106"/>
                <a:gd name="T23" fmla="*/ 27 h 97"/>
                <a:gd name="T24" fmla="*/ 80 w 106"/>
                <a:gd name="T25" fmla="*/ 54 h 97"/>
                <a:gd name="T26" fmla="*/ 53 w 106"/>
                <a:gd name="T27" fmla="*/ 8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6" h="97">
                  <a:moveTo>
                    <a:pt x="53" y="0"/>
                  </a:moveTo>
                  <a:cubicBezTo>
                    <a:pt x="24" y="0"/>
                    <a:pt x="0" y="24"/>
                    <a:pt x="0" y="53"/>
                  </a:cubicBezTo>
                  <a:cubicBezTo>
                    <a:pt x="0" y="69"/>
                    <a:pt x="6" y="83"/>
                    <a:pt x="17" y="93"/>
                  </a:cubicBezTo>
                  <a:cubicBezTo>
                    <a:pt x="20" y="96"/>
                    <a:pt x="26" y="97"/>
                    <a:pt x="30" y="94"/>
                  </a:cubicBezTo>
                  <a:cubicBezTo>
                    <a:pt x="36" y="89"/>
                    <a:pt x="44" y="86"/>
                    <a:pt x="53" y="86"/>
                  </a:cubicBezTo>
                  <a:cubicBezTo>
                    <a:pt x="62" y="86"/>
                    <a:pt x="70" y="89"/>
                    <a:pt x="76" y="94"/>
                  </a:cubicBezTo>
                  <a:cubicBezTo>
                    <a:pt x="80" y="97"/>
                    <a:pt x="86" y="96"/>
                    <a:pt x="90" y="93"/>
                  </a:cubicBezTo>
                  <a:cubicBezTo>
                    <a:pt x="100" y="83"/>
                    <a:pt x="106" y="69"/>
                    <a:pt x="106" y="54"/>
                  </a:cubicBezTo>
                  <a:cubicBezTo>
                    <a:pt x="106" y="24"/>
                    <a:pt x="83" y="0"/>
                    <a:pt x="53" y="0"/>
                  </a:cubicBezTo>
                  <a:moveTo>
                    <a:pt x="53" y="81"/>
                  </a:moveTo>
                  <a:cubicBezTo>
                    <a:pt x="37" y="81"/>
                    <a:pt x="26" y="69"/>
                    <a:pt x="26" y="54"/>
                  </a:cubicBezTo>
                  <a:cubicBezTo>
                    <a:pt x="26" y="39"/>
                    <a:pt x="37" y="27"/>
                    <a:pt x="53" y="27"/>
                  </a:cubicBezTo>
                  <a:cubicBezTo>
                    <a:pt x="69" y="27"/>
                    <a:pt x="80" y="39"/>
                    <a:pt x="80" y="54"/>
                  </a:cubicBezTo>
                  <a:cubicBezTo>
                    <a:pt x="80" y="69"/>
                    <a:pt x="69" y="81"/>
                    <a:pt x="53" y="81"/>
                  </a:cubicBezTo>
                </a:path>
              </a:pathLst>
            </a:custGeom>
            <a:solidFill>
              <a:srgbClr val="81B5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nvGrpSpPr>
            <p:cNvPr id="56" name="Group 55">
              <a:extLst>
                <a:ext uri="{FF2B5EF4-FFF2-40B4-BE49-F238E27FC236}">
                  <a16:creationId xmlns:a16="http://schemas.microsoft.com/office/drawing/2014/main" id="{8DB6AC56-32CF-4092-84B9-DFE59ADD8943}"/>
                </a:ext>
              </a:extLst>
            </p:cNvPr>
            <p:cNvGrpSpPr>
              <a:grpSpLocks noChangeAspect="1"/>
            </p:cNvGrpSpPr>
            <p:nvPr/>
          </p:nvGrpSpPr>
          <p:grpSpPr bwMode="gray">
            <a:xfrm>
              <a:off x="1998819" y="1263267"/>
              <a:ext cx="39288" cy="20954"/>
              <a:chOff x="2687241" y="1822450"/>
              <a:chExt cx="23813" cy="12700"/>
            </a:xfrm>
          </p:grpSpPr>
          <p:sp>
            <p:nvSpPr>
              <p:cNvPr id="57" name="Freeform 8">
                <a:extLst>
                  <a:ext uri="{FF2B5EF4-FFF2-40B4-BE49-F238E27FC236}">
                    <a16:creationId xmlns:a16="http://schemas.microsoft.com/office/drawing/2014/main" id="{E068B85F-6362-4C10-A5E8-A55F2E552202}"/>
                  </a:ext>
                </a:extLst>
              </p:cNvPr>
              <p:cNvSpPr>
                <a:spLocks/>
              </p:cNvSpPr>
              <p:nvPr/>
            </p:nvSpPr>
            <p:spPr bwMode="gray">
              <a:xfrm>
                <a:off x="2687241" y="1822450"/>
                <a:ext cx="9525" cy="12700"/>
              </a:xfrm>
              <a:custGeom>
                <a:avLst/>
                <a:gdLst>
                  <a:gd name="T0" fmla="*/ 6 w 6"/>
                  <a:gd name="T1" fmla="*/ 1 h 8"/>
                  <a:gd name="T2" fmla="*/ 3 w 6"/>
                  <a:gd name="T3" fmla="*/ 1 h 8"/>
                  <a:gd name="T4" fmla="*/ 3 w 6"/>
                  <a:gd name="T5" fmla="*/ 8 h 8"/>
                  <a:gd name="T6" fmla="*/ 2 w 6"/>
                  <a:gd name="T7" fmla="*/ 8 h 8"/>
                  <a:gd name="T8" fmla="*/ 2 w 6"/>
                  <a:gd name="T9" fmla="*/ 1 h 8"/>
                  <a:gd name="T10" fmla="*/ 0 w 6"/>
                  <a:gd name="T11" fmla="*/ 1 h 8"/>
                  <a:gd name="T12" fmla="*/ 0 w 6"/>
                  <a:gd name="T13" fmla="*/ 0 h 8"/>
                  <a:gd name="T14" fmla="*/ 6 w 6"/>
                  <a:gd name="T15" fmla="*/ 0 h 8"/>
                  <a:gd name="T16" fmla="*/ 6 w 6"/>
                  <a:gd name="T17"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6" y="1"/>
                    </a:moveTo>
                    <a:lnTo>
                      <a:pt x="3" y="1"/>
                    </a:lnTo>
                    <a:lnTo>
                      <a:pt x="3" y="8"/>
                    </a:lnTo>
                    <a:lnTo>
                      <a:pt x="2" y="8"/>
                    </a:lnTo>
                    <a:lnTo>
                      <a:pt x="2" y="1"/>
                    </a:lnTo>
                    <a:lnTo>
                      <a:pt x="0" y="1"/>
                    </a:lnTo>
                    <a:lnTo>
                      <a:pt x="0" y="0"/>
                    </a:lnTo>
                    <a:lnTo>
                      <a:pt x="6" y="0"/>
                    </a:lnTo>
                    <a:lnTo>
                      <a:pt x="6" y="1"/>
                    </a:lnTo>
                    <a:close/>
                  </a:path>
                </a:pathLst>
              </a:custGeom>
              <a:solidFill>
                <a:srgbClr val="FFFFFF"/>
              </a:solidFill>
              <a:ln w="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1799"/>
              </a:p>
            </p:txBody>
          </p:sp>
          <p:sp>
            <p:nvSpPr>
              <p:cNvPr id="58" name="Freeform 9">
                <a:extLst>
                  <a:ext uri="{FF2B5EF4-FFF2-40B4-BE49-F238E27FC236}">
                    <a16:creationId xmlns:a16="http://schemas.microsoft.com/office/drawing/2014/main" id="{5895B6DD-D19F-42FF-951D-1442EFC52BEB}"/>
                  </a:ext>
                </a:extLst>
              </p:cNvPr>
              <p:cNvSpPr>
                <a:spLocks/>
              </p:cNvSpPr>
              <p:nvPr/>
            </p:nvSpPr>
            <p:spPr bwMode="gray">
              <a:xfrm>
                <a:off x="2698354" y="1822450"/>
                <a:ext cx="12700" cy="12700"/>
              </a:xfrm>
              <a:custGeom>
                <a:avLst/>
                <a:gdLst>
                  <a:gd name="T0" fmla="*/ 8 w 8"/>
                  <a:gd name="T1" fmla="*/ 8 h 8"/>
                  <a:gd name="T2" fmla="*/ 7 w 8"/>
                  <a:gd name="T3" fmla="*/ 8 h 8"/>
                  <a:gd name="T4" fmla="*/ 7 w 8"/>
                  <a:gd name="T5" fmla="*/ 1 h 8"/>
                  <a:gd name="T6" fmla="*/ 4 w 8"/>
                  <a:gd name="T7" fmla="*/ 6 h 8"/>
                  <a:gd name="T8" fmla="*/ 4 w 8"/>
                  <a:gd name="T9" fmla="*/ 6 h 8"/>
                  <a:gd name="T10" fmla="*/ 1 w 8"/>
                  <a:gd name="T11" fmla="*/ 1 h 8"/>
                  <a:gd name="T12" fmla="*/ 1 w 8"/>
                  <a:gd name="T13" fmla="*/ 8 h 8"/>
                  <a:gd name="T14" fmla="*/ 0 w 8"/>
                  <a:gd name="T15" fmla="*/ 8 h 8"/>
                  <a:gd name="T16" fmla="*/ 0 w 8"/>
                  <a:gd name="T17" fmla="*/ 0 h 8"/>
                  <a:gd name="T18" fmla="*/ 1 w 8"/>
                  <a:gd name="T19" fmla="*/ 0 h 8"/>
                  <a:gd name="T20" fmla="*/ 4 w 8"/>
                  <a:gd name="T21" fmla="*/ 5 h 8"/>
                  <a:gd name="T22" fmla="*/ 7 w 8"/>
                  <a:gd name="T23" fmla="*/ 0 h 8"/>
                  <a:gd name="T24" fmla="*/ 8 w 8"/>
                  <a:gd name="T25" fmla="*/ 0 h 8"/>
                  <a:gd name="T26" fmla="*/ 8 w 8"/>
                  <a:gd name="T2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8">
                    <a:moveTo>
                      <a:pt x="8" y="8"/>
                    </a:moveTo>
                    <a:lnTo>
                      <a:pt x="7" y="8"/>
                    </a:lnTo>
                    <a:lnTo>
                      <a:pt x="7" y="1"/>
                    </a:lnTo>
                    <a:lnTo>
                      <a:pt x="4" y="6"/>
                    </a:lnTo>
                    <a:lnTo>
                      <a:pt x="4" y="6"/>
                    </a:lnTo>
                    <a:lnTo>
                      <a:pt x="1" y="1"/>
                    </a:lnTo>
                    <a:lnTo>
                      <a:pt x="1" y="8"/>
                    </a:lnTo>
                    <a:lnTo>
                      <a:pt x="0" y="8"/>
                    </a:lnTo>
                    <a:lnTo>
                      <a:pt x="0" y="0"/>
                    </a:lnTo>
                    <a:lnTo>
                      <a:pt x="1" y="0"/>
                    </a:lnTo>
                    <a:lnTo>
                      <a:pt x="4" y="5"/>
                    </a:lnTo>
                    <a:lnTo>
                      <a:pt x="7" y="0"/>
                    </a:lnTo>
                    <a:lnTo>
                      <a:pt x="8" y="0"/>
                    </a:lnTo>
                    <a:lnTo>
                      <a:pt x="8" y="8"/>
                    </a:lnTo>
                    <a:close/>
                  </a:path>
                </a:pathLst>
              </a:custGeom>
              <a:solidFill>
                <a:srgbClr val="FFFFFF"/>
              </a:solidFill>
              <a:ln w="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1799"/>
              </a:p>
            </p:txBody>
          </p:sp>
        </p:grpSp>
      </p:grpSp>
    </p:spTree>
    <p:extLst>
      <p:ext uri="{BB962C8B-B14F-4D97-AF65-F5344CB8AC3E}">
        <p14:creationId xmlns:p14="http://schemas.microsoft.com/office/powerpoint/2010/main" val="95071887"/>
      </p:ext>
    </p:extLst>
  </p:cSld>
  <p:clrMapOvr>
    <a:masterClrMapping/>
  </p:clrMapOvr>
  <p:hf sldNum="0" hdr="0" ftr="0" dt="0"/>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Opening">
    <p:bg bwMode="gray">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7608272"/>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p:cSld name="Question Slide">
    <p:bg bwMode="gray">
      <p:bgPr>
        <a:solidFill>
          <a:schemeClr val="tx1"/>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370629" y="3599345"/>
            <a:ext cx="10441443" cy="1374775"/>
          </a:xfrm>
        </p:spPr>
        <p:txBody>
          <a:bodyPr/>
          <a:lstStyle>
            <a:lvl1pPr marL="0" indent="0">
              <a:buFont typeface="Calibri" panose="020F0502020204030204" pitchFamily="34" charset="0"/>
              <a:buChar char=" "/>
              <a:defRPr sz="1899" b="0">
                <a:solidFill>
                  <a:schemeClr val="bg2"/>
                </a:solidFill>
                <a:latin typeface="+mn-lt"/>
                <a:ea typeface="Gilroy" panose="00000500000000000000" pitchFamily="50" charset="0"/>
                <a:cs typeface="Gilroy" panose="00000500000000000000" pitchFamily="50" charset="0"/>
              </a:defRPr>
            </a:lvl1pPr>
            <a:lvl2pPr marL="0" indent="0">
              <a:spcBef>
                <a:spcPts val="100"/>
              </a:spcBef>
              <a:buFont typeface="Calibri" panose="020F0502020204030204" pitchFamily="34" charset="0"/>
              <a:buChar char=" "/>
              <a:defRPr sz="1699">
                <a:solidFill>
                  <a:schemeClr val="bg2"/>
                </a:solidFill>
                <a:latin typeface="+mn-lt"/>
                <a:ea typeface="Gilroy" panose="00000500000000000000" pitchFamily="50" charset="0"/>
                <a:cs typeface="Gilroy" panose="00000500000000000000" pitchFamily="50" charset="0"/>
              </a:defRPr>
            </a:lvl2pPr>
          </a:lstStyle>
          <a:p>
            <a:pPr lvl="0"/>
            <a:r>
              <a:rPr lang="en-US" dirty="0"/>
              <a:t>Click to edit Master text styles</a:t>
            </a:r>
          </a:p>
          <a:p>
            <a:pPr lvl="1"/>
            <a:r>
              <a:rPr lang="en-US" dirty="0"/>
              <a:t>Second level</a:t>
            </a:r>
          </a:p>
        </p:txBody>
      </p:sp>
      <p:sp>
        <p:nvSpPr>
          <p:cNvPr id="3" name="Title 2"/>
          <p:cNvSpPr>
            <a:spLocks noGrp="1"/>
          </p:cNvSpPr>
          <p:nvPr>
            <p:ph type="title"/>
          </p:nvPr>
        </p:nvSpPr>
        <p:spPr>
          <a:xfrm>
            <a:off x="431102" y="2731259"/>
            <a:ext cx="11185080" cy="668692"/>
          </a:xfrm>
        </p:spPr>
        <p:txBody>
          <a:bodyPr/>
          <a:lstStyle>
            <a:lvl1pPr>
              <a:defRPr sz="4399" b="1">
                <a:solidFill>
                  <a:schemeClr val="bg2"/>
                </a:solidFill>
              </a:defRPr>
            </a:lvl1pPr>
          </a:lstStyle>
          <a:p>
            <a:r>
              <a:rPr lang="en-US" dirty="0"/>
              <a:t>Click to edit Master title style</a:t>
            </a:r>
          </a:p>
        </p:txBody>
      </p:sp>
      <p:grpSp>
        <p:nvGrpSpPr>
          <p:cNvPr id="43" name="Group 42">
            <a:extLst>
              <a:ext uri="{FF2B5EF4-FFF2-40B4-BE49-F238E27FC236}">
                <a16:creationId xmlns:a16="http://schemas.microsoft.com/office/drawing/2014/main" id="{E24F6211-F7A9-4145-BE9E-9CC8F5037BA8}"/>
              </a:ext>
            </a:extLst>
          </p:cNvPr>
          <p:cNvGrpSpPr/>
          <p:nvPr userDrawn="1"/>
        </p:nvGrpSpPr>
        <p:grpSpPr bwMode="gray">
          <a:xfrm>
            <a:off x="539751" y="1054100"/>
            <a:ext cx="1498357" cy="234950"/>
            <a:chOff x="539750" y="1054100"/>
            <a:chExt cx="1498357" cy="234950"/>
          </a:xfrm>
        </p:grpSpPr>
        <p:sp>
          <p:nvSpPr>
            <p:cNvPr id="44" name="AutoShape 3">
              <a:extLst>
                <a:ext uri="{FF2B5EF4-FFF2-40B4-BE49-F238E27FC236}">
                  <a16:creationId xmlns:a16="http://schemas.microsoft.com/office/drawing/2014/main" id="{BDDAAA93-2B96-43AA-8E9F-D15CB11BC811}"/>
                </a:ext>
              </a:extLst>
            </p:cNvPr>
            <p:cNvSpPr>
              <a:spLocks noChangeAspect="1" noChangeArrowheads="1" noTextEdit="1"/>
            </p:cNvSpPr>
            <p:nvPr userDrawn="1"/>
          </p:nvSpPr>
          <p:spPr bwMode="gray">
            <a:xfrm>
              <a:off x="539750" y="1054100"/>
              <a:ext cx="1490663"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45" name="Freeform 5">
              <a:extLst>
                <a:ext uri="{FF2B5EF4-FFF2-40B4-BE49-F238E27FC236}">
                  <a16:creationId xmlns:a16="http://schemas.microsoft.com/office/drawing/2014/main" id="{AC91E5DE-69E1-431F-AF4A-B7FAF3076796}"/>
                </a:ext>
              </a:extLst>
            </p:cNvPr>
            <p:cNvSpPr>
              <a:spLocks/>
            </p:cNvSpPr>
            <p:nvPr userDrawn="1"/>
          </p:nvSpPr>
          <p:spPr bwMode="gray">
            <a:xfrm>
              <a:off x="823913" y="1125538"/>
              <a:ext cx="92075" cy="158750"/>
            </a:xfrm>
            <a:custGeom>
              <a:avLst/>
              <a:gdLst>
                <a:gd name="T0" fmla="*/ 51 w 58"/>
                <a:gd name="T1" fmla="*/ 0 h 95"/>
                <a:gd name="T2" fmla="*/ 24 w 58"/>
                <a:gd name="T3" fmla="*/ 10 h 95"/>
                <a:gd name="T4" fmla="*/ 24 w 58"/>
                <a:gd name="T5" fmla="*/ 1 h 95"/>
                <a:gd name="T6" fmla="*/ 0 w 58"/>
                <a:gd name="T7" fmla="*/ 1 h 95"/>
                <a:gd name="T8" fmla="*/ 0 w 58"/>
                <a:gd name="T9" fmla="*/ 95 h 95"/>
                <a:gd name="T10" fmla="*/ 25 w 58"/>
                <a:gd name="T11" fmla="*/ 95 h 95"/>
                <a:gd name="T12" fmla="*/ 25 w 58"/>
                <a:gd name="T13" fmla="*/ 35 h 95"/>
                <a:gd name="T14" fmla="*/ 48 w 58"/>
                <a:gd name="T15" fmla="*/ 24 h 95"/>
                <a:gd name="T16" fmla="*/ 58 w 58"/>
                <a:gd name="T17" fmla="*/ 25 h 95"/>
                <a:gd name="T18" fmla="*/ 58 w 58"/>
                <a:gd name="T19" fmla="*/ 1 h 95"/>
                <a:gd name="T20" fmla="*/ 51 w 58"/>
                <a:gd name="T2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95">
                  <a:moveTo>
                    <a:pt x="51" y="0"/>
                  </a:moveTo>
                  <a:cubicBezTo>
                    <a:pt x="40" y="0"/>
                    <a:pt x="31" y="4"/>
                    <a:pt x="24" y="10"/>
                  </a:cubicBezTo>
                  <a:cubicBezTo>
                    <a:pt x="24" y="1"/>
                    <a:pt x="24" y="1"/>
                    <a:pt x="24" y="1"/>
                  </a:cubicBezTo>
                  <a:cubicBezTo>
                    <a:pt x="0" y="1"/>
                    <a:pt x="0" y="1"/>
                    <a:pt x="0" y="1"/>
                  </a:cubicBezTo>
                  <a:cubicBezTo>
                    <a:pt x="0" y="95"/>
                    <a:pt x="0" y="95"/>
                    <a:pt x="0" y="95"/>
                  </a:cubicBezTo>
                  <a:cubicBezTo>
                    <a:pt x="25" y="95"/>
                    <a:pt x="25" y="95"/>
                    <a:pt x="25" y="95"/>
                  </a:cubicBezTo>
                  <a:cubicBezTo>
                    <a:pt x="25" y="35"/>
                    <a:pt x="25" y="35"/>
                    <a:pt x="25" y="35"/>
                  </a:cubicBezTo>
                  <a:cubicBezTo>
                    <a:pt x="29" y="30"/>
                    <a:pt x="37" y="24"/>
                    <a:pt x="48" y="24"/>
                  </a:cubicBezTo>
                  <a:cubicBezTo>
                    <a:pt x="52" y="24"/>
                    <a:pt x="55" y="24"/>
                    <a:pt x="58" y="25"/>
                  </a:cubicBezTo>
                  <a:cubicBezTo>
                    <a:pt x="58" y="1"/>
                    <a:pt x="58" y="1"/>
                    <a:pt x="58" y="1"/>
                  </a:cubicBezTo>
                  <a:cubicBezTo>
                    <a:pt x="56" y="1"/>
                    <a:pt x="53" y="0"/>
                    <a:pt x="5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46" name="Freeform 6">
              <a:extLst>
                <a:ext uri="{FF2B5EF4-FFF2-40B4-BE49-F238E27FC236}">
                  <a16:creationId xmlns:a16="http://schemas.microsoft.com/office/drawing/2014/main" id="{01F85A7D-1F5F-4FE1-B8B7-532F23CFA369}"/>
                </a:ext>
              </a:extLst>
            </p:cNvPr>
            <p:cNvSpPr>
              <a:spLocks/>
            </p:cNvSpPr>
            <p:nvPr userDrawn="1"/>
          </p:nvSpPr>
          <p:spPr bwMode="gray">
            <a:xfrm>
              <a:off x="539750" y="1123950"/>
              <a:ext cx="117475" cy="163513"/>
            </a:xfrm>
            <a:custGeom>
              <a:avLst/>
              <a:gdLst>
                <a:gd name="T0" fmla="*/ 12 w 74"/>
                <a:gd name="T1" fmla="*/ 67 h 98"/>
                <a:gd name="T2" fmla="*/ 37 w 74"/>
                <a:gd name="T3" fmla="*/ 77 h 98"/>
                <a:gd name="T4" fmla="*/ 49 w 74"/>
                <a:gd name="T5" fmla="*/ 69 h 98"/>
                <a:gd name="T6" fmla="*/ 4 w 74"/>
                <a:gd name="T7" fmla="*/ 30 h 98"/>
                <a:gd name="T8" fmla="*/ 40 w 74"/>
                <a:gd name="T9" fmla="*/ 0 h 98"/>
                <a:gd name="T10" fmla="*/ 71 w 74"/>
                <a:gd name="T11" fmla="*/ 10 h 98"/>
                <a:gd name="T12" fmla="*/ 60 w 74"/>
                <a:gd name="T13" fmla="*/ 28 h 98"/>
                <a:gd name="T14" fmla="*/ 42 w 74"/>
                <a:gd name="T15" fmla="*/ 22 h 98"/>
                <a:gd name="T16" fmla="*/ 29 w 74"/>
                <a:gd name="T17" fmla="*/ 29 h 98"/>
                <a:gd name="T18" fmla="*/ 74 w 74"/>
                <a:gd name="T19" fmla="*/ 69 h 98"/>
                <a:gd name="T20" fmla="*/ 37 w 74"/>
                <a:gd name="T21" fmla="*/ 98 h 98"/>
                <a:gd name="T22" fmla="*/ 0 w 74"/>
                <a:gd name="T23" fmla="*/ 85 h 98"/>
                <a:gd name="T24" fmla="*/ 12 w 74"/>
                <a:gd name="T25" fmla="*/ 6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4" h="98">
                  <a:moveTo>
                    <a:pt x="12" y="67"/>
                  </a:moveTo>
                  <a:cubicBezTo>
                    <a:pt x="18" y="73"/>
                    <a:pt x="28" y="77"/>
                    <a:pt x="37" y="77"/>
                  </a:cubicBezTo>
                  <a:cubicBezTo>
                    <a:pt x="44" y="77"/>
                    <a:pt x="49" y="73"/>
                    <a:pt x="49" y="69"/>
                  </a:cubicBezTo>
                  <a:cubicBezTo>
                    <a:pt x="49" y="55"/>
                    <a:pt x="4" y="60"/>
                    <a:pt x="4" y="30"/>
                  </a:cubicBezTo>
                  <a:cubicBezTo>
                    <a:pt x="4" y="12"/>
                    <a:pt x="21" y="0"/>
                    <a:pt x="40" y="0"/>
                  </a:cubicBezTo>
                  <a:cubicBezTo>
                    <a:pt x="52" y="0"/>
                    <a:pt x="65" y="5"/>
                    <a:pt x="71" y="10"/>
                  </a:cubicBezTo>
                  <a:cubicBezTo>
                    <a:pt x="60" y="28"/>
                    <a:pt x="60" y="28"/>
                    <a:pt x="60" y="28"/>
                  </a:cubicBezTo>
                  <a:cubicBezTo>
                    <a:pt x="55" y="25"/>
                    <a:pt x="48" y="22"/>
                    <a:pt x="42" y="22"/>
                  </a:cubicBezTo>
                  <a:cubicBezTo>
                    <a:pt x="35" y="22"/>
                    <a:pt x="29" y="24"/>
                    <a:pt x="29" y="29"/>
                  </a:cubicBezTo>
                  <a:cubicBezTo>
                    <a:pt x="29" y="41"/>
                    <a:pt x="74" y="36"/>
                    <a:pt x="74" y="69"/>
                  </a:cubicBezTo>
                  <a:cubicBezTo>
                    <a:pt x="74" y="87"/>
                    <a:pt x="57" y="98"/>
                    <a:pt x="37" y="98"/>
                  </a:cubicBezTo>
                  <a:cubicBezTo>
                    <a:pt x="24" y="98"/>
                    <a:pt x="11" y="93"/>
                    <a:pt x="0" y="85"/>
                  </a:cubicBezTo>
                  <a:lnTo>
                    <a:pt x="12" y="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47" name="Freeform 7">
              <a:extLst>
                <a:ext uri="{FF2B5EF4-FFF2-40B4-BE49-F238E27FC236}">
                  <a16:creationId xmlns:a16="http://schemas.microsoft.com/office/drawing/2014/main" id="{CF836577-0306-4EA3-9218-544E72222796}"/>
                </a:ext>
              </a:extLst>
            </p:cNvPr>
            <p:cNvSpPr>
              <a:spLocks noEditPoints="1"/>
            </p:cNvSpPr>
            <p:nvPr userDrawn="1"/>
          </p:nvSpPr>
          <p:spPr bwMode="gray">
            <a:xfrm>
              <a:off x="665163" y="1123950"/>
              <a:ext cx="142875" cy="163513"/>
            </a:xfrm>
            <a:custGeom>
              <a:avLst/>
              <a:gdLst>
                <a:gd name="T0" fmla="*/ 87 w 90"/>
                <a:gd name="T1" fmla="*/ 81 h 98"/>
                <a:gd name="T2" fmla="*/ 49 w 90"/>
                <a:gd name="T3" fmla="*/ 98 h 98"/>
                <a:gd name="T4" fmla="*/ 0 w 90"/>
                <a:gd name="T5" fmla="*/ 49 h 98"/>
                <a:gd name="T6" fmla="*/ 46 w 90"/>
                <a:gd name="T7" fmla="*/ 0 h 98"/>
                <a:gd name="T8" fmla="*/ 90 w 90"/>
                <a:gd name="T9" fmla="*/ 48 h 98"/>
                <a:gd name="T10" fmla="*/ 89 w 90"/>
                <a:gd name="T11" fmla="*/ 55 h 98"/>
                <a:gd name="T12" fmla="*/ 24 w 90"/>
                <a:gd name="T13" fmla="*/ 55 h 98"/>
                <a:gd name="T14" fmla="*/ 50 w 90"/>
                <a:gd name="T15" fmla="*/ 78 h 98"/>
                <a:gd name="T16" fmla="*/ 73 w 90"/>
                <a:gd name="T17" fmla="*/ 67 h 98"/>
                <a:gd name="T18" fmla="*/ 87 w 90"/>
                <a:gd name="T19" fmla="*/ 81 h 98"/>
                <a:gd name="T20" fmla="*/ 64 w 90"/>
                <a:gd name="T21" fmla="*/ 37 h 98"/>
                <a:gd name="T22" fmla="*/ 46 w 90"/>
                <a:gd name="T23" fmla="*/ 21 h 98"/>
                <a:gd name="T24" fmla="*/ 26 w 90"/>
                <a:gd name="T25" fmla="*/ 37 h 98"/>
                <a:gd name="T26" fmla="*/ 64 w 90"/>
                <a:gd name="T27" fmla="*/ 3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98">
                  <a:moveTo>
                    <a:pt x="87" y="81"/>
                  </a:moveTo>
                  <a:cubicBezTo>
                    <a:pt x="78" y="92"/>
                    <a:pt x="63" y="98"/>
                    <a:pt x="49" y="98"/>
                  </a:cubicBezTo>
                  <a:cubicBezTo>
                    <a:pt x="21" y="98"/>
                    <a:pt x="0" y="79"/>
                    <a:pt x="0" y="49"/>
                  </a:cubicBezTo>
                  <a:cubicBezTo>
                    <a:pt x="0" y="23"/>
                    <a:pt x="18" y="0"/>
                    <a:pt x="46" y="0"/>
                  </a:cubicBezTo>
                  <a:cubicBezTo>
                    <a:pt x="71" y="0"/>
                    <a:pt x="90" y="22"/>
                    <a:pt x="90" y="48"/>
                  </a:cubicBezTo>
                  <a:cubicBezTo>
                    <a:pt x="90" y="51"/>
                    <a:pt x="89" y="53"/>
                    <a:pt x="89" y="55"/>
                  </a:cubicBezTo>
                  <a:cubicBezTo>
                    <a:pt x="24" y="55"/>
                    <a:pt x="24" y="55"/>
                    <a:pt x="24" y="55"/>
                  </a:cubicBezTo>
                  <a:cubicBezTo>
                    <a:pt x="26" y="68"/>
                    <a:pt x="36" y="78"/>
                    <a:pt x="50" y="78"/>
                  </a:cubicBezTo>
                  <a:cubicBezTo>
                    <a:pt x="60" y="78"/>
                    <a:pt x="69" y="72"/>
                    <a:pt x="73" y="67"/>
                  </a:cubicBezTo>
                  <a:lnTo>
                    <a:pt x="87" y="81"/>
                  </a:lnTo>
                  <a:close/>
                  <a:moveTo>
                    <a:pt x="64" y="37"/>
                  </a:moveTo>
                  <a:cubicBezTo>
                    <a:pt x="63" y="29"/>
                    <a:pt x="56" y="21"/>
                    <a:pt x="46" y="21"/>
                  </a:cubicBezTo>
                  <a:cubicBezTo>
                    <a:pt x="35" y="21"/>
                    <a:pt x="27" y="29"/>
                    <a:pt x="26" y="37"/>
                  </a:cubicBezTo>
                  <a:lnTo>
                    <a:pt x="64"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48" name="Freeform 8">
              <a:extLst>
                <a:ext uri="{FF2B5EF4-FFF2-40B4-BE49-F238E27FC236}">
                  <a16:creationId xmlns:a16="http://schemas.microsoft.com/office/drawing/2014/main" id="{E1045394-0B1B-4391-98FC-468ADCBCD995}"/>
                </a:ext>
              </a:extLst>
            </p:cNvPr>
            <p:cNvSpPr>
              <a:spLocks/>
            </p:cNvSpPr>
            <p:nvPr userDrawn="1"/>
          </p:nvSpPr>
          <p:spPr bwMode="gray">
            <a:xfrm>
              <a:off x="928688" y="1127125"/>
              <a:ext cx="163513" cy="157163"/>
            </a:xfrm>
            <a:custGeom>
              <a:avLst/>
              <a:gdLst>
                <a:gd name="T0" fmla="*/ 51 w 103"/>
                <a:gd name="T1" fmla="*/ 60 h 99"/>
                <a:gd name="T2" fmla="*/ 77 w 103"/>
                <a:gd name="T3" fmla="*/ 0 h 99"/>
                <a:gd name="T4" fmla="*/ 103 w 103"/>
                <a:gd name="T5" fmla="*/ 0 h 99"/>
                <a:gd name="T6" fmla="*/ 60 w 103"/>
                <a:gd name="T7" fmla="*/ 99 h 99"/>
                <a:gd name="T8" fmla="*/ 43 w 103"/>
                <a:gd name="T9" fmla="*/ 99 h 99"/>
                <a:gd name="T10" fmla="*/ 0 w 103"/>
                <a:gd name="T11" fmla="*/ 0 h 99"/>
                <a:gd name="T12" fmla="*/ 26 w 103"/>
                <a:gd name="T13" fmla="*/ 0 h 99"/>
                <a:gd name="T14" fmla="*/ 51 w 103"/>
                <a:gd name="T15" fmla="*/ 60 h 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9">
                  <a:moveTo>
                    <a:pt x="51" y="60"/>
                  </a:moveTo>
                  <a:lnTo>
                    <a:pt x="77" y="0"/>
                  </a:lnTo>
                  <a:lnTo>
                    <a:pt x="103" y="0"/>
                  </a:lnTo>
                  <a:lnTo>
                    <a:pt x="60" y="99"/>
                  </a:lnTo>
                  <a:lnTo>
                    <a:pt x="43" y="99"/>
                  </a:lnTo>
                  <a:lnTo>
                    <a:pt x="0" y="0"/>
                  </a:lnTo>
                  <a:lnTo>
                    <a:pt x="26" y="0"/>
                  </a:lnTo>
                  <a:lnTo>
                    <a:pt x="51" y="6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49" name="Oval 9">
              <a:extLst>
                <a:ext uri="{FF2B5EF4-FFF2-40B4-BE49-F238E27FC236}">
                  <a16:creationId xmlns:a16="http://schemas.microsoft.com/office/drawing/2014/main" id="{80E4B78B-D1A0-42CD-8563-EAA14D40213B}"/>
                </a:ext>
              </a:extLst>
            </p:cNvPr>
            <p:cNvSpPr>
              <a:spLocks noChangeArrowheads="1"/>
            </p:cNvSpPr>
            <p:nvPr userDrawn="1"/>
          </p:nvSpPr>
          <p:spPr bwMode="gray">
            <a:xfrm>
              <a:off x="1100138" y="1054100"/>
              <a:ext cx="50800" cy="539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0" name="Rectangle 10">
              <a:extLst>
                <a:ext uri="{FF2B5EF4-FFF2-40B4-BE49-F238E27FC236}">
                  <a16:creationId xmlns:a16="http://schemas.microsoft.com/office/drawing/2014/main" id="{EBE8B1B6-EE79-4E61-A6FE-03CA1C81B3F5}"/>
                </a:ext>
              </a:extLst>
            </p:cNvPr>
            <p:cNvSpPr>
              <a:spLocks noChangeArrowheads="1"/>
            </p:cNvSpPr>
            <p:nvPr userDrawn="1"/>
          </p:nvSpPr>
          <p:spPr bwMode="gray">
            <a:xfrm>
              <a:off x="1104900" y="1127125"/>
              <a:ext cx="39688" cy="1571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1" name="Freeform 11">
              <a:extLst>
                <a:ext uri="{FF2B5EF4-FFF2-40B4-BE49-F238E27FC236}">
                  <a16:creationId xmlns:a16="http://schemas.microsoft.com/office/drawing/2014/main" id="{A480B79C-700D-4BBB-826F-6C808BFC26D3}"/>
                </a:ext>
              </a:extLst>
            </p:cNvPr>
            <p:cNvSpPr>
              <a:spLocks/>
            </p:cNvSpPr>
            <p:nvPr userDrawn="1"/>
          </p:nvSpPr>
          <p:spPr bwMode="gray">
            <a:xfrm>
              <a:off x="1162050" y="1123950"/>
              <a:ext cx="147638" cy="163513"/>
            </a:xfrm>
            <a:custGeom>
              <a:avLst/>
              <a:gdLst>
                <a:gd name="T0" fmla="*/ 93 w 93"/>
                <a:gd name="T1" fmla="*/ 77 h 98"/>
                <a:gd name="T2" fmla="*/ 50 w 93"/>
                <a:gd name="T3" fmla="*/ 98 h 98"/>
                <a:gd name="T4" fmla="*/ 0 w 93"/>
                <a:gd name="T5" fmla="*/ 49 h 98"/>
                <a:gd name="T6" fmla="*/ 51 w 93"/>
                <a:gd name="T7" fmla="*/ 0 h 98"/>
                <a:gd name="T8" fmla="*/ 90 w 93"/>
                <a:gd name="T9" fmla="*/ 19 h 98"/>
                <a:gd name="T10" fmla="*/ 72 w 93"/>
                <a:gd name="T11" fmla="*/ 35 h 98"/>
                <a:gd name="T12" fmla="*/ 51 w 93"/>
                <a:gd name="T13" fmla="*/ 24 h 98"/>
                <a:gd name="T14" fmla="*/ 25 w 93"/>
                <a:gd name="T15" fmla="*/ 49 h 98"/>
                <a:gd name="T16" fmla="*/ 51 w 93"/>
                <a:gd name="T17" fmla="*/ 75 h 98"/>
                <a:gd name="T18" fmla="*/ 74 w 93"/>
                <a:gd name="T19" fmla="*/ 62 h 98"/>
                <a:gd name="T20" fmla="*/ 93 w 93"/>
                <a:gd name="T21" fmla="*/ 7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98">
                  <a:moveTo>
                    <a:pt x="93" y="77"/>
                  </a:moveTo>
                  <a:cubicBezTo>
                    <a:pt x="82" y="91"/>
                    <a:pt x="68" y="98"/>
                    <a:pt x="50" y="98"/>
                  </a:cubicBezTo>
                  <a:cubicBezTo>
                    <a:pt x="22" y="98"/>
                    <a:pt x="0" y="76"/>
                    <a:pt x="0" y="49"/>
                  </a:cubicBezTo>
                  <a:cubicBezTo>
                    <a:pt x="0" y="22"/>
                    <a:pt x="22" y="0"/>
                    <a:pt x="51" y="0"/>
                  </a:cubicBezTo>
                  <a:cubicBezTo>
                    <a:pt x="67" y="0"/>
                    <a:pt x="81" y="8"/>
                    <a:pt x="90" y="19"/>
                  </a:cubicBezTo>
                  <a:cubicBezTo>
                    <a:pt x="72" y="35"/>
                    <a:pt x="72" y="35"/>
                    <a:pt x="72" y="35"/>
                  </a:cubicBezTo>
                  <a:cubicBezTo>
                    <a:pt x="67" y="28"/>
                    <a:pt x="60" y="24"/>
                    <a:pt x="51" y="24"/>
                  </a:cubicBezTo>
                  <a:cubicBezTo>
                    <a:pt x="36" y="24"/>
                    <a:pt x="25" y="35"/>
                    <a:pt x="25" y="49"/>
                  </a:cubicBezTo>
                  <a:cubicBezTo>
                    <a:pt x="25" y="64"/>
                    <a:pt x="36" y="75"/>
                    <a:pt x="51" y="75"/>
                  </a:cubicBezTo>
                  <a:cubicBezTo>
                    <a:pt x="61" y="75"/>
                    <a:pt x="69" y="68"/>
                    <a:pt x="74" y="62"/>
                  </a:cubicBezTo>
                  <a:lnTo>
                    <a:pt x="93"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2" name="Freeform 12">
              <a:extLst>
                <a:ext uri="{FF2B5EF4-FFF2-40B4-BE49-F238E27FC236}">
                  <a16:creationId xmlns:a16="http://schemas.microsoft.com/office/drawing/2014/main" id="{363F41F8-1EC2-4EF4-AD6B-B6A826C3A332}"/>
                </a:ext>
              </a:extLst>
            </p:cNvPr>
            <p:cNvSpPr>
              <a:spLocks noEditPoints="1"/>
            </p:cNvSpPr>
            <p:nvPr userDrawn="1"/>
          </p:nvSpPr>
          <p:spPr bwMode="gray">
            <a:xfrm>
              <a:off x="1314450" y="1123950"/>
              <a:ext cx="142875" cy="163513"/>
            </a:xfrm>
            <a:custGeom>
              <a:avLst/>
              <a:gdLst>
                <a:gd name="T0" fmla="*/ 87 w 90"/>
                <a:gd name="T1" fmla="*/ 81 h 98"/>
                <a:gd name="T2" fmla="*/ 49 w 90"/>
                <a:gd name="T3" fmla="*/ 98 h 98"/>
                <a:gd name="T4" fmla="*/ 0 w 90"/>
                <a:gd name="T5" fmla="*/ 49 h 98"/>
                <a:gd name="T6" fmla="*/ 46 w 90"/>
                <a:gd name="T7" fmla="*/ 0 h 98"/>
                <a:gd name="T8" fmla="*/ 90 w 90"/>
                <a:gd name="T9" fmla="*/ 48 h 98"/>
                <a:gd name="T10" fmla="*/ 89 w 90"/>
                <a:gd name="T11" fmla="*/ 55 h 98"/>
                <a:gd name="T12" fmla="*/ 25 w 90"/>
                <a:gd name="T13" fmla="*/ 55 h 98"/>
                <a:gd name="T14" fmla="*/ 50 w 90"/>
                <a:gd name="T15" fmla="*/ 78 h 98"/>
                <a:gd name="T16" fmla="*/ 73 w 90"/>
                <a:gd name="T17" fmla="*/ 67 h 98"/>
                <a:gd name="T18" fmla="*/ 87 w 90"/>
                <a:gd name="T19" fmla="*/ 81 h 98"/>
                <a:gd name="T20" fmla="*/ 64 w 90"/>
                <a:gd name="T21" fmla="*/ 37 h 98"/>
                <a:gd name="T22" fmla="*/ 46 w 90"/>
                <a:gd name="T23" fmla="*/ 21 h 98"/>
                <a:gd name="T24" fmla="*/ 26 w 90"/>
                <a:gd name="T25" fmla="*/ 37 h 98"/>
                <a:gd name="T26" fmla="*/ 64 w 90"/>
                <a:gd name="T27" fmla="*/ 3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98">
                  <a:moveTo>
                    <a:pt x="87" y="81"/>
                  </a:moveTo>
                  <a:cubicBezTo>
                    <a:pt x="78" y="92"/>
                    <a:pt x="64" y="98"/>
                    <a:pt x="49" y="98"/>
                  </a:cubicBezTo>
                  <a:cubicBezTo>
                    <a:pt x="21" y="98"/>
                    <a:pt x="0" y="79"/>
                    <a:pt x="0" y="49"/>
                  </a:cubicBezTo>
                  <a:cubicBezTo>
                    <a:pt x="0" y="23"/>
                    <a:pt x="18" y="0"/>
                    <a:pt x="46" y="0"/>
                  </a:cubicBezTo>
                  <a:cubicBezTo>
                    <a:pt x="72" y="0"/>
                    <a:pt x="90" y="22"/>
                    <a:pt x="90" y="48"/>
                  </a:cubicBezTo>
                  <a:cubicBezTo>
                    <a:pt x="90" y="51"/>
                    <a:pt x="90" y="53"/>
                    <a:pt x="89" y="55"/>
                  </a:cubicBezTo>
                  <a:cubicBezTo>
                    <a:pt x="25" y="55"/>
                    <a:pt x="25" y="55"/>
                    <a:pt x="25" y="55"/>
                  </a:cubicBezTo>
                  <a:cubicBezTo>
                    <a:pt x="26" y="68"/>
                    <a:pt x="37" y="78"/>
                    <a:pt x="50" y="78"/>
                  </a:cubicBezTo>
                  <a:cubicBezTo>
                    <a:pt x="60" y="78"/>
                    <a:pt x="69" y="72"/>
                    <a:pt x="73" y="67"/>
                  </a:cubicBezTo>
                  <a:lnTo>
                    <a:pt x="87" y="81"/>
                  </a:lnTo>
                  <a:close/>
                  <a:moveTo>
                    <a:pt x="64" y="37"/>
                  </a:moveTo>
                  <a:cubicBezTo>
                    <a:pt x="63" y="29"/>
                    <a:pt x="56" y="21"/>
                    <a:pt x="46" y="21"/>
                  </a:cubicBezTo>
                  <a:cubicBezTo>
                    <a:pt x="35" y="21"/>
                    <a:pt x="27" y="29"/>
                    <a:pt x="26" y="37"/>
                  </a:cubicBezTo>
                  <a:lnTo>
                    <a:pt x="64"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3" name="Freeform 13">
              <a:extLst>
                <a:ext uri="{FF2B5EF4-FFF2-40B4-BE49-F238E27FC236}">
                  <a16:creationId xmlns:a16="http://schemas.microsoft.com/office/drawing/2014/main" id="{A440DBD9-AD4A-4B69-A053-4297220B5A77}"/>
                </a:ext>
              </a:extLst>
            </p:cNvPr>
            <p:cNvSpPr>
              <a:spLocks/>
            </p:cNvSpPr>
            <p:nvPr userDrawn="1"/>
          </p:nvSpPr>
          <p:spPr bwMode="gray">
            <a:xfrm>
              <a:off x="1790700" y="1127125"/>
              <a:ext cx="241300" cy="157163"/>
            </a:xfrm>
            <a:custGeom>
              <a:avLst/>
              <a:gdLst>
                <a:gd name="T0" fmla="*/ 56 w 152"/>
                <a:gd name="T1" fmla="*/ 99 h 99"/>
                <a:gd name="T2" fmla="*/ 38 w 152"/>
                <a:gd name="T3" fmla="*/ 99 h 99"/>
                <a:gd name="T4" fmla="*/ 0 w 152"/>
                <a:gd name="T5" fmla="*/ 0 h 99"/>
                <a:gd name="T6" fmla="*/ 25 w 152"/>
                <a:gd name="T7" fmla="*/ 0 h 99"/>
                <a:gd name="T8" fmla="*/ 46 w 152"/>
                <a:gd name="T9" fmla="*/ 57 h 99"/>
                <a:gd name="T10" fmla="*/ 66 w 152"/>
                <a:gd name="T11" fmla="*/ 0 h 99"/>
                <a:gd name="T12" fmla="*/ 87 w 152"/>
                <a:gd name="T13" fmla="*/ 0 h 99"/>
                <a:gd name="T14" fmla="*/ 106 w 152"/>
                <a:gd name="T15" fmla="*/ 57 h 99"/>
                <a:gd name="T16" fmla="*/ 127 w 152"/>
                <a:gd name="T17" fmla="*/ 0 h 99"/>
                <a:gd name="T18" fmla="*/ 152 w 152"/>
                <a:gd name="T19" fmla="*/ 0 h 99"/>
                <a:gd name="T20" fmla="*/ 115 w 152"/>
                <a:gd name="T21" fmla="*/ 99 h 99"/>
                <a:gd name="T22" fmla="*/ 96 w 152"/>
                <a:gd name="T23" fmla="*/ 99 h 99"/>
                <a:gd name="T24" fmla="*/ 76 w 152"/>
                <a:gd name="T25" fmla="*/ 43 h 99"/>
                <a:gd name="T26" fmla="*/ 56 w 152"/>
                <a:gd name="T27"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2" h="99">
                  <a:moveTo>
                    <a:pt x="56" y="99"/>
                  </a:moveTo>
                  <a:lnTo>
                    <a:pt x="38" y="99"/>
                  </a:lnTo>
                  <a:lnTo>
                    <a:pt x="0" y="0"/>
                  </a:lnTo>
                  <a:lnTo>
                    <a:pt x="25" y="0"/>
                  </a:lnTo>
                  <a:lnTo>
                    <a:pt x="46" y="57"/>
                  </a:lnTo>
                  <a:lnTo>
                    <a:pt x="66" y="0"/>
                  </a:lnTo>
                  <a:lnTo>
                    <a:pt x="87" y="0"/>
                  </a:lnTo>
                  <a:lnTo>
                    <a:pt x="106" y="57"/>
                  </a:lnTo>
                  <a:lnTo>
                    <a:pt x="127" y="0"/>
                  </a:lnTo>
                  <a:lnTo>
                    <a:pt x="152" y="0"/>
                  </a:lnTo>
                  <a:lnTo>
                    <a:pt x="115" y="99"/>
                  </a:lnTo>
                  <a:lnTo>
                    <a:pt x="96" y="99"/>
                  </a:lnTo>
                  <a:lnTo>
                    <a:pt x="76" y="43"/>
                  </a:lnTo>
                  <a:lnTo>
                    <a:pt x="56"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4" name="Freeform 14">
              <a:extLst>
                <a:ext uri="{FF2B5EF4-FFF2-40B4-BE49-F238E27FC236}">
                  <a16:creationId xmlns:a16="http://schemas.microsoft.com/office/drawing/2014/main" id="{5DD7F9F6-C40A-44C3-BFC1-12FCC89D1F4C}"/>
                </a:ext>
              </a:extLst>
            </p:cNvPr>
            <p:cNvSpPr>
              <a:spLocks/>
            </p:cNvSpPr>
            <p:nvPr userDrawn="1"/>
          </p:nvSpPr>
          <p:spPr bwMode="gray">
            <a:xfrm>
              <a:off x="1473200" y="1123950"/>
              <a:ext cx="146050" cy="160338"/>
            </a:xfrm>
            <a:custGeom>
              <a:avLst/>
              <a:gdLst>
                <a:gd name="T0" fmla="*/ 0 w 92"/>
                <a:gd name="T1" fmla="*/ 96 h 96"/>
                <a:gd name="T2" fmla="*/ 0 w 92"/>
                <a:gd name="T3" fmla="*/ 2 h 96"/>
                <a:gd name="T4" fmla="*/ 24 w 92"/>
                <a:gd name="T5" fmla="*/ 2 h 96"/>
                <a:gd name="T6" fmla="*/ 24 w 92"/>
                <a:gd name="T7" fmla="*/ 10 h 96"/>
                <a:gd name="T8" fmla="*/ 50 w 92"/>
                <a:gd name="T9" fmla="*/ 0 h 96"/>
                <a:gd name="T10" fmla="*/ 82 w 92"/>
                <a:gd name="T11" fmla="*/ 15 h 96"/>
                <a:gd name="T12" fmla="*/ 92 w 92"/>
                <a:gd name="T13" fmla="*/ 48 h 96"/>
                <a:gd name="T14" fmla="*/ 92 w 92"/>
                <a:gd name="T15" fmla="*/ 96 h 96"/>
                <a:gd name="T16" fmla="*/ 67 w 92"/>
                <a:gd name="T17" fmla="*/ 96 h 96"/>
                <a:gd name="T18" fmla="*/ 67 w 92"/>
                <a:gd name="T19" fmla="*/ 46 h 96"/>
                <a:gd name="T20" fmla="*/ 61 w 92"/>
                <a:gd name="T21" fmla="*/ 29 h 96"/>
                <a:gd name="T22" fmla="*/ 47 w 92"/>
                <a:gd name="T23" fmla="*/ 24 h 96"/>
                <a:gd name="T24" fmla="*/ 25 w 92"/>
                <a:gd name="T25" fmla="*/ 35 h 96"/>
                <a:gd name="T26" fmla="*/ 25 w 92"/>
                <a:gd name="T27" fmla="*/ 96 h 96"/>
                <a:gd name="T28" fmla="*/ 0 w 92"/>
                <a:gd name="T2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2" h="96">
                  <a:moveTo>
                    <a:pt x="0" y="96"/>
                  </a:moveTo>
                  <a:cubicBezTo>
                    <a:pt x="0" y="2"/>
                    <a:pt x="0" y="2"/>
                    <a:pt x="0" y="2"/>
                  </a:cubicBezTo>
                  <a:cubicBezTo>
                    <a:pt x="24" y="2"/>
                    <a:pt x="24" y="2"/>
                    <a:pt x="24" y="2"/>
                  </a:cubicBezTo>
                  <a:cubicBezTo>
                    <a:pt x="24" y="10"/>
                    <a:pt x="24" y="10"/>
                    <a:pt x="24" y="10"/>
                  </a:cubicBezTo>
                  <a:cubicBezTo>
                    <a:pt x="31" y="4"/>
                    <a:pt x="40" y="0"/>
                    <a:pt x="50" y="0"/>
                  </a:cubicBezTo>
                  <a:cubicBezTo>
                    <a:pt x="63" y="0"/>
                    <a:pt x="75" y="6"/>
                    <a:pt x="82" y="15"/>
                  </a:cubicBezTo>
                  <a:cubicBezTo>
                    <a:pt x="89" y="23"/>
                    <a:pt x="92" y="32"/>
                    <a:pt x="92" y="48"/>
                  </a:cubicBezTo>
                  <a:cubicBezTo>
                    <a:pt x="92" y="96"/>
                    <a:pt x="92" y="96"/>
                    <a:pt x="92" y="96"/>
                  </a:cubicBezTo>
                  <a:cubicBezTo>
                    <a:pt x="67" y="96"/>
                    <a:pt x="67" y="96"/>
                    <a:pt x="67" y="96"/>
                  </a:cubicBezTo>
                  <a:cubicBezTo>
                    <a:pt x="67" y="46"/>
                    <a:pt x="67" y="46"/>
                    <a:pt x="67" y="46"/>
                  </a:cubicBezTo>
                  <a:cubicBezTo>
                    <a:pt x="67" y="37"/>
                    <a:pt x="65" y="32"/>
                    <a:pt x="61" y="29"/>
                  </a:cubicBezTo>
                  <a:cubicBezTo>
                    <a:pt x="58" y="25"/>
                    <a:pt x="53" y="24"/>
                    <a:pt x="47" y="24"/>
                  </a:cubicBezTo>
                  <a:cubicBezTo>
                    <a:pt x="37" y="24"/>
                    <a:pt x="28" y="30"/>
                    <a:pt x="25" y="35"/>
                  </a:cubicBezTo>
                  <a:cubicBezTo>
                    <a:pt x="25" y="96"/>
                    <a:pt x="25" y="96"/>
                    <a:pt x="25" y="96"/>
                  </a:cubicBezTo>
                  <a:lnTo>
                    <a:pt x="0" y="9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5" name="Freeform 15">
              <a:extLst>
                <a:ext uri="{FF2B5EF4-FFF2-40B4-BE49-F238E27FC236}">
                  <a16:creationId xmlns:a16="http://schemas.microsoft.com/office/drawing/2014/main" id="{1C5059AD-11C1-4D77-B86E-11F85A988E90}"/>
                </a:ext>
              </a:extLst>
            </p:cNvPr>
            <p:cNvSpPr>
              <a:spLocks noEditPoints="1"/>
            </p:cNvSpPr>
            <p:nvPr userDrawn="1"/>
          </p:nvSpPr>
          <p:spPr bwMode="gray">
            <a:xfrm>
              <a:off x="1633538" y="1127125"/>
              <a:ext cx="168275" cy="161925"/>
            </a:xfrm>
            <a:custGeom>
              <a:avLst/>
              <a:gdLst>
                <a:gd name="T0" fmla="*/ 53 w 106"/>
                <a:gd name="T1" fmla="*/ 0 h 97"/>
                <a:gd name="T2" fmla="*/ 0 w 106"/>
                <a:gd name="T3" fmla="*/ 53 h 97"/>
                <a:gd name="T4" fmla="*/ 17 w 106"/>
                <a:gd name="T5" fmla="*/ 93 h 97"/>
                <a:gd name="T6" fmla="*/ 30 w 106"/>
                <a:gd name="T7" fmla="*/ 94 h 97"/>
                <a:gd name="T8" fmla="*/ 53 w 106"/>
                <a:gd name="T9" fmla="*/ 86 h 97"/>
                <a:gd name="T10" fmla="*/ 76 w 106"/>
                <a:gd name="T11" fmla="*/ 94 h 97"/>
                <a:gd name="T12" fmla="*/ 90 w 106"/>
                <a:gd name="T13" fmla="*/ 93 h 97"/>
                <a:gd name="T14" fmla="*/ 106 w 106"/>
                <a:gd name="T15" fmla="*/ 54 h 97"/>
                <a:gd name="T16" fmla="*/ 53 w 106"/>
                <a:gd name="T17" fmla="*/ 0 h 97"/>
                <a:gd name="T18" fmla="*/ 53 w 106"/>
                <a:gd name="T19" fmla="*/ 81 h 97"/>
                <a:gd name="T20" fmla="*/ 26 w 106"/>
                <a:gd name="T21" fmla="*/ 54 h 97"/>
                <a:gd name="T22" fmla="*/ 53 w 106"/>
                <a:gd name="T23" fmla="*/ 27 h 97"/>
                <a:gd name="T24" fmla="*/ 80 w 106"/>
                <a:gd name="T25" fmla="*/ 54 h 97"/>
                <a:gd name="T26" fmla="*/ 53 w 106"/>
                <a:gd name="T27" fmla="*/ 8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6" h="97">
                  <a:moveTo>
                    <a:pt x="53" y="0"/>
                  </a:moveTo>
                  <a:cubicBezTo>
                    <a:pt x="24" y="0"/>
                    <a:pt x="0" y="24"/>
                    <a:pt x="0" y="53"/>
                  </a:cubicBezTo>
                  <a:cubicBezTo>
                    <a:pt x="0" y="69"/>
                    <a:pt x="6" y="83"/>
                    <a:pt x="17" y="93"/>
                  </a:cubicBezTo>
                  <a:cubicBezTo>
                    <a:pt x="20" y="96"/>
                    <a:pt x="26" y="97"/>
                    <a:pt x="30" y="94"/>
                  </a:cubicBezTo>
                  <a:cubicBezTo>
                    <a:pt x="36" y="89"/>
                    <a:pt x="44" y="86"/>
                    <a:pt x="53" y="86"/>
                  </a:cubicBezTo>
                  <a:cubicBezTo>
                    <a:pt x="62" y="86"/>
                    <a:pt x="70" y="89"/>
                    <a:pt x="76" y="94"/>
                  </a:cubicBezTo>
                  <a:cubicBezTo>
                    <a:pt x="80" y="97"/>
                    <a:pt x="86" y="96"/>
                    <a:pt x="90" y="93"/>
                  </a:cubicBezTo>
                  <a:cubicBezTo>
                    <a:pt x="100" y="83"/>
                    <a:pt x="106" y="69"/>
                    <a:pt x="106" y="54"/>
                  </a:cubicBezTo>
                  <a:cubicBezTo>
                    <a:pt x="106" y="24"/>
                    <a:pt x="83" y="0"/>
                    <a:pt x="53" y="0"/>
                  </a:cubicBezTo>
                  <a:moveTo>
                    <a:pt x="53" y="81"/>
                  </a:moveTo>
                  <a:cubicBezTo>
                    <a:pt x="37" y="81"/>
                    <a:pt x="26" y="69"/>
                    <a:pt x="26" y="54"/>
                  </a:cubicBezTo>
                  <a:cubicBezTo>
                    <a:pt x="26" y="39"/>
                    <a:pt x="37" y="27"/>
                    <a:pt x="53" y="27"/>
                  </a:cubicBezTo>
                  <a:cubicBezTo>
                    <a:pt x="69" y="27"/>
                    <a:pt x="80" y="39"/>
                    <a:pt x="80" y="54"/>
                  </a:cubicBezTo>
                  <a:cubicBezTo>
                    <a:pt x="80" y="69"/>
                    <a:pt x="69" y="81"/>
                    <a:pt x="53" y="81"/>
                  </a:cubicBezTo>
                </a:path>
              </a:pathLst>
            </a:custGeom>
            <a:solidFill>
              <a:srgbClr val="81B5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nvGrpSpPr>
            <p:cNvPr id="56" name="Group 55">
              <a:extLst>
                <a:ext uri="{FF2B5EF4-FFF2-40B4-BE49-F238E27FC236}">
                  <a16:creationId xmlns:a16="http://schemas.microsoft.com/office/drawing/2014/main" id="{E54F817F-FBB6-4AFA-ABC0-24EF64E42571}"/>
                </a:ext>
              </a:extLst>
            </p:cNvPr>
            <p:cNvGrpSpPr>
              <a:grpSpLocks noChangeAspect="1"/>
            </p:cNvGrpSpPr>
            <p:nvPr/>
          </p:nvGrpSpPr>
          <p:grpSpPr bwMode="gray">
            <a:xfrm>
              <a:off x="1998819" y="1263267"/>
              <a:ext cx="39288" cy="20954"/>
              <a:chOff x="2687241" y="1822450"/>
              <a:chExt cx="23813" cy="12700"/>
            </a:xfrm>
          </p:grpSpPr>
          <p:sp>
            <p:nvSpPr>
              <p:cNvPr id="57" name="Freeform 8">
                <a:extLst>
                  <a:ext uri="{FF2B5EF4-FFF2-40B4-BE49-F238E27FC236}">
                    <a16:creationId xmlns:a16="http://schemas.microsoft.com/office/drawing/2014/main" id="{5A908FF5-7479-4DB2-BA6C-0AC7718482FD}"/>
                  </a:ext>
                </a:extLst>
              </p:cNvPr>
              <p:cNvSpPr>
                <a:spLocks/>
              </p:cNvSpPr>
              <p:nvPr/>
            </p:nvSpPr>
            <p:spPr bwMode="gray">
              <a:xfrm>
                <a:off x="2687241" y="1822450"/>
                <a:ext cx="9525" cy="12700"/>
              </a:xfrm>
              <a:custGeom>
                <a:avLst/>
                <a:gdLst>
                  <a:gd name="T0" fmla="*/ 6 w 6"/>
                  <a:gd name="T1" fmla="*/ 1 h 8"/>
                  <a:gd name="T2" fmla="*/ 3 w 6"/>
                  <a:gd name="T3" fmla="*/ 1 h 8"/>
                  <a:gd name="T4" fmla="*/ 3 w 6"/>
                  <a:gd name="T5" fmla="*/ 8 h 8"/>
                  <a:gd name="T6" fmla="*/ 2 w 6"/>
                  <a:gd name="T7" fmla="*/ 8 h 8"/>
                  <a:gd name="T8" fmla="*/ 2 w 6"/>
                  <a:gd name="T9" fmla="*/ 1 h 8"/>
                  <a:gd name="T10" fmla="*/ 0 w 6"/>
                  <a:gd name="T11" fmla="*/ 1 h 8"/>
                  <a:gd name="T12" fmla="*/ 0 w 6"/>
                  <a:gd name="T13" fmla="*/ 0 h 8"/>
                  <a:gd name="T14" fmla="*/ 6 w 6"/>
                  <a:gd name="T15" fmla="*/ 0 h 8"/>
                  <a:gd name="T16" fmla="*/ 6 w 6"/>
                  <a:gd name="T17"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6" y="1"/>
                    </a:moveTo>
                    <a:lnTo>
                      <a:pt x="3" y="1"/>
                    </a:lnTo>
                    <a:lnTo>
                      <a:pt x="3" y="8"/>
                    </a:lnTo>
                    <a:lnTo>
                      <a:pt x="2" y="8"/>
                    </a:lnTo>
                    <a:lnTo>
                      <a:pt x="2" y="1"/>
                    </a:lnTo>
                    <a:lnTo>
                      <a:pt x="0" y="1"/>
                    </a:lnTo>
                    <a:lnTo>
                      <a:pt x="0" y="0"/>
                    </a:lnTo>
                    <a:lnTo>
                      <a:pt x="6" y="0"/>
                    </a:lnTo>
                    <a:lnTo>
                      <a:pt x="6" y="1"/>
                    </a:lnTo>
                    <a:close/>
                  </a:path>
                </a:pathLst>
              </a:custGeom>
              <a:solidFill>
                <a:srgbClr val="FFFFFF"/>
              </a:solidFill>
              <a:ln w="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1799"/>
              </a:p>
            </p:txBody>
          </p:sp>
          <p:sp>
            <p:nvSpPr>
              <p:cNvPr id="58" name="Freeform 9">
                <a:extLst>
                  <a:ext uri="{FF2B5EF4-FFF2-40B4-BE49-F238E27FC236}">
                    <a16:creationId xmlns:a16="http://schemas.microsoft.com/office/drawing/2014/main" id="{BE60C21A-C6DF-46AA-94D9-99E0E44D33D9}"/>
                  </a:ext>
                </a:extLst>
              </p:cNvPr>
              <p:cNvSpPr>
                <a:spLocks/>
              </p:cNvSpPr>
              <p:nvPr/>
            </p:nvSpPr>
            <p:spPr bwMode="gray">
              <a:xfrm>
                <a:off x="2698354" y="1822450"/>
                <a:ext cx="12700" cy="12700"/>
              </a:xfrm>
              <a:custGeom>
                <a:avLst/>
                <a:gdLst>
                  <a:gd name="T0" fmla="*/ 8 w 8"/>
                  <a:gd name="T1" fmla="*/ 8 h 8"/>
                  <a:gd name="T2" fmla="*/ 7 w 8"/>
                  <a:gd name="T3" fmla="*/ 8 h 8"/>
                  <a:gd name="T4" fmla="*/ 7 w 8"/>
                  <a:gd name="T5" fmla="*/ 1 h 8"/>
                  <a:gd name="T6" fmla="*/ 4 w 8"/>
                  <a:gd name="T7" fmla="*/ 6 h 8"/>
                  <a:gd name="T8" fmla="*/ 4 w 8"/>
                  <a:gd name="T9" fmla="*/ 6 h 8"/>
                  <a:gd name="T10" fmla="*/ 1 w 8"/>
                  <a:gd name="T11" fmla="*/ 1 h 8"/>
                  <a:gd name="T12" fmla="*/ 1 w 8"/>
                  <a:gd name="T13" fmla="*/ 8 h 8"/>
                  <a:gd name="T14" fmla="*/ 0 w 8"/>
                  <a:gd name="T15" fmla="*/ 8 h 8"/>
                  <a:gd name="T16" fmla="*/ 0 w 8"/>
                  <a:gd name="T17" fmla="*/ 0 h 8"/>
                  <a:gd name="T18" fmla="*/ 1 w 8"/>
                  <a:gd name="T19" fmla="*/ 0 h 8"/>
                  <a:gd name="T20" fmla="*/ 4 w 8"/>
                  <a:gd name="T21" fmla="*/ 5 h 8"/>
                  <a:gd name="T22" fmla="*/ 7 w 8"/>
                  <a:gd name="T23" fmla="*/ 0 h 8"/>
                  <a:gd name="T24" fmla="*/ 8 w 8"/>
                  <a:gd name="T25" fmla="*/ 0 h 8"/>
                  <a:gd name="T26" fmla="*/ 8 w 8"/>
                  <a:gd name="T2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8">
                    <a:moveTo>
                      <a:pt x="8" y="8"/>
                    </a:moveTo>
                    <a:lnTo>
                      <a:pt x="7" y="8"/>
                    </a:lnTo>
                    <a:lnTo>
                      <a:pt x="7" y="1"/>
                    </a:lnTo>
                    <a:lnTo>
                      <a:pt x="4" y="6"/>
                    </a:lnTo>
                    <a:lnTo>
                      <a:pt x="4" y="6"/>
                    </a:lnTo>
                    <a:lnTo>
                      <a:pt x="1" y="1"/>
                    </a:lnTo>
                    <a:lnTo>
                      <a:pt x="1" y="8"/>
                    </a:lnTo>
                    <a:lnTo>
                      <a:pt x="0" y="8"/>
                    </a:lnTo>
                    <a:lnTo>
                      <a:pt x="0" y="0"/>
                    </a:lnTo>
                    <a:lnTo>
                      <a:pt x="1" y="0"/>
                    </a:lnTo>
                    <a:lnTo>
                      <a:pt x="4" y="5"/>
                    </a:lnTo>
                    <a:lnTo>
                      <a:pt x="7" y="0"/>
                    </a:lnTo>
                    <a:lnTo>
                      <a:pt x="8" y="0"/>
                    </a:lnTo>
                    <a:lnTo>
                      <a:pt x="8" y="8"/>
                    </a:lnTo>
                    <a:close/>
                  </a:path>
                </a:pathLst>
              </a:custGeom>
              <a:solidFill>
                <a:srgbClr val="FFFFFF"/>
              </a:solidFill>
              <a:ln w="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1799"/>
              </a:p>
            </p:txBody>
          </p:sp>
        </p:grpSp>
      </p:grpSp>
    </p:spTree>
    <p:extLst>
      <p:ext uri="{BB962C8B-B14F-4D97-AF65-F5344CB8AC3E}">
        <p14:creationId xmlns:p14="http://schemas.microsoft.com/office/powerpoint/2010/main" val="1464816041"/>
      </p:ext>
    </p:extLst>
  </p:cSld>
  <p:clrMapOvr>
    <a:masterClrMapping/>
  </p:clrMapOvr>
  <p:hf sldNum="0" hdr="0" ftr="0" dt="0"/>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p:cSld name="Thank You_1_Name">
    <p:bg bwMode="gray">
      <p:bgPr>
        <a:solidFill>
          <a:schemeClr val="tx1"/>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370629" y="3599345"/>
            <a:ext cx="10441443" cy="1374775"/>
          </a:xfrm>
        </p:spPr>
        <p:txBody>
          <a:bodyPr/>
          <a:lstStyle>
            <a:lvl1pPr marL="0" indent="0">
              <a:buFont typeface="Calibri" panose="020F0502020204030204" pitchFamily="34" charset="0"/>
              <a:buChar char=" "/>
              <a:defRPr sz="1899" b="0">
                <a:solidFill>
                  <a:schemeClr val="bg2"/>
                </a:solidFill>
                <a:latin typeface="+mn-lt"/>
                <a:ea typeface="Gilroy" panose="00000500000000000000" pitchFamily="50" charset="0"/>
                <a:cs typeface="Gilroy" panose="00000500000000000000" pitchFamily="50" charset="0"/>
              </a:defRPr>
            </a:lvl1pPr>
            <a:lvl2pPr marL="0" indent="0">
              <a:spcBef>
                <a:spcPts val="100"/>
              </a:spcBef>
              <a:buFont typeface="Calibri" panose="020F0502020204030204" pitchFamily="34" charset="0"/>
              <a:buChar char=" "/>
              <a:defRPr sz="1699">
                <a:solidFill>
                  <a:schemeClr val="bg2"/>
                </a:solidFill>
                <a:latin typeface="+mn-lt"/>
                <a:ea typeface="Gilroy" panose="00000500000000000000" pitchFamily="50" charset="0"/>
                <a:cs typeface="Gilroy" panose="00000500000000000000" pitchFamily="50" charset="0"/>
              </a:defRPr>
            </a:lvl2pPr>
          </a:lstStyle>
          <a:p>
            <a:pPr lvl="0"/>
            <a:r>
              <a:rPr lang="en-US" dirty="0"/>
              <a:t>Click to edit Master text styles</a:t>
            </a:r>
          </a:p>
          <a:p>
            <a:pPr lvl="1"/>
            <a:r>
              <a:rPr lang="en-US" dirty="0"/>
              <a:t>Second level</a:t>
            </a:r>
          </a:p>
        </p:txBody>
      </p:sp>
      <p:sp>
        <p:nvSpPr>
          <p:cNvPr id="3" name="Title 2"/>
          <p:cNvSpPr>
            <a:spLocks noGrp="1"/>
          </p:cNvSpPr>
          <p:nvPr>
            <p:ph type="title"/>
          </p:nvPr>
        </p:nvSpPr>
        <p:spPr>
          <a:xfrm>
            <a:off x="431102" y="2731259"/>
            <a:ext cx="11185080" cy="668692"/>
          </a:xfrm>
        </p:spPr>
        <p:txBody>
          <a:bodyPr/>
          <a:lstStyle>
            <a:lvl1pPr>
              <a:defRPr sz="4399" b="1">
                <a:solidFill>
                  <a:schemeClr val="bg2"/>
                </a:solidFill>
              </a:defRPr>
            </a:lvl1pPr>
          </a:lstStyle>
          <a:p>
            <a:r>
              <a:rPr lang="en-US" dirty="0"/>
              <a:t>Click to edit Master title style</a:t>
            </a:r>
          </a:p>
        </p:txBody>
      </p:sp>
      <p:grpSp>
        <p:nvGrpSpPr>
          <p:cNvPr id="43" name="Group 42">
            <a:extLst>
              <a:ext uri="{FF2B5EF4-FFF2-40B4-BE49-F238E27FC236}">
                <a16:creationId xmlns:a16="http://schemas.microsoft.com/office/drawing/2014/main" id="{59E002F9-4864-4463-A5EE-F975F25FF9A4}"/>
              </a:ext>
            </a:extLst>
          </p:cNvPr>
          <p:cNvGrpSpPr/>
          <p:nvPr userDrawn="1"/>
        </p:nvGrpSpPr>
        <p:grpSpPr bwMode="gray">
          <a:xfrm>
            <a:off x="539751" y="1054100"/>
            <a:ext cx="1498357" cy="234950"/>
            <a:chOff x="539750" y="1054100"/>
            <a:chExt cx="1498357" cy="234950"/>
          </a:xfrm>
        </p:grpSpPr>
        <p:sp>
          <p:nvSpPr>
            <p:cNvPr id="44" name="AutoShape 3">
              <a:extLst>
                <a:ext uri="{FF2B5EF4-FFF2-40B4-BE49-F238E27FC236}">
                  <a16:creationId xmlns:a16="http://schemas.microsoft.com/office/drawing/2014/main" id="{CD60E101-BD25-4987-A29F-8651D8D59945}"/>
                </a:ext>
              </a:extLst>
            </p:cNvPr>
            <p:cNvSpPr>
              <a:spLocks noChangeAspect="1" noChangeArrowheads="1" noTextEdit="1"/>
            </p:cNvSpPr>
            <p:nvPr userDrawn="1"/>
          </p:nvSpPr>
          <p:spPr bwMode="gray">
            <a:xfrm>
              <a:off x="539750" y="1054100"/>
              <a:ext cx="1490663"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45" name="Freeform 5">
              <a:extLst>
                <a:ext uri="{FF2B5EF4-FFF2-40B4-BE49-F238E27FC236}">
                  <a16:creationId xmlns:a16="http://schemas.microsoft.com/office/drawing/2014/main" id="{BECB4618-5B7D-46B1-8301-FD495CC275D1}"/>
                </a:ext>
              </a:extLst>
            </p:cNvPr>
            <p:cNvSpPr>
              <a:spLocks/>
            </p:cNvSpPr>
            <p:nvPr userDrawn="1"/>
          </p:nvSpPr>
          <p:spPr bwMode="gray">
            <a:xfrm>
              <a:off x="823913" y="1125538"/>
              <a:ext cx="92075" cy="158750"/>
            </a:xfrm>
            <a:custGeom>
              <a:avLst/>
              <a:gdLst>
                <a:gd name="T0" fmla="*/ 51 w 58"/>
                <a:gd name="T1" fmla="*/ 0 h 95"/>
                <a:gd name="T2" fmla="*/ 24 w 58"/>
                <a:gd name="T3" fmla="*/ 10 h 95"/>
                <a:gd name="T4" fmla="*/ 24 w 58"/>
                <a:gd name="T5" fmla="*/ 1 h 95"/>
                <a:gd name="T6" fmla="*/ 0 w 58"/>
                <a:gd name="T7" fmla="*/ 1 h 95"/>
                <a:gd name="T8" fmla="*/ 0 w 58"/>
                <a:gd name="T9" fmla="*/ 95 h 95"/>
                <a:gd name="T10" fmla="*/ 25 w 58"/>
                <a:gd name="T11" fmla="*/ 95 h 95"/>
                <a:gd name="T12" fmla="*/ 25 w 58"/>
                <a:gd name="T13" fmla="*/ 35 h 95"/>
                <a:gd name="T14" fmla="*/ 48 w 58"/>
                <a:gd name="T15" fmla="*/ 24 h 95"/>
                <a:gd name="T16" fmla="*/ 58 w 58"/>
                <a:gd name="T17" fmla="*/ 25 h 95"/>
                <a:gd name="T18" fmla="*/ 58 w 58"/>
                <a:gd name="T19" fmla="*/ 1 h 95"/>
                <a:gd name="T20" fmla="*/ 51 w 58"/>
                <a:gd name="T2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95">
                  <a:moveTo>
                    <a:pt x="51" y="0"/>
                  </a:moveTo>
                  <a:cubicBezTo>
                    <a:pt x="40" y="0"/>
                    <a:pt x="31" y="4"/>
                    <a:pt x="24" y="10"/>
                  </a:cubicBezTo>
                  <a:cubicBezTo>
                    <a:pt x="24" y="1"/>
                    <a:pt x="24" y="1"/>
                    <a:pt x="24" y="1"/>
                  </a:cubicBezTo>
                  <a:cubicBezTo>
                    <a:pt x="0" y="1"/>
                    <a:pt x="0" y="1"/>
                    <a:pt x="0" y="1"/>
                  </a:cubicBezTo>
                  <a:cubicBezTo>
                    <a:pt x="0" y="95"/>
                    <a:pt x="0" y="95"/>
                    <a:pt x="0" y="95"/>
                  </a:cubicBezTo>
                  <a:cubicBezTo>
                    <a:pt x="25" y="95"/>
                    <a:pt x="25" y="95"/>
                    <a:pt x="25" y="95"/>
                  </a:cubicBezTo>
                  <a:cubicBezTo>
                    <a:pt x="25" y="35"/>
                    <a:pt x="25" y="35"/>
                    <a:pt x="25" y="35"/>
                  </a:cubicBezTo>
                  <a:cubicBezTo>
                    <a:pt x="29" y="30"/>
                    <a:pt x="37" y="24"/>
                    <a:pt x="48" y="24"/>
                  </a:cubicBezTo>
                  <a:cubicBezTo>
                    <a:pt x="52" y="24"/>
                    <a:pt x="55" y="24"/>
                    <a:pt x="58" y="25"/>
                  </a:cubicBezTo>
                  <a:cubicBezTo>
                    <a:pt x="58" y="1"/>
                    <a:pt x="58" y="1"/>
                    <a:pt x="58" y="1"/>
                  </a:cubicBezTo>
                  <a:cubicBezTo>
                    <a:pt x="56" y="1"/>
                    <a:pt x="53" y="0"/>
                    <a:pt x="5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46" name="Freeform 6">
              <a:extLst>
                <a:ext uri="{FF2B5EF4-FFF2-40B4-BE49-F238E27FC236}">
                  <a16:creationId xmlns:a16="http://schemas.microsoft.com/office/drawing/2014/main" id="{60B0B988-6E1C-49FE-8059-ED4E945634EF}"/>
                </a:ext>
              </a:extLst>
            </p:cNvPr>
            <p:cNvSpPr>
              <a:spLocks/>
            </p:cNvSpPr>
            <p:nvPr userDrawn="1"/>
          </p:nvSpPr>
          <p:spPr bwMode="gray">
            <a:xfrm>
              <a:off x="539750" y="1123950"/>
              <a:ext cx="117475" cy="163513"/>
            </a:xfrm>
            <a:custGeom>
              <a:avLst/>
              <a:gdLst>
                <a:gd name="T0" fmla="*/ 12 w 74"/>
                <a:gd name="T1" fmla="*/ 67 h 98"/>
                <a:gd name="T2" fmla="*/ 37 w 74"/>
                <a:gd name="T3" fmla="*/ 77 h 98"/>
                <a:gd name="T4" fmla="*/ 49 w 74"/>
                <a:gd name="T5" fmla="*/ 69 h 98"/>
                <a:gd name="T6" fmla="*/ 4 w 74"/>
                <a:gd name="T7" fmla="*/ 30 h 98"/>
                <a:gd name="T8" fmla="*/ 40 w 74"/>
                <a:gd name="T9" fmla="*/ 0 h 98"/>
                <a:gd name="T10" fmla="*/ 71 w 74"/>
                <a:gd name="T11" fmla="*/ 10 h 98"/>
                <a:gd name="T12" fmla="*/ 60 w 74"/>
                <a:gd name="T13" fmla="*/ 28 h 98"/>
                <a:gd name="T14" fmla="*/ 42 w 74"/>
                <a:gd name="T15" fmla="*/ 22 h 98"/>
                <a:gd name="T16" fmla="*/ 29 w 74"/>
                <a:gd name="T17" fmla="*/ 29 h 98"/>
                <a:gd name="T18" fmla="*/ 74 w 74"/>
                <a:gd name="T19" fmla="*/ 69 h 98"/>
                <a:gd name="T20" fmla="*/ 37 w 74"/>
                <a:gd name="T21" fmla="*/ 98 h 98"/>
                <a:gd name="T22" fmla="*/ 0 w 74"/>
                <a:gd name="T23" fmla="*/ 85 h 98"/>
                <a:gd name="T24" fmla="*/ 12 w 74"/>
                <a:gd name="T25" fmla="*/ 6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4" h="98">
                  <a:moveTo>
                    <a:pt x="12" y="67"/>
                  </a:moveTo>
                  <a:cubicBezTo>
                    <a:pt x="18" y="73"/>
                    <a:pt x="28" y="77"/>
                    <a:pt x="37" y="77"/>
                  </a:cubicBezTo>
                  <a:cubicBezTo>
                    <a:pt x="44" y="77"/>
                    <a:pt x="49" y="73"/>
                    <a:pt x="49" y="69"/>
                  </a:cubicBezTo>
                  <a:cubicBezTo>
                    <a:pt x="49" y="55"/>
                    <a:pt x="4" y="60"/>
                    <a:pt x="4" y="30"/>
                  </a:cubicBezTo>
                  <a:cubicBezTo>
                    <a:pt x="4" y="12"/>
                    <a:pt x="21" y="0"/>
                    <a:pt x="40" y="0"/>
                  </a:cubicBezTo>
                  <a:cubicBezTo>
                    <a:pt x="52" y="0"/>
                    <a:pt x="65" y="5"/>
                    <a:pt x="71" y="10"/>
                  </a:cubicBezTo>
                  <a:cubicBezTo>
                    <a:pt x="60" y="28"/>
                    <a:pt x="60" y="28"/>
                    <a:pt x="60" y="28"/>
                  </a:cubicBezTo>
                  <a:cubicBezTo>
                    <a:pt x="55" y="25"/>
                    <a:pt x="48" y="22"/>
                    <a:pt x="42" y="22"/>
                  </a:cubicBezTo>
                  <a:cubicBezTo>
                    <a:pt x="35" y="22"/>
                    <a:pt x="29" y="24"/>
                    <a:pt x="29" y="29"/>
                  </a:cubicBezTo>
                  <a:cubicBezTo>
                    <a:pt x="29" y="41"/>
                    <a:pt x="74" y="36"/>
                    <a:pt x="74" y="69"/>
                  </a:cubicBezTo>
                  <a:cubicBezTo>
                    <a:pt x="74" y="87"/>
                    <a:pt x="57" y="98"/>
                    <a:pt x="37" y="98"/>
                  </a:cubicBezTo>
                  <a:cubicBezTo>
                    <a:pt x="24" y="98"/>
                    <a:pt x="11" y="93"/>
                    <a:pt x="0" y="85"/>
                  </a:cubicBezTo>
                  <a:lnTo>
                    <a:pt x="12" y="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47" name="Freeform 7">
              <a:extLst>
                <a:ext uri="{FF2B5EF4-FFF2-40B4-BE49-F238E27FC236}">
                  <a16:creationId xmlns:a16="http://schemas.microsoft.com/office/drawing/2014/main" id="{BE762C3F-CECB-4F2D-A8C5-9A4431E32353}"/>
                </a:ext>
              </a:extLst>
            </p:cNvPr>
            <p:cNvSpPr>
              <a:spLocks noEditPoints="1"/>
            </p:cNvSpPr>
            <p:nvPr userDrawn="1"/>
          </p:nvSpPr>
          <p:spPr bwMode="gray">
            <a:xfrm>
              <a:off x="665163" y="1123950"/>
              <a:ext cx="142875" cy="163513"/>
            </a:xfrm>
            <a:custGeom>
              <a:avLst/>
              <a:gdLst>
                <a:gd name="T0" fmla="*/ 87 w 90"/>
                <a:gd name="T1" fmla="*/ 81 h 98"/>
                <a:gd name="T2" fmla="*/ 49 w 90"/>
                <a:gd name="T3" fmla="*/ 98 h 98"/>
                <a:gd name="T4" fmla="*/ 0 w 90"/>
                <a:gd name="T5" fmla="*/ 49 h 98"/>
                <a:gd name="T6" fmla="*/ 46 w 90"/>
                <a:gd name="T7" fmla="*/ 0 h 98"/>
                <a:gd name="T8" fmla="*/ 90 w 90"/>
                <a:gd name="T9" fmla="*/ 48 h 98"/>
                <a:gd name="T10" fmla="*/ 89 w 90"/>
                <a:gd name="T11" fmla="*/ 55 h 98"/>
                <a:gd name="T12" fmla="*/ 24 w 90"/>
                <a:gd name="T13" fmla="*/ 55 h 98"/>
                <a:gd name="T14" fmla="*/ 50 w 90"/>
                <a:gd name="T15" fmla="*/ 78 h 98"/>
                <a:gd name="T16" fmla="*/ 73 w 90"/>
                <a:gd name="T17" fmla="*/ 67 h 98"/>
                <a:gd name="T18" fmla="*/ 87 w 90"/>
                <a:gd name="T19" fmla="*/ 81 h 98"/>
                <a:gd name="T20" fmla="*/ 64 w 90"/>
                <a:gd name="T21" fmla="*/ 37 h 98"/>
                <a:gd name="T22" fmla="*/ 46 w 90"/>
                <a:gd name="T23" fmla="*/ 21 h 98"/>
                <a:gd name="T24" fmla="*/ 26 w 90"/>
                <a:gd name="T25" fmla="*/ 37 h 98"/>
                <a:gd name="T26" fmla="*/ 64 w 90"/>
                <a:gd name="T27" fmla="*/ 3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98">
                  <a:moveTo>
                    <a:pt x="87" y="81"/>
                  </a:moveTo>
                  <a:cubicBezTo>
                    <a:pt x="78" y="92"/>
                    <a:pt x="63" y="98"/>
                    <a:pt x="49" y="98"/>
                  </a:cubicBezTo>
                  <a:cubicBezTo>
                    <a:pt x="21" y="98"/>
                    <a:pt x="0" y="79"/>
                    <a:pt x="0" y="49"/>
                  </a:cubicBezTo>
                  <a:cubicBezTo>
                    <a:pt x="0" y="23"/>
                    <a:pt x="18" y="0"/>
                    <a:pt x="46" y="0"/>
                  </a:cubicBezTo>
                  <a:cubicBezTo>
                    <a:pt x="71" y="0"/>
                    <a:pt x="90" y="22"/>
                    <a:pt x="90" y="48"/>
                  </a:cubicBezTo>
                  <a:cubicBezTo>
                    <a:pt x="90" y="51"/>
                    <a:pt x="89" y="53"/>
                    <a:pt x="89" y="55"/>
                  </a:cubicBezTo>
                  <a:cubicBezTo>
                    <a:pt x="24" y="55"/>
                    <a:pt x="24" y="55"/>
                    <a:pt x="24" y="55"/>
                  </a:cubicBezTo>
                  <a:cubicBezTo>
                    <a:pt x="26" y="68"/>
                    <a:pt x="36" y="78"/>
                    <a:pt x="50" y="78"/>
                  </a:cubicBezTo>
                  <a:cubicBezTo>
                    <a:pt x="60" y="78"/>
                    <a:pt x="69" y="72"/>
                    <a:pt x="73" y="67"/>
                  </a:cubicBezTo>
                  <a:lnTo>
                    <a:pt x="87" y="81"/>
                  </a:lnTo>
                  <a:close/>
                  <a:moveTo>
                    <a:pt x="64" y="37"/>
                  </a:moveTo>
                  <a:cubicBezTo>
                    <a:pt x="63" y="29"/>
                    <a:pt x="56" y="21"/>
                    <a:pt x="46" y="21"/>
                  </a:cubicBezTo>
                  <a:cubicBezTo>
                    <a:pt x="35" y="21"/>
                    <a:pt x="27" y="29"/>
                    <a:pt x="26" y="37"/>
                  </a:cubicBezTo>
                  <a:lnTo>
                    <a:pt x="64"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48" name="Freeform 8">
              <a:extLst>
                <a:ext uri="{FF2B5EF4-FFF2-40B4-BE49-F238E27FC236}">
                  <a16:creationId xmlns:a16="http://schemas.microsoft.com/office/drawing/2014/main" id="{196A9012-81D7-4A39-85FA-BB1F5CE3E42C}"/>
                </a:ext>
              </a:extLst>
            </p:cNvPr>
            <p:cNvSpPr>
              <a:spLocks/>
            </p:cNvSpPr>
            <p:nvPr userDrawn="1"/>
          </p:nvSpPr>
          <p:spPr bwMode="gray">
            <a:xfrm>
              <a:off x="928688" y="1127125"/>
              <a:ext cx="163513" cy="157163"/>
            </a:xfrm>
            <a:custGeom>
              <a:avLst/>
              <a:gdLst>
                <a:gd name="T0" fmla="*/ 51 w 103"/>
                <a:gd name="T1" fmla="*/ 60 h 99"/>
                <a:gd name="T2" fmla="*/ 77 w 103"/>
                <a:gd name="T3" fmla="*/ 0 h 99"/>
                <a:gd name="T4" fmla="*/ 103 w 103"/>
                <a:gd name="T5" fmla="*/ 0 h 99"/>
                <a:gd name="T6" fmla="*/ 60 w 103"/>
                <a:gd name="T7" fmla="*/ 99 h 99"/>
                <a:gd name="T8" fmla="*/ 43 w 103"/>
                <a:gd name="T9" fmla="*/ 99 h 99"/>
                <a:gd name="T10" fmla="*/ 0 w 103"/>
                <a:gd name="T11" fmla="*/ 0 h 99"/>
                <a:gd name="T12" fmla="*/ 26 w 103"/>
                <a:gd name="T13" fmla="*/ 0 h 99"/>
                <a:gd name="T14" fmla="*/ 51 w 103"/>
                <a:gd name="T15" fmla="*/ 60 h 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9">
                  <a:moveTo>
                    <a:pt x="51" y="60"/>
                  </a:moveTo>
                  <a:lnTo>
                    <a:pt x="77" y="0"/>
                  </a:lnTo>
                  <a:lnTo>
                    <a:pt x="103" y="0"/>
                  </a:lnTo>
                  <a:lnTo>
                    <a:pt x="60" y="99"/>
                  </a:lnTo>
                  <a:lnTo>
                    <a:pt x="43" y="99"/>
                  </a:lnTo>
                  <a:lnTo>
                    <a:pt x="0" y="0"/>
                  </a:lnTo>
                  <a:lnTo>
                    <a:pt x="26" y="0"/>
                  </a:lnTo>
                  <a:lnTo>
                    <a:pt x="51" y="6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49" name="Oval 9">
              <a:extLst>
                <a:ext uri="{FF2B5EF4-FFF2-40B4-BE49-F238E27FC236}">
                  <a16:creationId xmlns:a16="http://schemas.microsoft.com/office/drawing/2014/main" id="{6C512A8A-0BC5-4747-B47E-33BA3049D4B5}"/>
                </a:ext>
              </a:extLst>
            </p:cNvPr>
            <p:cNvSpPr>
              <a:spLocks noChangeArrowheads="1"/>
            </p:cNvSpPr>
            <p:nvPr userDrawn="1"/>
          </p:nvSpPr>
          <p:spPr bwMode="gray">
            <a:xfrm>
              <a:off x="1100138" y="1054100"/>
              <a:ext cx="50800" cy="539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0" name="Rectangle 10">
              <a:extLst>
                <a:ext uri="{FF2B5EF4-FFF2-40B4-BE49-F238E27FC236}">
                  <a16:creationId xmlns:a16="http://schemas.microsoft.com/office/drawing/2014/main" id="{D7EFE9DD-59DF-4798-93A9-5AF12FB0BBEF}"/>
                </a:ext>
              </a:extLst>
            </p:cNvPr>
            <p:cNvSpPr>
              <a:spLocks noChangeArrowheads="1"/>
            </p:cNvSpPr>
            <p:nvPr userDrawn="1"/>
          </p:nvSpPr>
          <p:spPr bwMode="gray">
            <a:xfrm>
              <a:off x="1104900" y="1127125"/>
              <a:ext cx="39688" cy="1571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1" name="Freeform 11">
              <a:extLst>
                <a:ext uri="{FF2B5EF4-FFF2-40B4-BE49-F238E27FC236}">
                  <a16:creationId xmlns:a16="http://schemas.microsoft.com/office/drawing/2014/main" id="{A526D7AA-8512-4D15-ACB8-70621D871E5E}"/>
                </a:ext>
              </a:extLst>
            </p:cNvPr>
            <p:cNvSpPr>
              <a:spLocks/>
            </p:cNvSpPr>
            <p:nvPr userDrawn="1"/>
          </p:nvSpPr>
          <p:spPr bwMode="gray">
            <a:xfrm>
              <a:off x="1162050" y="1123950"/>
              <a:ext cx="147638" cy="163513"/>
            </a:xfrm>
            <a:custGeom>
              <a:avLst/>
              <a:gdLst>
                <a:gd name="T0" fmla="*/ 93 w 93"/>
                <a:gd name="T1" fmla="*/ 77 h 98"/>
                <a:gd name="T2" fmla="*/ 50 w 93"/>
                <a:gd name="T3" fmla="*/ 98 h 98"/>
                <a:gd name="T4" fmla="*/ 0 w 93"/>
                <a:gd name="T5" fmla="*/ 49 h 98"/>
                <a:gd name="T6" fmla="*/ 51 w 93"/>
                <a:gd name="T7" fmla="*/ 0 h 98"/>
                <a:gd name="T8" fmla="*/ 90 w 93"/>
                <a:gd name="T9" fmla="*/ 19 h 98"/>
                <a:gd name="T10" fmla="*/ 72 w 93"/>
                <a:gd name="T11" fmla="*/ 35 h 98"/>
                <a:gd name="T12" fmla="*/ 51 w 93"/>
                <a:gd name="T13" fmla="*/ 24 h 98"/>
                <a:gd name="T14" fmla="*/ 25 w 93"/>
                <a:gd name="T15" fmla="*/ 49 h 98"/>
                <a:gd name="T16" fmla="*/ 51 w 93"/>
                <a:gd name="T17" fmla="*/ 75 h 98"/>
                <a:gd name="T18" fmla="*/ 74 w 93"/>
                <a:gd name="T19" fmla="*/ 62 h 98"/>
                <a:gd name="T20" fmla="*/ 93 w 93"/>
                <a:gd name="T21" fmla="*/ 7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98">
                  <a:moveTo>
                    <a:pt x="93" y="77"/>
                  </a:moveTo>
                  <a:cubicBezTo>
                    <a:pt x="82" y="91"/>
                    <a:pt x="68" y="98"/>
                    <a:pt x="50" y="98"/>
                  </a:cubicBezTo>
                  <a:cubicBezTo>
                    <a:pt x="22" y="98"/>
                    <a:pt x="0" y="76"/>
                    <a:pt x="0" y="49"/>
                  </a:cubicBezTo>
                  <a:cubicBezTo>
                    <a:pt x="0" y="22"/>
                    <a:pt x="22" y="0"/>
                    <a:pt x="51" y="0"/>
                  </a:cubicBezTo>
                  <a:cubicBezTo>
                    <a:pt x="67" y="0"/>
                    <a:pt x="81" y="8"/>
                    <a:pt x="90" y="19"/>
                  </a:cubicBezTo>
                  <a:cubicBezTo>
                    <a:pt x="72" y="35"/>
                    <a:pt x="72" y="35"/>
                    <a:pt x="72" y="35"/>
                  </a:cubicBezTo>
                  <a:cubicBezTo>
                    <a:pt x="67" y="28"/>
                    <a:pt x="60" y="24"/>
                    <a:pt x="51" y="24"/>
                  </a:cubicBezTo>
                  <a:cubicBezTo>
                    <a:pt x="36" y="24"/>
                    <a:pt x="25" y="35"/>
                    <a:pt x="25" y="49"/>
                  </a:cubicBezTo>
                  <a:cubicBezTo>
                    <a:pt x="25" y="64"/>
                    <a:pt x="36" y="75"/>
                    <a:pt x="51" y="75"/>
                  </a:cubicBezTo>
                  <a:cubicBezTo>
                    <a:pt x="61" y="75"/>
                    <a:pt x="69" y="68"/>
                    <a:pt x="74" y="62"/>
                  </a:cubicBezTo>
                  <a:lnTo>
                    <a:pt x="93"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2" name="Freeform 12">
              <a:extLst>
                <a:ext uri="{FF2B5EF4-FFF2-40B4-BE49-F238E27FC236}">
                  <a16:creationId xmlns:a16="http://schemas.microsoft.com/office/drawing/2014/main" id="{E2F58E73-CE6C-43CF-AF5F-D96D81AA4A21}"/>
                </a:ext>
              </a:extLst>
            </p:cNvPr>
            <p:cNvSpPr>
              <a:spLocks noEditPoints="1"/>
            </p:cNvSpPr>
            <p:nvPr userDrawn="1"/>
          </p:nvSpPr>
          <p:spPr bwMode="gray">
            <a:xfrm>
              <a:off x="1314450" y="1123950"/>
              <a:ext cx="142875" cy="163513"/>
            </a:xfrm>
            <a:custGeom>
              <a:avLst/>
              <a:gdLst>
                <a:gd name="T0" fmla="*/ 87 w 90"/>
                <a:gd name="T1" fmla="*/ 81 h 98"/>
                <a:gd name="T2" fmla="*/ 49 w 90"/>
                <a:gd name="T3" fmla="*/ 98 h 98"/>
                <a:gd name="T4" fmla="*/ 0 w 90"/>
                <a:gd name="T5" fmla="*/ 49 h 98"/>
                <a:gd name="T6" fmla="*/ 46 w 90"/>
                <a:gd name="T7" fmla="*/ 0 h 98"/>
                <a:gd name="T8" fmla="*/ 90 w 90"/>
                <a:gd name="T9" fmla="*/ 48 h 98"/>
                <a:gd name="T10" fmla="*/ 89 w 90"/>
                <a:gd name="T11" fmla="*/ 55 h 98"/>
                <a:gd name="T12" fmla="*/ 25 w 90"/>
                <a:gd name="T13" fmla="*/ 55 h 98"/>
                <a:gd name="T14" fmla="*/ 50 w 90"/>
                <a:gd name="T15" fmla="*/ 78 h 98"/>
                <a:gd name="T16" fmla="*/ 73 w 90"/>
                <a:gd name="T17" fmla="*/ 67 h 98"/>
                <a:gd name="T18" fmla="*/ 87 w 90"/>
                <a:gd name="T19" fmla="*/ 81 h 98"/>
                <a:gd name="T20" fmla="*/ 64 w 90"/>
                <a:gd name="T21" fmla="*/ 37 h 98"/>
                <a:gd name="T22" fmla="*/ 46 w 90"/>
                <a:gd name="T23" fmla="*/ 21 h 98"/>
                <a:gd name="T24" fmla="*/ 26 w 90"/>
                <a:gd name="T25" fmla="*/ 37 h 98"/>
                <a:gd name="T26" fmla="*/ 64 w 90"/>
                <a:gd name="T27" fmla="*/ 3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98">
                  <a:moveTo>
                    <a:pt x="87" y="81"/>
                  </a:moveTo>
                  <a:cubicBezTo>
                    <a:pt x="78" y="92"/>
                    <a:pt x="64" y="98"/>
                    <a:pt x="49" y="98"/>
                  </a:cubicBezTo>
                  <a:cubicBezTo>
                    <a:pt x="21" y="98"/>
                    <a:pt x="0" y="79"/>
                    <a:pt x="0" y="49"/>
                  </a:cubicBezTo>
                  <a:cubicBezTo>
                    <a:pt x="0" y="23"/>
                    <a:pt x="18" y="0"/>
                    <a:pt x="46" y="0"/>
                  </a:cubicBezTo>
                  <a:cubicBezTo>
                    <a:pt x="72" y="0"/>
                    <a:pt x="90" y="22"/>
                    <a:pt x="90" y="48"/>
                  </a:cubicBezTo>
                  <a:cubicBezTo>
                    <a:pt x="90" y="51"/>
                    <a:pt x="90" y="53"/>
                    <a:pt x="89" y="55"/>
                  </a:cubicBezTo>
                  <a:cubicBezTo>
                    <a:pt x="25" y="55"/>
                    <a:pt x="25" y="55"/>
                    <a:pt x="25" y="55"/>
                  </a:cubicBezTo>
                  <a:cubicBezTo>
                    <a:pt x="26" y="68"/>
                    <a:pt x="37" y="78"/>
                    <a:pt x="50" y="78"/>
                  </a:cubicBezTo>
                  <a:cubicBezTo>
                    <a:pt x="60" y="78"/>
                    <a:pt x="69" y="72"/>
                    <a:pt x="73" y="67"/>
                  </a:cubicBezTo>
                  <a:lnTo>
                    <a:pt x="87" y="81"/>
                  </a:lnTo>
                  <a:close/>
                  <a:moveTo>
                    <a:pt x="64" y="37"/>
                  </a:moveTo>
                  <a:cubicBezTo>
                    <a:pt x="63" y="29"/>
                    <a:pt x="56" y="21"/>
                    <a:pt x="46" y="21"/>
                  </a:cubicBezTo>
                  <a:cubicBezTo>
                    <a:pt x="35" y="21"/>
                    <a:pt x="27" y="29"/>
                    <a:pt x="26" y="37"/>
                  </a:cubicBezTo>
                  <a:lnTo>
                    <a:pt x="64"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3" name="Freeform 13">
              <a:extLst>
                <a:ext uri="{FF2B5EF4-FFF2-40B4-BE49-F238E27FC236}">
                  <a16:creationId xmlns:a16="http://schemas.microsoft.com/office/drawing/2014/main" id="{1BE90B64-1CDA-4A4D-8B91-21AFA5C2E771}"/>
                </a:ext>
              </a:extLst>
            </p:cNvPr>
            <p:cNvSpPr>
              <a:spLocks/>
            </p:cNvSpPr>
            <p:nvPr userDrawn="1"/>
          </p:nvSpPr>
          <p:spPr bwMode="gray">
            <a:xfrm>
              <a:off x="1790700" y="1127125"/>
              <a:ext cx="241300" cy="157163"/>
            </a:xfrm>
            <a:custGeom>
              <a:avLst/>
              <a:gdLst>
                <a:gd name="T0" fmla="*/ 56 w 152"/>
                <a:gd name="T1" fmla="*/ 99 h 99"/>
                <a:gd name="T2" fmla="*/ 38 w 152"/>
                <a:gd name="T3" fmla="*/ 99 h 99"/>
                <a:gd name="T4" fmla="*/ 0 w 152"/>
                <a:gd name="T5" fmla="*/ 0 h 99"/>
                <a:gd name="T6" fmla="*/ 25 w 152"/>
                <a:gd name="T7" fmla="*/ 0 h 99"/>
                <a:gd name="T8" fmla="*/ 46 w 152"/>
                <a:gd name="T9" fmla="*/ 57 h 99"/>
                <a:gd name="T10" fmla="*/ 66 w 152"/>
                <a:gd name="T11" fmla="*/ 0 h 99"/>
                <a:gd name="T12" fmla="*/ 87 w 152"/>
                <a:gd name="T13" fmla="*/ 0 h 99"/>
                <a:gd name="T14" fmla="*/ 106 w 152"/>
                <a:gd name="T15" fmla="*/ 57 h 99"/>
                <a:gd name="T16" fmla="*/ 127 w 152"/>
                <a:gd name="T17" fmla="*/ 0 h 99"/>
                <a:gd name="T18" fmla="*/ 152 w 152"/>
                <a:gd name="T19" fmla="*/ 0 h 99"/>
                <a:gd name="T20" fmla="*/ 115 w 152"/>
                <a:gd name="T21" fmla="*/ 99 h 99"/>
                <a:gd name="T22" fmla="*/ 96 w 152"/>
                <a:gd name="T23" fmla="*/ 99 h 99"/>
                <a:gd name="T24" fmla="*/ 76 w 152"/>
                <a:gd name="T25" fmla="*/ 43 h 99"/>
                <a:gd name="T26" fmla="*/ 56 w 152"/>
                <a:gd name="T27"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2" h="99">
                  <a:moveTo>
                    <a:pt x="56" y="99"/>
                  </a:moveTo>
                  <a:lnTo>
                    <a:pt x="38" y="99"/>
                  </a:lnTo>
                  <a:lnTo>
                    <a:pt x="0" y="0"/>
                  </a:lnTo>
                  <a:lnTo>
                    <a:pt x="25" y="0"/>
                  </a:lnTo>
                  <a:lnTo>
                    <a:pt x="46" y="57"/>
                  </a:lnTo>
                  <a:lnTo>
                    <a:pt x="66" y="0"/>
                  </a:lnTo>
                  <a:lnTo>
                    <a:pt x="87" y="0"/>
                  </a:lnTo>
                  <a:lnTo>
                    <a:pt x="106" y="57"/>
                  </a:lnTo>
                  <a:lnTo>
                    <a:pt x="127" y="0"/>
                  </a:lnTo>
                  <a:lnTo>
                    <a:pt x="152" y="0"/>
                  </a:lnTo>
                  <a:lnTo>
                    <a:pt x="115" y="99"/>
                  </a:lnTo>
                  <a:lnTo>
                    <a:pt x="96" y="99"/>
                  </a:lnTo>
                  <a:lnTo>
                    <a:pt x="76" y="43"/>
                  </a:lnTo>
                  <a:lnTo>
                    <a:pt x="56"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4" name="Freeform 14">
              <a:extLst>
                <a:ext uri="{FF2B5EF4-FFF2-40B4-BE49-F238E27FC236}">
                  <a16:creationId xmlns:a16="http://schemas.microsoft.com/office/drawing/2014/main" id="{F784ED14-C99B-4268-B978-773DBAC390A3}"/>
                </a:ext>
              </a:extLst>
            </p:cNvPr>
            <p:cNvSpPr>
              <a:spLocks/>
            </p:cNvSpPr>
            <p:nvPr userDrawn="1"/>
          </p:nvSpPr>
          <p:spPr bwMode="gray">
            <a:xfrm>
              <a:off x="1473200" y="1123950"/>
              <a:ext cx="146050" cy="160338"/>
            </a:xfrm>
            <a:custGeom>
              <a:avLst/>
              <a:gdLst>
                <a:gd name="T0" fmla="*/ 0 w 92"/>
                <a:gd name="T1" fmla="*/ 96 h 96"/>
                <a:gd name="T2" fmla="*/ 0 w 92"/>
                <a:gd name="T3" fmla="*/ 2 h 96"/>
                <a:gd name="T4" fmla="*/ 24 w 92"/>
                <a:gd name="T5" fmla="*/ 2 h 96"/>
                <a:gd name="T6" fmla="*/ 24 w 92"/>
                <a:gd name="T7" fmla="*/ 10 h 96"/>
                <a:gd name="T8" fmla="*/ 50 w 92"/>
                <a:gd name="T9" fmla="*/ 0 h 96"/>
                <a:gd name="T10" fmla="*/ 82 w 92"/>
                <a:gd name="T11" fmla="*/ 15 h 96"/>
                <a:gd name="T12" fmla="*/ 92 w 92"/>
                <a:gd name="T13" fmla="*/ 48 h 96"/>
                <a:gd name="T14" fmla="*/ 92 w 92"/>
                <a:gd name="T15" fmla="*/ 96 h 96"/>
                <a:gd name="T16" fmla="*/ 67 w 92"/>
                <a:gd name="T17" fmla="*/ 96 h 96"/>
                <a:gd name="T18" fmla="*/ 67 w 92"/>
                <a:gd name="T19" fmla="*/ 46 h 96"/>
                <a:gd name="T20" fmla="*/ 61 w 92"/>
                <a:gd name="T21" fmla="*/ 29 h 96"/>
                <a:gd name="T22" fmla="*/ 47 w 92"/>
                <a:gd name="T23" fmla="*/ 24 h 96"/>
                <a:gd name="T24" fmla="*/ 25 w 92"/>
                <a:gd name="T25" fmla="*/ 35 h 96"/>
                <a:gd name="T26" fmla="*/ 25 w 92"/>
                <a:gd name="T27" fmla="*/ 96 h 96"/>
                <a:gd name="T28" fmla="*/ 0 w 92"/>
                <a:gd name="T2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2" h="96">
                  <a:moveTo>
                    <a:pt x="0" y="96"/>
                  </a:moveTo>
                  <a:cubicBezTo>
                    <a:pt x="0" y="2"/>
                    <a:pt x="0" y="2"/>
                    <a:pt x="0" y="2"/>
                  </a:cubicBezTo>
                  <a:cubicBezTo>
                    <a:pt x="24" y="2"/>
                    <a:pt x="24" y="2"/>
                    <a:pt x="24" y="2"/>
                  </a:cubicBezTo>
                  <a:cubicBezTo>
                    <a:pt x="24" y="10"/>
                    <a:pt x="24" y="10"/>
                    <a:pt x="24" y="10"/>
                  </a:cubicBezTo>
                  <a:cubicBezTo>
                    <a:pt x="31" y="4"/>
                    <a:pt x="40" y="0"/>
                    <a:pt x="50" y="0"/>
                  </a:cubicBezTo>
                  <a:cubicBezTo>
                    <a:pt x="63" y="0"/>
                    <a:pt x="75" y="6"/>
                    <a:pt x="82" y="15"/>
                  </a:cubicBezTo>
                  <a:cubicBezTo>
                    <a:pt x="89" y="23"/>
                    <a:pt x="92" y="32"/>
                    <a:pt x="92" y="48"/>
                  </a:cubicBezTo>
                  <a:cubicBezTo>
                    <a:pt x="92" y="96"/>
                    <a:pt x="92" y="96"/>
                    <a:pt x="92" y="96"/>
                  </a:cubicBezTo>
                  <a:cubicBezTo>
                    <a:pt x="67" y="96"/>
                    <a:pt x="67" y="96"/>
                    <a:pt x="67" y="96"/>
                  </a:cubicBezTo>
                  <a:cubicBezTo>
                    <a:pt x="67" y="46"/>
                    <a:pt x="67" y="46"/>
                    <a:pt x="67" y="46"/>
                  </a:cubicBezTo>
                  <a:cubicBezTo>
                    <a:pt x="67" y="37"/>
                    <a:pt x="65" y="32"/>
                    <a:pt x="61" y="29"/>
                  </a:cubicBezTo>
                  <a:cubicBezTo>
                    <a:pt x="58" y="25"/>
                    <a:pt x="53" y="24"/>
                    <a:pt x="47" y="24"/>
                  </a:cubicBezTo>
                  <a:cubicBezTo>
                    <a:pt x="37" y="24"/>
                    <a:pt x="28" y="30"/>
                    <a:pt x="25" y="35"/>
                  </a:cubicBezTo>
                  <a:cubicBezTo>
                    <a:pt x="25" y="96"/>
                    <a:pt x="25" y="96"/>
                    <a:pt x="25" y="96"/>
                  </a:cubicBezTo>
                  <a:lnTo>
                    <a:pt x="0" y="9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55" name="Freeform 15">
              <a:extLst>
                <a:ext uri="{FF2B5EF4-FFF2-40B4-BE49-F238E27FC236}">
                  <a16:creationId xmlns:a16="http://schemas.microsoft.com/office/drawing/2014/main" id="{8CAFE57C-BD90-4ED5-B49E-B064E16575D0}"/>
                </a:ext>
              </a:extLst>
            </p:cNvPr>
            <p:cNvSpPr>
              <a:spLocks noEditPoints="1"/>
            </p:cNvSpPr>
            <p:nvPr userDrawn="1"/>
          </p:nvSpPr>
          <p:spPr bwMode="gray">
            <a:xfrm>
              <a:off x="1633538" y="1127125"/>
              <a:ext cx="168275" cy="161925"/>
            </a:xfrm>
            <a:custGeom>
              <a:avLst/>
              <a:gdLst>
                <a:gd name="T0" fmla="*/ 53 w 106"/>
                <a:gd name="T1" fmla="*/ 0 h 97"/>
                <a:gd name="T2" fmla="*/ 0 w 106"/>
                <a:gd name="T3" fmla="*/ 53 h 97"/>
                <a:gd name="T4" fmla="*/ 17 w 106"/>
                <a:gd name="T5" fmla="*/ 93 h 97"/>
                <a:gd name="T6" fmla="*/ 30 w 106"/>
                <a:gd name="T7" fmla="*/ 94 h 97"/>
                <a:gd name="T8" fmla="*/ 53 w 106"/>
                <a:gd name="T9" fmla="*/ 86 h 97"/>
                <a:gd name="T10" fmla="*/ 76 w 106"/>
                <a:gd name="T11" fmla="*/ 94 h 97"/>
                <a:gd name="T12" fmla="*/ 90 w 106"/>
                <a:gd name="T13" fmla="*/ 93 h 97"/>
                <a:gd name="T14" fmla="*/ 106 w 106"/>
                <a:gd name="T15" fmla="*/ 54 h 97"/>
                <a:gd name="T16" fmla="*/ 53 w 106"/>
                <a:gd name="T17" fmla="*/ 0 h 97"/>
                <a:gd name="T18" fmla="*/ 53 w 106"/>
                <a:gd name="T19" fmla="*/ 81 h 97"/>
                <a:gd name="T20" fmla="*/ 26 w 106"/>
                <a:gd name="T21" fmla="*/ 54 h 97"/>
                <a:gd name="T22" fmla="*/ 53 w 106"/>
                <a:gd name="T23" fmla="*/ 27 h 97"/>
                <a:gd name="T24" fmla="*/ 80 w 106"/>
                <a:gd name="T25" fmla="*/ 54 h 97"/>
                <a:gd name="T26" fmla="*/ 53 w 106"/>
                <a:gd name="T27" fmla="*/ 8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6" h="97">
                  <a:moveTo>
                    <a:pt x="53" y="0"/>
                  </a:moveTo>
                  <a:cubicBezTo>
                    <a:pt x="24" y="0"/>
                    <a:pt x="0" y="24"/>
                    <a:pt x="0" y="53"/>
                  </a:cubicBezTo>
                  <a:cubicBezTo>
                    <a:pt x="0" y="69"/>
                    <a:pt x="6" y="83"/>
                    <a:pt x="17" y="93"/>
                  </a:cubicBezTo>
                  <a:cubicBezTo>
                    <a:pt x="20" y="96"/>
                    <a:pt x="26" y="97"/>
                    <a:pt x="30" y="94"/>
                  </a:cubicBezTo>
                  <a:cubicBezTo>
                    <a:pt x="36" y="89"/>
                    <a:pt x="44" y="86"/>
                    <a:pt x="53" y="86"/>
                  </a:cubicBezTo>
                  <a:cubicBezTo>
                    <a:pt x="62" y="86"/>
                    <a:pt x="70" y="89"/>
                    <a:pt x="76" y="94"/>
                  </a:cubicBezTo>
                  <a:cubicBezTo>
                    <a:pt x="80" y="97"/>
                    <a:pt x="86" y="96"/>
                    <a:pt x="90" y="93"/>
                  </a:cubicBezTo>
                  <a:cubicBezTo>
                    <a:pt x="100" y="83"/>
                    <a:pt x="106" y="69"/>
                    <a:pt x="106" y="54"/>
                  </a:cubicBezTo>
                  <a:cubicBezTo>
                    <a:pt x="106" y="24"/>
                    <a:pt x="83" y="0"/>
                    <a:pt x="53" y="0"/>
                  </a:cubicBezTo>
                  <a:moveTo>
                    <a:pt x="53" y="81"/>
                  </a:moveTo>
                  <a:cubicBezTo>
                    <a:pt x="37" y="81"/>
                    <a:pt x="26" y="69"/>
                    <a:pt x="26" y="54"/>
                  </a:cubicBezTo>
                  <a:cubicBezTo>
                    <a:pt x="26" y="39"/>
                    <a:pt x="37" y="27"/>
                    <a:pt x="53" y="27"/>
                  </a:cubicBezTo>
                  <a:cubicBezTo>
                    <a:pt x="69" y="27"/>
                    <a:pt x="80" y="39"/>
                    <a:pt x="80" y="54"/>
                  </a:cubicBezTo>
                  <a:cubicBezTo>
                    <a:pt x="80" y="69"/>
                    <a:pt x="69" y="81"/>
                    <a:pt x="53" y="81"/>
                  </a:cubicBezTo>
                </a:path>
              </a:pathLst>
            </a:custGeom>
            <a:solidFill>
              <a:srgbClr val="81B5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nvGrpSpPr>
            <p:cNvPr id="56" name="Group 55">
              <a:extLst>
                <a:ext uri="{FF2B5EF4-FFF2-40B4-BE49-F238E27FC236}">
                  <a16:creationId xmlns:a16="http://schemas.microsoft.com/office/drawing/2014/main" id="{A8C105BC-FE57-4C7F-BCA5-90A435709553}"/>
                </a:ext>
              </a:extLst>
            </p:cNvPr>
            <p:cNvGrpSpPr>
              <a:grpSpLocks noChangeAspect="1"/>
            </p:cNvGrpSpPr>
            <p:nvPr/>
          </p:nvGrpSpPr>
          <p:grpSpPr bwMode="gray">
            <a:xfrm>
              <a:off x="1998819" y="1263267"/>
              <a:ext cx="39288" cy="20954"/>
              <a:chOff x="2687241" y="1822450"/>
              <a:chExt cx="23813" cy="12700"/>
            </a:xfrm>
          </p:grpSpPr>
          <p:sp>
            <p:nvSpPr>
              <p:cNvPr id="57" name="Freeform 8">
                <a:extLst>
                  <a:ext uri="{FF2B5EF4-FFF2-40B4-BE49-F238E27FC236}">
                    <a16:creationId xmlns:a16="http://schemas.microsoft.com/office/drawing/2014/main" id="{5BA614DB-820D-42C5-BC01-2A0C0B1F2156}"/>
                  </a:ext>
                </a:extLst>
              </p:cNvPr>
              <p:cNvSpPr>
                <a:spLocks/>
              </p:cNvSpPr>
              <p:nvPr/>
            </p:nvSpPr>
            <p:spPr bwMode="gray">
              <a:xfrm>
                <a:off x="2687241" y="1822450"/>
                <a:ext cx="9525" cy="12700"/>
              </a:xfrm>
              <a:custGeom>
                <a:avLst/>
                <a:gdLst>
                  <a:gd name="T0" fmla="*/ 6 w 6"/>
                  <a:gd name="T1" fmla="*/ 1 h 8"/>
                  <a:gd name="T2" fmla="*/ 3 w 6"/>
                  <a:gd name="T3" fmla="*/ 1 h 8"/>
                  <a:gd name="T4" fmla="*/ 3 w 6"/>
                  <a:gd name="T5" fmla="*/ 8 h 8"/>
                  <a:gd name="T6" fmla="*/ 2 w 6"/>
                  <a:gd name="T7" fmla="*/ 8 h 8"/>
                  <a:gd name="T8" fmla="*/ 2 w 6"/>
                  <a:gd name="T9" fmla="*/ 1 h 8"/>
                  <a:gd name="T10" fmla="*/ 0 w 6"/>
                  <a:gd name="T11" fmla="*/ 1 h 8"/>
                  <a:gd name="T12" fmla="*/ 0 w 6"/>
                  <a:gd name="T13" fmla="*/ 0 h 8"/>
                  <a:gd name="T14" fmla="*/ 6 w 6"/>
                  <a:gd name="T15" fmla="*/ 0 h 8"/>
                  <a:gd name="T16" fmla="*/ 6 w 6"/>
                  <a:gd name="T17"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6" y="1"/>
                    </a:moveTo>
                    <a:lnTo>
                      <a:pt x="3" y="1"/>
                    </a:lnTo>
                    <a:lnTo>
                      <a:pt x="3" y="8"/>
                    </a:lnTo>
                    <a:lnTo>
                      <a:pt x="2" y="8"/>
                    </a:lnTo>
                    <a:lnTo>
                      <a:pt x="2" y="1"/>
                    </a:lnTo>
                    <a:lnTo>
                      <a:pt x="0" y="1"/>
                    </a:lnTo>
                    <a:lnTo>
                      <a:pt x="0" y="0"/>
                    </a:lnTo>
                    <a:lnTo>
                      <a:pt x="6" y="0"/>
                    </a:lnTo>
                    <a:lnTo>
                      <a:pt x="6" y="1"/>
                    </a:lnTo>
                    <a:close/>
                  </a:path>
                </a:pathLst>
              </a:custGeom>
              <a:solidFill>
                <a:srgbClr val="FFFFFF"/>
              </a:solidFill>
              <a:ln w="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1799"/>
              </a:p>
            </p:txBody>
          </p:sp>
          <p:sp>
            <p:nvSpPr>
              <p:cNvPr id="58" name="Freeform 9">
                <a:extLst>
                  <a:ext uri="{FF2B5EF4-FFF2-40B4-BE49-F238E27FC236}">
                    <a16:creationId xmlns:a16="http://schemas.microsoft.com/office/drawing/2014/main" id="{74D90B02-6A2E-419E-A48C-6F4A9696A3B7}"/>
                  </a:ext>
                </a:extLst>
              </p:cNvPr>
              <p:cNvSpPr>
                <a:spLocks/>
              </p:cNvSpPr>
              <p:nvPr/>
            </p:nvSpPr>
            <p:spPr bwMode="gray">
              <a:xfrm>
                <a:off x="2698354" y="1822450"/>
                <a:ext cx="12700" cy="12700"/>
              </a:xfrm>
              <a:custGeom>
                <a:avLst/>
                <a:gdLst>
                  <a:gd name="T0" fmla="*/ 8 w 8"/>
                  <a:gd name="T1" fmla="*/ 8 h 8"/>
                  <a:gd name="T2" fmla="*/ 7 w 8"/>
                  <a:gd name="T3" fmla="*/ 8 h 8"/>
                  <a:gd name="T4" fmla="*/ 7 w 8"/>
                  <a:gd name="T5" fmla="*/ 1 h 8"/>
                  <a:gd name="T6" fmla="*/ 4 w 8"/>
                  <a:gd name="T7" fmla="*/ 6 h 8"/>
                  <a:gd name="T8" fmla="*/ 4 w 8"/>
                  <a:gd name="T9" fmla="*/ 6 h 8"/>
                  <a:gd name="T10" fmla="*/ 1 w 8"/>
                  <a:gd name="T11" fmla="*/ 1 h 8"/>
                  <a:gd name="T12" fmla="*/ 1 w 8"/>
                  <a:gd name="T13" fmla="*/ 8 h 8"/>
                  <a:gd name="T14" fmla="*/ 0 w 8"/>
                  <a:gd name="T15" fmla="*/ 8 h 8"/>
                  <a:gd name="T16" fmla="*/ 0 w 8"/>
                  <a:gd name="T17" fmla="*/ 0 h 8"/>
                  <a:gd name="T18" fmla="*/ 1 w 8"/>
                  <a:gd name="T19" fmla="*/ 0 h 8"/>
                  <a:gd name="T20" fmla="*/ 4 w 8"/>
                  <a:gd name="T21" fmla="*/ 5 h 8"/>
                  <a:gd name="T22" fmla="*/ 7 w 8"/>
                  <a:gd name="T23" fmla="*/ 0 h 8"/>
                  <a:gd name="T24" fmla="*/ 8 w 8"/>
                  <a:gd name="T25" fmla="*/ 0 h 8"/>
                  <a:gd name="T26" fmla="*/ 8 w 8"/>
                  <a:gd name="T2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8">
                    <a:moveTo>
                      <a:pt x="8" y="8"/>
                    </a:moveTo>
                    <a:lnTo>
                      <a:pt x="7" y="8"/>
                    </a:lnTo>
                    <a:lnTo>
                      <a:pt x="7" y="1"/>
                    </a:lnTo>
                    <a:lnTo>
                      <a:pt x="4" y="6"/>
                    </a:lnTo>
                    <a:lnTo>
                      <a:pt x="4" y="6"/>
                    </a:lnTo>
                    <a:lnTo>
                      <a:pt x="1" y="1"/>
                    </a:lnTo>
                    <a:lnTo>
                      <a:pt x="1" y="8"/>
                    </a:lnTo>
                    <a:lnTo>
                      <a:pt x="0" y="8"/>
                    </a:lnTo>
                    <a:lnTo>
                      <a:pt x="0" y="0"/>
                    </a:lnTo>
                    <a:lnTo>
                      <a:pt x="1" y="0"/>
                    </a:lnTo>
                    <a:lnTo>
                      <a:pt x="4" y="5"/>
                    </a:lnTo>
                    <a:lnTo>
                      <a:pt x="7" y="0"/>
                    </a:lnTo>
                    <a:lnTo>
                      <a:pt x="8" y="0"/>
                    </a:lnTo>
                    <a:lnTo>
                      <a:pt x="8" y="8"/>
                    </a:lnTo>
                    <a:close/>
                  </a:path>
                </a:pathLst>
              </a:custGeom>
              <a:solidFill>
                <a:srgbClr val="FFFFFF"/>
              </a:solidFill>
              <a:ln w="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1799"/>
              </a:p>
            </p:txBody>
          </p:sp>
        </p:grpSp>
      </p:grpSp>
    </p:spTree>
    <p:extLst>
      <p:ext uri="{BB962C8B-B14F-4D97-AF65-F5344CB8AC3E}">
        <p14:creationId xmlns:p14="http://schemas.microsoft.com/office/powerpoint/2010/main" val="3946725819"/>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34" Type="http://schemas.openxmlformats.org/officeDocument/2006/relationships/slideLayout" Target="../slideLayouts/slideLayout67.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36" Type="http://schemas.openxmlformats.org/officeDocument/2006/relationships/theme" Target="../theme/theme2.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35" Type="http://schemas.openxmlformats.org/officeDocument/2006/relationships/slideLayout" Target="../slideLayouts/slideLayout6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slideLayout" Target="../slideLayouts/slideLayout86.xml"/><Relationship Id="rId26" Type="http://schemas.openxmlformats.org/officeDocument/2006/relationships/slideLayout" Target="../slideLayouts/slideLayout94.xml"/><Relationship Id="rId3" Type="http://schemas.openxmlformats.org/officeDocument/2006/relationships/slideLayout" Target="../slideLayouts/slideLayout71.xml"/><Relationship Id="rId21" Type="http://schemas.openxmlformats.org/officeDocument/2006/relationships/slideLayout" Target="../slideLayouts/slideLayout89.xml"/><Relationship Id="rId34" Type="http://schemas.openxmlformats.org/officeDocument/2006/relationships/slideLayout" Target="../slideLayouts/slideLayout102.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5" Type="http://schemas.openxmlformats.org/officeDocument/2006/relationships/slideLayout" Target="../slideLayouts/slideLayout93.xml"/><Relationship Id="rId33" Type="http://schemas.openxmlformats.org/officeDocument/2006/relationships/slideLayout" Target="../slideLayouts/slideLayout101.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slideLayout" Target="../slideLayouts/slideLayout88.xml"/><Relationship Id="rId29" Type="http://schemas.openxmlformats.org/officeDocument/2006/relationships/slideLayout" Target="../slideLayouts/slideLayout97.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24" Type="http://schemas.openxmlformats.org/officeDocument/2006/relationships/slideLayout" Target="../slideLayouts/slideLayout92.xml"/><Relationship Id="rId32" Type="http://schemas.openxmlformats.org/officeDocument/2006/relationships/slideLayout" Target="../slideLayouts/slideLayout100.xml"/><Relationship Id="rId37" Type="http://schemas.openxmlformats.org/officeDocument/2006/relationships/theme" Target="../theme/theme3.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23" Type="http://schemas.openxmlformats.org/officeDocument/2006/relationships/slideLayout" Target="../slideLayouts/slideLayout91.xml"/><Relationship Id="rId28" Type="http://schemas.openxmlformats.org/officeDocument/2006/relationships/slideLayout" Target="../slideLayouts/slideLayout96.xml"/><Relationship Id="rId36" Type="http://schemas.openxmlformats.org/officeDocument/2006/relationships/slideLayout" Target="../slideLayouts/slideLayout104.xml"/><Relationship Id="rId10" Type="http://schemas.openxmlformats.org/officeDocument/2006/relationships/slideLayout" Target="../slideLayouts/slideLayout78.xml"/><Relationship Id="rId19" Type="http://schemas.openxmlformats.org/officeDocument/2006/relationships/slideLayout" Target="../slideLayouts/slideLayout87.xml"/><Relationship Id="rId31" Type="http://schemas.openxmlformats.org/officeDocument/2006/relationships/slideLayout" Target="../slideLayouts/slideLayout99.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 Id="rId22" Type="http://schemas.openxmlformats.org/officeDocument/2006/relationships/slideLayout" Target="../slideLayouts/slideLayout90.xml"/><Relationship Id="rId27" Type="http://schemas.openxmlformats.org/officeDocument/2006/relationships/slideLayout" Target="../slideLayouts/slideLayout95.xml"/><Relationship Id="rId30" Type="http://schemas.openxmlformats.org/officeDocument/2006/relationships/slideLayout" Target="../slideLayouts/slideLayout98.xml"/><Relationship Id="rId35" Type="http://schemas.openxmlformats.org/officeDocument/2006/relationships/slideLayout" Target="../slideLayouts/slideLayout10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18" Type="http://schemas.openxmlformats.org/officeDocument/2006/relationships/slideLayout" Target="../slideLayouts/slideLayout122.xml"/><Relationship Id="rId26" Type="http://schemas.openxmlformats.org/officeDocument/2006/relationships/slideLayout" Target="../slideLayouts/slideLayout130.xml"/><Relationship Id="rId3" Type="http://schemas.openxmlformats.org/officeDocument/2006/relationships/slideLayout" Target="../slideLayouts/slideLayout107.xml"/><Relationship Id="rId21" Type="http://schemas.openxmlformats.org/officeDocument/2006/relationships/slideLayout" Target="../slideLayouts/slideLayout125.xml"/><Relationship Id="rId34" Type="http://schemas.openxmlformats.org/officeDocument/2006/relationships/theme" Target="../theme/theme4.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slideLayout" Target="../slideLayouts/slideLayout121.xml"/><Relationship Id="rId25" Type="http://schemas.openxmlformats.org/officeDocument/2006/relationships/slideLayout" Target="../slideLayouts/slideLayout129.xml"/><Relationship Id="rId33" Type="http://schemas.openxmlformats.org/officeDocument/2006/relationships/slideLayout" Target="../slideLayouts/slideLayout137.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20" Type="http://schemas.openxmlformats.org/officeDocument/2006/relationships/slideLayout" Target="../slideLayouts/slideLayout124.xml"/><Relationship Id="rId29" Type="http://schemas.openxmlformats.org/officeDocument/2006/relationships/slideLayout" Target="../slideLayouts/slideLayout133.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24" Type="http://schemas.openxmlformats.org/officeDocument/2006/relationships/slideLayout" Target="../slideLayouts/slideLayout128.xml"/><Relationship Id="rId32" Type="http://schemas.openxmlformats.org/officeDocument/2006/relationships/slideLayout" Target="../slideLayouts/slideLayout136.xml"/><Relationship Id="rId5" Type="http://schemas.openxmlformats.org/officeDocument/2006/relationships/slideLayout" Target="../slideLayouts/slideLayout109.xml"/><Relationship Id="rId15" Type="http://schemas.openxmlformats.org/officeDocument/2006/relationships/slideLayout" Target="../slideLayouts/slideLayout119.xml"/><Relationship Id="rId23" Type="http://schemas.openxmlformats.org/officeDocument/2006/relationships/slideLayout" Target="../slideLayouts/slideLayout127.xml"/><Relationship Id="rId28" Type="http://schemas.openxmlformats.org/officeDocument/2006/relationships/slideLayout" Target="../slideLayouts/slideLayout132.xml"/><Relationship Id="rId10" Type="http://schemas.openxmlformats.org/officeDocument/2006/relationships/slideLayout" Target="../slideLayouts/slideLayout114.xml"/><Relationship Id="rId19" Type="http://schemas.openxmlformats.org/officeDocument/2006/relationships/slideLayout" Target="../slideLayouts/slideLayout123.xml"/><Relationship Id="rId31" Type="http://schemas.openxmlformats.org/officeDocument/2006/relationships/slideLayout" Target="../slideLayouts/slideLayout135.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 Id="rId22" Type="http://schemas.openxmlformats.org/officeDocument/2006/relationships/slideLayout" Target="../slideLayouts/slideLayout126.xml"/><Relationship Id="rId27" Type="http://schemas.openxmlformats.org/officeDocument/2006/relationships/slideLayout" Target="../slideLayouts/slideLayout131.xml"/><Relationship Id="rId30" Type="http://schemas.openxmlformats.org/officeDocument/2006/relationships/slideLayout" Target="../slideLayouts/slideLayout1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bwMode="gray">
          <a:xfrm>
            <a:off x="435731" y="1902265"/>
            <a:ext cx="11212741" cy="4445658"/>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txBox="1">
            <a:spLocks/>
          </p:cNvSpPr>
          <p:nvPr/>
        </p:nvSpPr>
        <p:spPr bwMode="gray">
          <a:xfrm>
            <a:off x="5861884" y="6365328"/>
            <a:ext cx="497712" cy="222250"/>
          </a:xfrm>
          <a:prstGeom prst="rect">
            <a:avLst/>
          </a:prstGeom>
        </p:spPr>
        <p:txBody>
          <a:bodyPr anchor="ctr" anchorCtr="0"/>
          <a:lstStyle>
            <a:defPPr>
              <a:defRPr lang="en-US"/>
            </a:defPPr>
            <a:lvl1pPr marL="0" algn="l" defTabSz="914400" rtl="0" eaLnBrk="1" latinLnBrk="0" hangingPunct="1">
              <a:defRPr lang="en-US" sz="800" kern="1200" smtClean="0">
                <a:solidFill>
                  <a:srgbClr val="182635"/>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FBDCBF2-BE2D-4B82-87DE-56AD2FCE3670}" type="slidenum">
              <a:rPr lang="en-US" sz="600" smtClean="0">
                <a:solidFill>
                  <a:schemeClr val="tx1"/>
                </a:solidFill>
                <a:latin typeface="+mn-lt"/>
                <a:ea typeface="Avenir Book" charset="0"/>
                <a:cs typeface="Arial" panose="020B0604020202020204" pitchFamily="34" charset="0"/>
              </a:rPr>
              <a:pPr algn="ctr"/>
              <a:t>‹#›</a:t>
            </a:fld>
            <a:endParaRPr lang="en-US" sz="600" dirty="0">
              <a:solidFill>
                <a:schemeClr val="tx1"/>
              </a:solidFill>
              <a:latin typeface="+mn-lt"/>
              <a:ea typeface="Avenir Book" charset="0"/>
              <a:cs typeface="Arial" panose="020B0604020202020204" pitchFamily="34" charset="0"/>
            </a:endParaRPr>
          </a:p>
        </p:txBody>
      </p:sp>
      <p:sp>
        <p:nvSpPr>
          <p:cNvPr id="21" name="Footer Placeholder 4"/>
          <p:cNvSpPr txBox="1">
            <a:spLocks/>
          </p:cNvSpPr>
          <p:nvPr/>
        </p:nvSpPr>
        <p:spPr bwMode="gray">
          <a:xfrm>
            <a:off x="8053501" y="6364009"/>
            <a:ext cx="3703073" cy="222250"/>
          </a:xfrm>
          <a:prstGeom prst="rect">
            <a:avLst/>
          </a:prstGeom>
        </p:spPr>
        <p:txBody>
          <a:bodyPr anchor="ctr" anchorCtr="0"/>
          <a:lstStyle>
            <a:defPPr>
              <a:defRPr lang="en-US"/>
            </a:defPPr>
            <a:lvl1pPr marL="0" algn="l" defTabSz="914400" rtl="0" eaLnBrk="1" latinLnBrk="0" hangingPunct="1">
              <a:defRPr lang="en-US" sz="800" kern="1200" smtClean="0">
                <a:solidFill>
                  <a:srgbClr val="182635"/>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r" defTabSz="457017" rtl="0" eaLnBrk="1" latinLnBrk="0" hangingPunct="1">
              <a:tabLst>
                <a:tab pos="3599010" algn="l"/>
              </a:tabLst>
            </a:pPr>
            <a:r>
              <a:rPr lang="en-US" sz="600" kern="1200" dirty="0">
                <a:solidFill>
                  <a:schemeClr val="tx1"/>
                </a:solidFill>
                <a:latin typeface="+mn-lt"/>
                <a:ea typeface="+mn-ea"/>
                <a:cs typeface="Arial" panose="020B0604020202020204" pitchFamily="34" charset="0"/>
              </a:rPr>
              <a:t>© 2018 ServiceNow, Inc. All Rights Reserved.</a:t>
            </a:r>
          </a:p>
        </p:txBody>
      </p:sp>
      <p:sp>
        <p:nvSpPr>
          <p:cNvPr id="2" name="Title Placeholder 1"/>
          <p:cNvSpPr>
            <a:spLocks noGrp="1"/>
          </p:cNvSpPr>
          <p:nvPr>
            <p:ph type="title"/>
          </p:nvPr>
        </p:nvSpPr>
        <p:spPr bwMode="gray">
          <a:xfrm>
            <a:off x="441231" y="341807"/>
            <a:ext cx="11207242" cy="668692"/>
          </a:xfrm>
          <a:prstGeom prst="rect">
            <a:avLst/>
          </a:prstGeom>
        </p:spPr>
        <p:txBody>
          <a:bodyPr vert="horz" lIns="91440" tIns="0" rIns="91440" bIns="0" rtlCol="0" anchor="b" anchorCtr="0">
            <a:noAutofit/>
          </a:bodyPr>
          <a:lstStyle/>
          <a:p>
            <a:pPr lvl="0"/>
            <a:r>
              <a:rPr lang="en-US" dirty="0"/>
              <a:t>Click to edit Master title style</a:t>
            </a:r>
          </a:p>
        </p:txBody>
      </p:sp>
      <p:grpSp>
        <p:nvGrpSpPr>
          <p:cNvPr id="15" name="Group 14">
            <a:extLst>
              <a:ext uri="{FF2B5EF4-FFF2-40B4-BE49-F238E27FC236}">
                <a16:creationId xmlns:a16="http://schemas.microsoft.com/office/drawing/2014/main" id="{160B7161-33C9-4283-A38D-24218FC8740E}"/>
              </a:ext>
            </a:extLst>
          </p:cNvPr>
          <p:cNvGrpSpPr/>
          <p:nvPr userDrawn="1"/>
        </p:nvGrpSpPr>
        <p:grpSpPr bwMode="gray">
          <a:xfrm>
            <a:off x="540351" y="6347923"/>
            <a:ext cx="559991" cy="161925"/>
            <a:chOff x="4436128" y="1677988"/>
            <a:chExt cx="559991" cy="161925"/>
          </a:xfrm>
        </p:grpSpPr>
        <p:sp>
          <p:nvSpPr>
            <p:cNvPr id="16" name="Freeform 5">
              <a:extLst>
                <a:ext uri="{FF2B5EF4-FFF2-40B4-BE49-F238E27FC236}">
                  <a16:creationId xmlns:a16="http://schemas.microsoft.com/office/drawing/2014/main" id="{9E42893F-BEE7-4522-9C1C-54E8C1DF2A56}"/>
                </a:ext>
              </a:extLst>
            </p:cNvPr>
            <p:cNvSpPr>
              <a:spLocks/>
            </p:cNvSpPr>
            <p:nvPr/>
          </p:nvSpPr>
          <p:spPr bwMode="gray">
            <a:xfrm>
              <a:off x="4748866" y="1681163"/>
              <a:ext cx="238125" cy="153988"/>
            </a:xfrm>
            <a:custGeom>
              <a:avLst/>
              <a:gdLst>
                <a:gd name="T0" fmla="*/ 55 w 150"/>
                <a:gd name="T1" fmla="*/ 97 h 97"/>
                <a:gd name="T2" fmla="*/ 38 w 150"/>
                <a:gd name="T3" fmla="*/ 97 h 97"/>
                <a:gd name="T4" fmla="*/ 0 w 150"/>
                <a:gd name="T5" fmla="*/ 0 h 97"/>
                <a:gd name="T6" fmla="*/ 25 w 150"/>
                <a:gd name="T7" fmla="*/ 0 h 97"/>
                <a:gd name="T8" fmla="*/ 46 w 150"/>
                <a:gd name="T9" fmla="*/ 55 h 97"/>
                <a:gd name="T10" fmla="*/ 65 w 150"/>
                <a:gd name="T11" fmla="*/ 0 h 97"/>
                <a:gd name="T12" fmla="*/ 86 w 150"/>
                <a:gd name="T13" fmla="*/ 0 h 97"/>
                <a:gd name="T14" fmla="*/ 105 w 150"/>
                <a:gd name="T15" fmla="*/ 55 h 97"/>
                <a:gd name="T16" fmla="*/ 125 w 150"/>
                <a:gd name="T17" fmla="*/ 0 h 97"/>
                <a:gd name="T18" fmla="*/ 150 w 150"/>
                <a:gd name="T19" fmla="*/ 0 h 97"/>
                <a:gd name="T20" fmla="*/ 114 w 150"/>
                <a:gd name="T21" fmla="*/ 97 h 97"/>
                <a:gd name="T22" fmla="*/ 95 w 150"/>
                <a:gd name="T23" fmla="*/ 97 h 97"/>
                <a:gd name="T24" fmla="*/ 75 w 150"/>
                <a:gd name="T25" fmla="*/ 42 h 97"/>
                <a:gd name="T26" fmla="*/ 55 w 150"/>
                <a:gd name="T2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97">
                  <a:moveTo>
                    <a:pt x="55" y="97"/>
                  </a:moveTo>
                  <a:lnTo>
                    <a:pt x="38" y="97"/>
                  </a:lnTo>
                  <a:lnTo>
                    <a:pt x="0" y="0"/>
                  </a:lnTo>
                  <a:lnTo>
                    <a:pt x="25" y="0"/>
                  </a:lnTo>
                  <a:lnTo>
                    <a:pt x="46" y="55"/>
                  </a:lnTo>
                  <a:lnTo>
                    <a:pt x="65" y="0"/>
                  </a:lnTo>
                  <a:lnTo>
                    <a:pt x="86" y="0"/>
                  </a:lnTo>
                  <a:lnTo>
                    <a:pt x="105" y="55"/>
                  </a:lnTo>
                  <a:lnTo>
                    <a:pt x="125" y="0"/>
                  </a:lnTo>
                  <a:lnTo>
                    <a:pt x="150" y="0"/>
                  </a:lnTo>
                  <a:lnTo>
                    <a:pt x="114" y="97"/>
                  </a:lnTo>
                  <a:lnTo>
                    <a:pt x="95" y="97"/>
                  </a:lnTo>
                  <a:lnTo>
                    <a:pt x="75" y="42"/>
                  </a:lnTo>
                  <a:lnTo>
                    <a:pt x="55" y="9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6">
              <a:extLst>
                <a:ext uri="{FF2B5EF4-FFF2-40B4-BE49-F238E27FC236}">
                  <a16:creationId xmlns:a16="http://schemas.microsoft.com/office/drawing/2014/main" id="{72C58D0B-DCA5-4006-B425-92F28A5A454E}"/>
                </a:ext>
              </a:extLst>
            </p:cNvPr>
            <p:cNvSpPr>
              <a:spLocks/>
            </p:cNvSpPr>
            <p:nvPr/>
          </p:nvSpPr>
          <p:spPr bwMode="gray">
            <a:xfrm>
              <a:off x="4436128" y="1677988"/>
              <a:ext cx="144463" cy="157163"/>
            </a:xfrm>
            <a:custGeom>
              <a:avLst/>
              <a:gdLst>
                <a:gd name="T0" fmla="*/ 0 w 92"/>
                <a:gd name="T1" fmla="*/ 95 h 95"/>
                <a:gd name="T2" fmla="*/ 0 w 92"/>
                <a:gd name="T3" fmla="*/ 2 h 95"/>
                <a:gd name="T4" fmla="*/ 24 w 92"/>
                <a:gd name="T5" fmla="*/ 2 h 95"/>
                <a:gd name="T6" fmla="*/ 24 w 92"/>
                <a:gd name="T7" fmla="*/ 9 h 95"/>
                <a:gd name="T8" fmla="*/ 50 w 92"/>
                <a:gd name="T9" fmla="*/ 0 h 95"/>
                <a:gd name="T10" fmla="*/ 82 w 92"/>
                <a:gd name="T11" fmla="*/ 15 h 95"/>
                <a:gd name="T12" fmla="*/ 92 w 92"/>
                <a:gd name="T13" fmla="*/ 48 h 95"/>
                <a:gd name="T14" fmla="*/ 92 w 92"/>
                <a:gd name="T15" fmla="*/ 95 h 95"/>
                <a:gd name="T16" fmla="*/ 67 w 92"/>
                <a:gd name="T17" fmla="*/ 95 h 95"/>
                <a:gd name="T18" fmla="*/ 67 w 92"/>
                <a:gd name="T19" fmla="*/ 46 h 95"/>
                <a:gd name="T20" fmla="*/ 61 w 92"/>
                <a:gd name="T21" fmla="*/ 28 h 95"/>
                <a:gd name="T22" fmla="*/ 47 w 92"/>
                <a:gd name="T23" fmla="*/ 23 h 95"/>
                <a:gd name="T24" fmla="*/ 25 w 92"/>
                <a:gd name="T25" fmla="*/ 35 h 95"/>
                <a:gd name="T26" fmla="*/ 25 w 92"/>
                <a:gd name="T27" fmla="*/ 95 h 95"/>
                <a:gd name="T28" fmla="*/ 0 w 92"/>
                <a:gd name="T29"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2" h="95">
                  <a:moveTo>
                    <a:pt x="0" y="95"/>
                  </a:moveTo>
                  <a:cubicBezTo>
                    <a:pt x="0" y="2"/>
                    <a:pt x="0" y="2"/>
                    <a:pt x="0" y="2"/>
                  </a:cubicBezTo>
                  <a:cubicBezTo>
                    <a:pt x="24" y="2"/>
                    <a:pt x="24" y="2"/>
                    <a:pt x="24" y="2"/>
                  </a:cubicBezTo>
                  <a:cubicBezTo>
                    <a:pt x="24" y="9"/>
                    <a:pt x="24" y="9"/>
                    <a:pt x="24" y="9"/>
                  </a:cubicBezTo>
                  <a:cubicBezTo>
                    <a:pt x="31" y="4"/>
                    <a:pt x="40" y="0"/>
                    <a:pt x="50" y="0"/>
                  </a:cubicBezTo>
                  <a:cubicBezTo>
                    <a:pt x="63" y="0"/>
                    <a:pt x="75" y="6"/>
                    <a:pt x="82" y="15"/>
                  </a:cubicBezTo>
                  <a:cubicBezTo>
                    <a:pt x="89" y="22"/>
                    <a:pt x="92" y="32"/>
                    <a:pt x="92" y="48"/>
                  </a:cubicBezTo>
                  <a:cubicBezTo>
                    <a:pt x="92" y="95"/>
                    <a:pt x="92" y="95"/>
                    <a:pt x="92" y="95"/>
                  </a:cubicBezTo>
                  <a:cubicBezTo>
                    <a:pt x="67" y="95"/>
                    <a:pt x="67" y="95"/>
                    <a:pt x="67" y="95"/>
                  </a:cubicBezTo>
                  <a:cubicBezTo>
                    <a:pt x="67" y="46"/>
                    <a:pt x="67" y="46"/>
                    <a:pt x="67" y="46"/>
                  </a:cubicBezTo>
                  <a:cubicBezTo>
                    <a:pt x="67" y="37"/>
                    <a:pt x="65" y="32"/>
                    <a:pt x="61" y="28"/>
                  </a:cubicBezTo>
                  <a:cubicBezTo>
                    <a:pt x="58" y="25"/>
                    <a:pt x="53" y="23"/>
                    <a:pt x="47" y="23"/>
                  </a:cubicBezTo>
                  <a:cubicBezTo>
                    <a:pt x="37" y="23"/>
                    <a:pt x="28" y="30"/>
                    <a:pt x="25" y="35"/>
                  </a:cubicBezTo>
                  <a:cubicBezTo>
                    <a:pt x="25" y="95"/>
                    <a:pt x="25" y="95"/>
                    <a:pt x="25" y="95"/>
                  </a:cubicBezTo>
                  <a:lnTo>
                    <a:pt x="0" y="9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7">
              <a:extLst>
                <a:ext uri="{FF2B5EF4-FFF2-40B4-BE49-F238E27FC236}">
                  <a16:creationId xmlns:a16="http://schemas.microsoft.com/office/drawing/2014/main" id="{69A8B906-BE12-4BF9-8035-A5D01A7FA1D4}"/>
                </a:ext>
              </a:extLst>
            </p:cNvPr>
            <p:cNvSpPr>
              <a:spLocks noEditPoints="1"/>
            </p:cNvSpPr>
            <p:nvPr/>
          </p:nvSpPr>
          <p:spPr bwMode="gray">
            <a:xfrm>
              <a:off x="4594878" y="1681163"/>
              <a:ext cx="165100" cy="158750"/>
            </a:xfrm>
            <a:custGeom>
              <a:avLst/>
              <a:gdLst>
                <a:gd name="T0" fmla="*/ 53 w 106"/>
                <a:gd name="T1" fmla="*/ 0 h 96"/>
                <a:gd name="T2" fmla="*/ 0 w 106"/>
                <a:gd name="T3" fmla="*/ 53 h 96"/>
                <a:gd name="T4" fmla="*/ 16 w 106"/>
                <a:gd name="T5" fmla="*/ 92 h 96"/>
                <a:gd name="T6" fmla="*/ 30 w 106"/>
                <a:gd name="T7" fmla="*/ 93 h 96"/>
                <a:gd name="T8" fmla="*/ 53 w 106"/>
                <a:gd name="T9" fmla="*/ 86 h 96"/>
                <a:gd name="T10" fmla="*/ 76 w 106"/>
                <a:gd name="T11" fmla="*/ 93 h 96"/>
                <a:gd name="T12" fmla="*/ 90 w 106"/>
                <a:gd name="T13" fmla="*/ 92 h 96"/>
                <a:gd name="T14" fmla="*/ 106 w 106"/>
                <a:gd name="T15" fmla="*/ 53 h 96"/>
                <a:gd name="T16" fmla="*/ 53 w 106"/>
                <a:gd name="T17" fmla="*/ 0 h 96"/>
                <a:gd name="T18" fmla="*/ 53 w 106"/>
                <a:gd name="T19" fmla="*/ 80 h 96"/>
                <a:gd name="T20" fmla="*/ 26 w 106"/>
                <a:gd name="T21" fmla="*/ 53 h 96"/>
                <a:gd name="T22" fmla="*/ 53 w 106"/>
                <a:gd name="T23" fmla="*/ 27 h 96"/>
                <a:gd name="T24" fmla="*/ 80 w 106"/>
                <a:gd name="T25" fmla="*/ 53 h 96"/>
                <a:gd name="T26" fmla="*/ 53 w 106"/>
                <a:gd name="T27" fmla="*/ 8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6" h="96">
                  <a:moveTo>
                    <a:pt x="53" y="0"/>
                  </a:moveTo>
                  <a:cubicBezTo>
                    <a:pt x="24" y="0"/>
                    <a:pt x="0" y="24"/>
                    <a:pt x="0" y="53"/>
                  </a:cubicBezTo>
                  <a:cubicBezTo>
                    <a:pt x="0" y="68"/>
                    <a:pt x="6" y="83"/>
                    <a:pt x="16" y="92"/>
                  </a:cubicBezTo>
                  <a:cubicBezTo>
                    <a:pt x="20" y="96"/>
                    <a:pt x="26" y="96"/>
                    <a:pt x="30" y="93"/>
                  </a:cubicBezTo>
                  <a:cubicBezTo>
                    <a:pt x="36" y="88"/>
                    <a:pt x="44" y="86"/>
                    <a:pt x="53" y="86"/>
                  </a:cubicBezTo>
                  <a:cubicBezTo>
                    <a:pt x="62" y="86"/>
                    <a:pt x="70" y="88"/>
                    <a:pt x="76" y="93"/>
                  </a:cubicBezTo>
                  <a:cubicBezTo>
                    <a:pt x="80" y="96"/>
                    <a:pt x="86" y="96"/>
                    <a:pt x="90" y="92"/>
                  </a:cubicBezTo>
                  <a:cubicBezTo>
                    <a:pt x="100" y="83"/>
                    <a:pt x="106" y="69"/>
                    <a:pt x="106" y="53"/>
                  </a:cubicBezTo>
                  <a:cubicBezTo>
                    <a:pt x="106" y="24"/>
                    <a:pt x="83" y="0"/>
                    <a:pt x="53" y="0"/>
                  </a:cubicBezTo>
                  <a:moveTo>
                    <a:pt x="53" y="80"/>
                  </a:moveTo>
                  <a:cubicBezTo>
                    <a:pt x="37" y="80"/>
                    <a:pt x="26" y="68"/>
                    <a:pt x="26" y="53"/>
                  </a:cubicBezTo>
                  <a:cubicBezTo>
                    <a:pt x="26" y="39"/>
                    <a:pt x="37" y="27"/>
                    <a:pt x="53" y="27"/>
                  </a:cubicBezTo>
                  <a:cubicBezTo>
                    <a:pt x="69" y="27"/>
                    <a:pt x="80" y="39"/>
                    <a:pt x="80" y="53"/>
                  </a:cubicBezTo>
                  <a:cubicBezTo>
                    <a:pt x="80" y="68"/>
                    <a:pt x="69" y="80"/>
                    <a:pt x="53" y="80"/>
                  </a:cubicBezTo>
                </a:path>
              </a:pathLst>
            </a:custGeom>
            <a:solidFill>
              <a:srgbClr val="81B5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9" name="Group 18">
              <a:extLst>
                <a:ext uri="{FF2B5EF4-FFF2-40B4-BE49-F238E27FC236}">
                  <a16:creationId xmlns:a16="http://schemas.microsoft.com/office/drawing/2014/main" id="{1089459A-43CF-4F05-B84E-346BB12E7DC2}"/>
                </a:ext>
              </a:extLst>
            </p:cNvPr>
            <p:cNvGrpSpPr>
              <a:grpSpLocks noChangeAspect="1"/>
            </p:cNvGrpSpPr>
            <p:nvPr/>
          </p:nvGrpSpPr>
          <p:grpSpPr bwMode="gray">
            <a:xfrm>
              <a:off x="4956831" y="1814196"/>
              <a:ext cx="39288" cy="20954"/>
              <a:chOff x="2687241" y="1822450"/>
              <a:chExt cx="23813" cy="12700"/>
            </a:xfrm>
          </p:grpSpPr>
          <p:sp>
            <p:nvSpPr>
              <p:cNvPr id="20" name="Freeform 8">
                <a:extLst>
                  <a:ext uri="{FF2B5EF4-FFF2-40B4-BE49-F238E27FC236}">
                    <a16:creationId xmlns:a16="http://schemas.microsoft.com/office/drawing/2014/main" id="{FE52A60A-2E72-41D3-92BC-3E02BB2731DB}"/>
                  </a:ext>
                </a:extLst>
              </p:cNvPr>
              <p:cNvSpPr>
                <a:spLocks/>
              </p:cNvSpPr>
              <p:nvPr/>
            </p:nvSpPr>
            <p:spPr bwMode="gray">
              <a:xfrm>
                <a:off x="2687241" y="1822450"/>
                <a:ext cx="9525" cy="12700"/>
              </a:xfrm>
              <a:custGeom>
                <a:avLst/>
                <a:gdLst>
                  <a:gd name="T0" fmla="*/ 6 w 6"/>
                  <a:gd name="T1" fmla="*/ 1 h 8"/>
                  <a:gd name="T2" fmla="*/ 3 w 6"/>
                  <a:gd name="T3" fmla="*/ 1 h 8"/>
                  <a:gd name="T4" fmla="*/ 3 w 6"/>
                  <a:gd name="T5" fmla="*/ 8 h 8"/>
                  <a:gd name="T6" fmla="*/ 2 w 6"/>
                  <a:gd name="T7" fmla="*/ 8 h 8"/>
                  <a:gd name="T8" fmla="*/ 2 w 6"/>
                  <a:gd name="T9" fmla="*/ 1 h 8"/>
                  <a:gd name="T10" fmla="*/ 0 w 6"/>
                  <a:gd name="T11" fmla="*/ 1 h 8"/>
                  <a:gd name="T12" fmla="*/ 0 w 6"/>
                  <a:gd name="T13" fmla="*/ 0 h 8"/>
                  <a:gd name="T14" fmla="*/ 6 w 6"/>
                  <a:gd name="T15" fmla="*/ 0 h 8"/>
                  <a:gd name="T16" fmla="*/ 6 w 6"/>
                  <a:gd name="T17"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6" y="1"/>
                    </a:moveTo>
                    <a:lnTo>
                      <a:pt x="3" y="1"/>
                    </a:lnTo>
                    <a:lnTo>
                      <a:pt x="3" y="8"/>
                    </a:lnTo>
                    <a:lnTo>
                      <a:pt x="2" y="8"/>
                    </a:lnTo>
                    <a:lnTo>
                      <a:pt x="2" y="1"/>
                    </a:lnTo>
                    <a:lnTo>
                      <a:pt x="0" y="1"/>
                    </a:lnTo>
                    <a:lnTo>
                      <a:pt x="0" y="0"/>
                    </a:lnTo>
                    <a:lnTo>
                      <a:pt x="6" y="0"/>
                    </a:lnTo>
                    <a:lnTo>
                      <a:pt x="6" y="1"/>
                    </a:lnTo>
                    <a:close/>
                  </a:path>
                </a:pathLst>
              </a:custGeom>
              <a:solidFill>
                <a:schemeClr val="tx1"/>
              </a:solidFill>
              <a:ln w="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9">
                <a:extLst>
                  <a:ext uri="{FF2B5EF4-FFF2-40B4-BE49-F238E27FC236}">
                    <a16:creationId xmlns:a16="http://schemas.microsoft.com/office/drawing/2014/main" id="{D51BEEF2-6746-4723-8172-AE900AC6B9CD}"/>
                  </a:ext>
                </a:extLst>
              </p:cNvPr>
              <p:cNvSpPr>
                <a:spLocks/>
              </p:cNvSpPr>
              <p:nvPr/>
            </p:nvSpPr>
            <p:spPr bwMode="gray">
              <a:xfrm>
                <a:off x="2698354" y="1822450"/>
                <a:ext cx="12700" cy="12700"/>
              </a:xfrm>
              <a:custGeom>
                <a:avLst/>
                <a:gdLst>
                  <a:gd name="T0" fmla="*/ 8 w 8"/>
                  <a:gd name="T1" fmla="*/ 8 h 8"/>
                  <a:gd name="T2" fmla="*/ 7 w 8"/>
                  <a:gd name="T3" fmla="*/ 8 h 8"/>
                  <a:gd name="T4" fmla="*/ 7 w 8"/>
                  <a:gd name="T5" fmla="*/ 1 h 8"/>
                  <a:gd name="T6" fmla="*/ 4 w 8"/>
                  <a:gd name="T7" fmla="*/ 6 h 8"/>
                  <a:gd name="T8" fmla="*/ 4 w 8"/>
                  <a:gd name="T9" fmla="*/ 6 h 8"/>
                  <a:gd name="T10" fmla="*/ 1 w 8"/>
                  <a:gd name="T11" fmla="*/ 1 h 8"/>
                  <a:gd name="T12" fmla="*/ 1 w 8"/>
                  <a:gd name="T13" fmla="*/ 8 h 8"/>
                  <a:gd name="T14" fmla="*/ 0 w 8"/>
                  <a:gd name="T15" fmla="*/ 8 h 8"/>
                  <a:gd name="T16" fmla="*/ 0 w 8"/>
                  <a:gd name="T17" fmla="*/ 0 h 8"/>
                  <a:gd name="T18" fmla="*/ 1 w 8"/>
                  <a:gd name="T19" fmla="*/ 0 h 8"/>
                  <a:gd name="T20" fmla="*/ 4 w 8"/>
                  <a:gd name="T21" fmla="*/ 5 h 8"/>
                  <a:gd name="T22" fmla="*/ 7 w 8"/>
                  <a:gd name="T23" fmla="*/ 0 h 8"/>
                  <a:gd name="T24" fmla="*/ 8 w 8"/>
                  <a:gd name="T25" fmla="*/ 0 h 8"/>
                  <a:gd name="T26" fmla="*/ 8 w 8"/>
                  <a:gd name="T2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8">
                    <a:moveTo>
                      <a:pt x="8" y="8"/>
                    </a:moveTo>
                    <a:lnTo>
                      <a:pt x="7" y="8"/>
                    </a:lnTo>
                    <a:lnTo>
                      <a:pt x="7" y="1"/>
                    </a:lnTo>
                    <a:lnTo>
                      <a:pt x="4" y="6"/>
                    </a:lnTo>
                    <a:lnTo>
                      <a:pt x="4" y="6"/>
                    </a:lnTo>
                    <a:lnTo>
                      <a:pt x="1" y="1"/>
                    </a:lnTo>
                    <a:lnTo>
                      <a:pt x="1" y="8"/>
                    </a:lnTo>
                    <a:lnTo>
                      <a:pt x="0" y="8"/>
                    </a:lnTo>
                    <a:lnTo>
                      <a:pt x="0" y="0"/>
                    </a:lnTo>
                    <a:lnTo>
                      <a:pt x="1" y="0"/>
                    </a:lnTo>
                    <a:lnTo>
                      <a:pt x="4" y="5"/>
                    </a:lnTo>
                    <a:lnTo>
                      <a:pt x="7" y="0"/>
                    </a:lnTo>
                    <a:lnTo>
                      <a:pt x="8" y="0"/>
                    </a:lnTo>
                    <a:lnTo>
                      <a:pt x="8" y="8"/>
                    </a:lnTo>
                    <a:close/>
                  </a:path>
                </a:pathLst>
              </a:custGeom>
              <a:solidFill>
                <a:schemeClr val="tx1"/>
              </a:solidFill>
              <a:ln w="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898961582"/>
      </p:ext>
    </p:extLst>
  </p:cSld>
  <p:clrMap bg1="lt1" tx1="dk1" bg2="lt2" tx2="dk2" accent1="accent1" accent2="accent2" accent3="accent3" accent4="accent4" accent5="accent5" accent6="accent6" hlink="hlink" folHlink="folHlink"/>
  <p:sldLayoutIdLst>
    <p:sldLayoutId id="2147484091" r:id="rId1"/>
    <p:sldLayoutId id="2147484097" r:id="rId2"/>
    <p:sldLayoutId id="2147484144" r:id="rId3"/>
    <p:sldLayoutId id="2147484145" r:id="rId4"/>
    <p:sldLayoutId id="2147484143" r:id="rId5"/>
    <p:sldLayoutId id="2147484102" r:id="rId6"/>
    <p:sldLayoutId id="2147484103" r:id="rId7"/>
    <p:sldLayoutId id="2147484104" r:id="rId8"/>
    <p:sldLayoutId id="2147484242" r:id="rId9"/>
    <p:sldLayoutId id="2147484129" r:id="rId10"/>
    <p:sldLayoutId id="2147484105" r:id="rId11"/>
    <p:sldLayoutId id="2147484137" r:id="rId12"/>
    <p:sldLayoutId id="2147484106" r:id="rId13"/>
    <p:sldLayoutId id="2147484140" r:id="rId14"/>
    <p:sldLayoutId id="2147484244" r:id="rId15"/>
    <p:sldLayoutId id="2147484141" r:id="rId16"/>
    <p:sldLayoutId id="2147484142" r:id="rId17"/>
    <p:sldLayoutId id="2147484146" r:id="rId18"/>
    <p:sldLayoutId id="2147484243" r:id="rId19"/>
    <p:sldLayoutId id="2147484133" r:id="rId20"/>
    <p:sldLayoutId id="2147484132" r:id="rId21"/>
    <p:sldLayoutId id="2147484108" r:id="rId22"/>
    <p:sldLayoutId id="2147484109" r:id="rId23"/>
    <p:sldLayoutId id="2147484110" r:id="rId24"/>
    <p:sldLayoutId id="2147484111" r:id="rId25"/>
    <p:sldLayoutId id="2147484112" r:id="rId26"/>
    <p:sldLayoutId id="2147484151" r:id="rId27"/>
    <p:sldLayoutId id="2147484113" r:id="rId28"/>
    <p:sldLayoutId id="2147484138" r:id="rId29"/>
    <p:sldLayoutId id="2147484148" r:id="rId30"/>
    <p:sldLayoutId id="2147484149" r:id="rId31"/>
    <p:sldLayoutId id="2147484150" r:id="rId32"/>
    <p:sldLayoutId id="2147484125" r:id="rId33"/>
  </p:sldLayoutIdLst>
  <p:transition>
    <p:fade/>
  </p:transition>
  <p:hf sldNum="0" hdr="0" ftr="0" dt="0"/>
  <p:txStyles>
    <p:titleStyle>
      <a:lvl1pPr algn="l" defTabSz="457017" rtl="0" eaLnBrk="1" latinLnBrk="0" hangingPunct="1">
        <a:lnSpc>
          <a:spcPct val="85000"/>
        </a:lnSpc>
        <a:spcBef>
          <a:spcPts val="0"/>
        </a:spcBef>
        <a:buNone/>
        <a:defRPr lang="en-US" sz="3200" b="1" i="0" kern="1200" dirty="0" smtClean="0">
          <a:solidFill>
            <a:schemeClr val="tx1"/>
          </a:solidFill>
          <a:latin typeface="+mj-lt"/>
          <a:ea typeface="Gilroy" panose="00000500000000000000" pitchFamily="50" charset="0"/>
          <a:cs typeface="Gilroy" panose="00000500000000000000" pitchFamily="50" charset="0"/>
        </a:defRPr>
      </a:lvl1pPr>
    </p:titleStyle>
    <p:bodyStyle>
      <a:lvl1pPr marL="228509" indent="-228509" algn="l" defTabSz="457017" rtl="0" eaLnBrk="1" latinLnBrk="0" hangingPunct="1">
        <a:lnSpc>
          <a:spcPct val="90000"/>
        </a:lnSpc>
        <a:spcBef>
          <a:spcPts val="1200"/>
        </a:spcBef>
        <a:buClr>
          <a:schemeClr val="tx1"/>
        </a:buClr>
        <a:buFont typeface="Arial"/>
        <a:buChar char="•"/>
        <a:defRPr sz="2000" kern="1200">
          <a:solidFill>
            <a:schemeClr val="tx1"/>
          </a:solidFill>
          <a:latin typeface="+mn-lt"/>
          <a:ea typeface="Gilroy" panose="00000500000000000000" pitchFamily="50" charset="0"/>
          <a:cs typeface="Gilroy" panose="00000500000000000000" pitchFamily="50" charset="0"/>
        </a:defRPr>
      </a:lvl1pPr>
      <a:lvl2pPr marL="457017" indent="-225335" algn="l" defTabSz="457017" rtl="0" eaLnBrk="1" latinLnBrk="0" hangingPunct="1">
        <a:lnSpc>
          <a:spcPct val="90000"/>
        </a:lnSpc>
        <a:spcBef>
          <a:spcPts val="600"/>
        </a:spcBef>
        <a:buClr>
          <a:schemeClr val="tx1"/>
        </a:buClr>
        <a:buFont typeface="Arial"/>
        <a:buChar char="–"/>
        <a:defRPr sz="1600" kern="1200">
          <a:solidFill>
            <a:schemeClr val="tx1"/>
          </a:solidFill>
          <a:latin typeface="+mn-lt"/>
          <a:ea typeface="Gilroy" panose="00000500000000000000" pitchFamily="50" charset="0"/>
          <a:cs typeface="Gilroy" panose="00000500000000000000" pitchFamily="50" charset="0"/>
        </a:defRPr>
      </a:lvl2pPr>
      <a:lvl3pPr marL="741066" indent="-171381" algn="l" defTabSz="457017" rtl="0" eaLnBrk="1" latinLnBrk="0" hangingPunct="1">
        <a:lnSpc>
          <a:spcPct val="90000"/>
        </a:lnSpc>
        <a:spcBef>
          <a:spcPts val="600"/>
        </a:spcBef>
        <a:buClr>
          <a:schemeClr val="tx1"/>
        </a:buClr>
        <a:buFont typeface="Arial"/>
        <a:buChar char="•"/>
        <a:defRPr sz="1600" kern="1200">
          <a:solidFill>
            <a:schemeClr val="tx1"/>
          </a:solidFill>
          <a:latin typeface="+mn-lt"/>
          <a:ea typeface="Gilroy" panose="00000500000000000000" pitchFamily="50" charset="0"/>
          <a:cs typeface="Gilroy" panose="00000500000000000000" pitchFamily="50" charset="0"/>
        </a:defRPr>
      </a:lvl3pPr>
      <a:lvl4pPr marL="1026702" indent="-172969" algn="l" defTabSz="457017" rtl="0" eaLnBrk="1" latinLnBrk="0" hangingPunct="1">
        <a:lnSpc>
          <a:spcPct val="90000"/>
        </a:lnSpc>
        <a:spcBef>
          <a:spcPts val="600"/>
        </a:spcBef>
        <a:buClr>
          <a:schemeClr val="tx1"/>
        </a:buClr>
        <a:buFont typeface="Arial"/>
        <a:buChar char="–"/>
        <a:defRPr sz="1400" kern="1200">
          <a:solidFill>
            <a:schemeClr val="tx1"/>
          </a:solidFill>
          <a:latin typeface="Gilroy" panose="00000500000000000000" pitchFamily="50" charset="0"/>
          <a:ea typeface="Gilroy" panose="00000500000000000000" pitchFamily="50" charset="0"/>
          <a:cs typeface="Gilroy" panose="00000500000000000000" pitchFamily="50" charset="0"/>
        </a:defRPr>
      </a:lvl4pPr>
      <a:lvl5pPr marL="1310750" indent="-165034" algn="l" defTabSz="457017" rtl="0" eaLnBrk="1" latinLnBrk="0" hangingPunct="1">
        <a:lnSpc>
          <a:spcPct val="90000"/>
        </a:lnSpc>
        <a:spcBef>
          <a:spcPts val="600"/>
        </a:spcBef>
        <a:buClr>
          <a:schemeClr val="tx1"/>
        </a:buClr>
        <a:buFont typeface="Arial" panose="020B0604020202020204" pitchFamily="34" charset="0"/>
        <a:buChar char="•"/>
        <a:defRPr sz="1400" kern="1200">
          <a:solidFill>
            <a:schemeClr val="tx1"/>
          </a:solidFill>
          <a:latin typeface="Gilroy" panose="00000500000000000000" pitchFamily="50" charset="0"/>
          <a:ea typeface="Gilroy" panose="00000500000000000000" pitchFamily="50" charset="0"/>
          <a:cs typeface="Gilroy" panose="00000500000000000000" pitchFamily="50" charset="0"/>
        </a:defRPr>
      </a:lvl5pPr>
      <a:lvl6pPr marL="2513594" indent="-228509" algn="l" defTabSz="457017" rtl="0" eaLnBrk="1" latinLnBrk="0" hangingPunct="1">
        <a:spcBef>
          <a:spcPct val="20000"/>
        </a:spcBef>
        <a:buFont typeface="Arial"/>
        <a:buChar char="•"/>
        <a:defRPr sz="1999" kern="1200">
          <a:solidFill>
            <a:schemeClr val="tx1"/>
          </a:solidFill>
          <a:latin typeface="+mn-lt"/>
          <a:ea typeface="+mn-ea"/>
          <a:cs typeface="+mn-cs"/>
        </a:defRPr>
      </a:lvl6pPr>
      <a:lvl7pPr marL="2970611" indent="-228509" algn="l" defTabSz="457017" rtl="0" eaLnBrk="1" latinLnBrk="0" hangingPunct="1">
        <a:spcBef>
          <a:spcPct val="20000"/>
        </a:spcBef>
        <a:buFont typeface="Arial"/>
        <a:buChar char="•"/>
        <a:defRPr sz="1999" kern="1200">
          <a:solidFill>
            <a:schemeClr val="tx1"/>
          </a:solidFill>
          <a:latin typeface="+mn-lt"/>
          <a:ea typeface="+mn-ea"/>
          <a:cs typeface="+mn-cs"/>
        </a:defRPr>
      </a:lvl7pPr>
      <a:lvl8pPr marL="3427628" indent="-228509" algn="l" defTabSz="457017" rtl="0" eaLnBrk="1" latinLnBrk="0" hangingPunct="1">
        <a:spcBef>
          <a:spcPct val="20000"/>
        </a:spcBef>
        <a:buFont typeface="Arial"/>
        <a:buChar char="•"/>
        <a:defRPr sz="1999" kern="1200">
          <a:solidFill>
            <a:schemeClr val="tx1"/>
          </a:solidFill>
          <a:latin typeface="+mn-lt"/>
          <a:ea typeface="+mn-ea"/>
          <a:cs typeface="+mn-cs"/>
        </a:defRPr>
      </a:lvl8pPr>
      <a:lvl9pPr marL="3884646" indent="-228509" algn="l" defTabSz="457017" rtl="0" eaLnBrk="1" latinLnBrk="0" hangingPunct="1">
        <a:spcBef>
          <a:spcPct val="20000"/>
        </a:spcBef>
        <a:buFont typeface="Arial"/>
        <a:buChar char="•"/>
        <a:defRPr sz="1999" kern="1200">
          <a:solidFill>
            <a:schemeClr val="tx1"/>
          </a:solidFill>
          <a:latin typeface="+mn-lt"/>
          <a:ea typeface="+mn-ea"/>
          <a:cs typeface="+mn-cs"/>
        </a:defRPr>
      </a:lvl9pPr>
    </p:bodyStyle>
    <p:otherStyle>
      <a:defPPr>
        <a:defRPr lang="en-US"/>
      </a:defPPr>
      <a:lvl1pPr marL="0" algn="l" defTabSz="457017" rtl="0" eaLnBrk="1" latinLnBrk="0" hangingPunct="1">
        <a:defRPr sz="1799" kern="1200">
          <a:solidFill>
            <a:schemeClr val="tx1"/>
          </a:solidFill>
          <a:latin typeface="+mn-lt"/>
          <a:ea typeface="+mn-ea"/>
          <a:cs typeface="+mn-cs"/>
        </a:defRPr>
      </a:lvl1pPr>
      <a:lvl2pPr marL="457017" algn="l" defTabSz="457017" rtl="0" eaLnBrk="1" latinLnBrk="0" hangingPunct="1">
        <a:defRPr sz="1799" kern="1200">
          <a:solidFill>
            <a:schemeClr val="tx1"/>
          </a:solidFill>
          <a:latin typeface="+mn-lt"/>
          <a:ea typeface="+mn-ea"/>
          <a:cs typeface="+mn-cs"/>
        </a:defRPr>
      </a:lvl2pPr>
      <a:lvl3pPr marL="914034" algn="l" defTabSz="457017" rtl="0" eaLnBrk="1" latinLnBrk="0" hangingPunct="1">
        <a:defRPr sz="1799" kern="1200">
          <a:solidFill>
            <a:schemeClr val="tx1"/>
          </a:solidFill>
          <a:latin typeface="+mn-lt"/>
          <a:ea typeface="+mn-ea"/>
          <a:cs typeface="+mn-cs"/>
        </a:defRPr>
      </a:lvl3pPr>
      <a:lvl4pPr marL="1371051" algn="l" defTabSz="457017" rtl="0" eaLnBrk="1" latinLnBrk="0" hangingPunct="1">
        <a:defRPr sz="1799" kern="1200">
          <a:solidFill>
            <a:schemeClr val="tx1"/>
          </a:solidFill>
          <a:latin typeface="+mn-lt"/>
          <a:ea typeface="+mn-ea"/>
          <a:cs typeface="+mn-cs"/>
        </a:defRPr>
      </a:lvl4pPr>
      <a:lvl5pPr marL="1828068" algn="l" defTabSz="457017" rtl="0" eaLnBrk="1" latinLnBrk="0" hangingPunct="1">
        <a:defRPr sz="1799" kern="1200">
          <a:solidFill>
            <a:schemeClr val="tx1"/>
          </a:solidFill>
          <a:latin typeface="+mn-lt"/>
          <a:ea typeface="+mn-ea"/>
          <a:cs typeface="+mn-cs"/>
        </a:defRPr>
      </a:lvl5pPr>
      <a:lvl6pPr marL="2285086" algn="l" defTabSz="457017" rtl="0" eaLnBrk="1" latinLnBrk="0" hangingPunct="1">
        <a:defRPr sz="1799" kern="1200">
          <a:solidFill>
            <a:schemeClr val="tx1"/>
          </a:solidFill>
          <a:latin typeface="+mn-lt"/>
          <a:ea typeface="+mn-ea"/>
          <a:cs typeface="+mn-cs"/>
        </a:defRPr>
      </a:lvl6pPr>
      <a:lvl7pPr marL="2742103" algn="l" defTabSz="457017" rtl="0" eaLnBrk="1" latinLnBrk="0" hangingPunct="1">
        <a:defRPr sz="1799" kern="1200">
          <a:solidFill>
            <a:schemeClr val="tx1"/>
          </a:solidFill>
          <a:latin typeface="+mn-lt"/>
          <a:ea typeface="+mn-ea"/>
          <a:cs typeface="+mn-cs"/>
        </a:defRPr>
      </a:lvl7pPr>
      <a:lvl8pPr marL="3199120" algn="l" defTabSz="457017" rtl="0" eaLnBrk="1" latinLnBrk="0" hangingPunct="1">
        <a:defRPr sz="1799" kern="1200">
          <a:solidFill>
            <a:schemeClr val="tx1"/>
          </a:solidFill>
          <a:latin typeface="+mn-lt"/>
          <a:ea typeface="+mn-ea"/>
          <a:cs typeface="+mn-cs"/>
        </a:defRPr>
      </a:lvl8pPr>
      <a:lvl9pPr marL="3656137" algn="l" defTabSz="457017"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gray">
      <p:bgPr>
        <a:solidFill>
          <a:schemeClr val="tx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bwMode="gray">
          <a:xfrm>
            <a:off x="426400" y="1636776"/>
            <a:ext cx="11212741" cy="4533943"/>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txBox="1">
            <a:spLocks/>
          </p:cNvSpPr>
          <p:nvPr/>
        </p:nvSpPr>
        <p:spPr bwMode="gray">
          <a:xfrm>
            <a:off x="5861884" y="6365328"/>
            <a:ext cx="497712" cy="222250"/>
          </a:xfrm>
          <a:prstGeom prst="rect">
            <a:avLst/>
          </a:prstGeom>
        </p:spPr>
        <p:txBody>
          <a:bodyPr anchor="ctr" anchorCtr="0"/>
          <a:lstStyle>
            <a:defPPr>
              <a:defRPr lang="en-US"/>
            </a:defPPr>
            <a:lvl1pPr marL="0" algn="l" defTabSz="914400" rtl="0" eaLnBrk="1" latinLnBrk="0" hangingPunct="1">
              <a:defRPr lang="en-US" sz="800" kern="1200" smtClean="0">
                <a:solidFill>
                  <a:srgbClr val="182635"/>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FBDCBF2-BE2D-4B82-87DE-56AD2FCE3670}" type="slidenum">
              <a:rPr lang="en-US" sz="600" smtClean="0">
                <a:solidFill>
                  <a:schemeClr val="bg2"/>
                </a:solidFill>
                <a:latin typeface="+mn-lt"/>
                <a:ea typeface="Avenir Book" charset="0"/>
                <a:cs typeface="Arial" panose="020B0604020202020204" pitchFamily="34" charset="0"/>
              </a:rPr>
              <a:pPr algn="ctr"/>
              <a:t>‹#›</a:t>
            </a:fld>
            <a:endParaRPr lang="en-US" sz="600" dirty="0">
              <a:solidFill>
                <a:schemeClr val="bg2"/>
              </a:solidFill>
              <a:latin typeface="+mn-lt"/>
              <a:ea typeface="Avenir Book" charset="0"/>
              <a:cs typeface="Arial" panose="020B0604020202020204" pitchFamily="34" charset="0"/>
            </a:endParaRPr>
          </a:p>
        </p:txBody>
      </p:sp>
      <p:sp>
        <p:nvSpPr>
          <p:cNvPr id="21" name="Footer Placeholder 4"/>
          <p:cNvSpPr txBox="1">
            <a:spLocks/>
          </p:cNvSpPr>
          <p:nvPr/>
        </p:nvSpPr>
        <p:spPr bwMode="gray">
          <a:xfrm>
            <a:off x="8063026" y="6364009"/>
            <a:ext cx="3703073" cy="222250"/>
          </a:xfrm>
          <a:prstGeom prst="rect">
            <a:avLst/>
          </a:prstGeom>
        </p:spPr>
        <p:txBody>
          <a:bodyPr anchor="ctr" anchorCtr="0"/>
          <a:lstStyle>
            <a:defPPr>
              <a:defRPr lang="en-US"/>
            </a:defPPr>
            <a:lvl1pPr marL="0" algn="l" defTabSz="914400" rtl="0" eaLnBrk="1" latinLnBrk="0" hangingPunct="1">
              <a:defRPr lang="en-US" sz="800" kern="1200" smtClean="0">
                <a:solidFill>
                  <a:srgbClr val="182635"/>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r" defTabSz="457017" rtl="0" eaLnBrk="1" latinLnBrk="0" hangingPunct="1">
              <a:tabLst>
                <a:tab pos="3599010" algn="l"/>
              </a:tabLst>
            </a:pPr>
            <a:r>
              <a:rPr lang="en-US" sz="600" kern="1200" dirty="0">
                <a:solidFill>
                  <a:schemeClr val="bg2"/>
                </a:solidFill>
                <a:latin typeface="+mn-lt"/>
                <a:ea typeface="+mn-ea"/>
                <a:cs typeface="Arial" panose="020B0604020202020204" pitchFamily="34" charset="0"/>
              </a:rPr>
              <a:t>© 2018 ServiceNow, Inc. All Rights Reserved. Confidential.</a:t>
            </a:r>
          </a:p>
        </p:txBody>
      </p:sp>
      <p:sp>
        <p:nvSpPr>
          <p:cNvPr id="2" name="Title Placeholder 1"/>
          <p:cNvSpPr>
            <a:spLocks noGrp="1"/>
          </p:cNvSpPr>
          <p:nvPr>
            <p:ph type="title"/>
          </p:nvPr>
        </p:nvSpPr>
        <p:spPr bwMode="gray">
          <a:xfrm>
            <a:off x="425550" y="341807"/>
            <a:ext cx="11222132" cy="668692"/>
          </a:xfrm>
          <a:prstGeom prst="rect">
            <a:avLst/>
          </a:prstGeom>
        </p:spPr>
        <p:txBody>
          <a:bodyPr vert="horz" lIns="91440" tIns="0" rIns="91440" bIns="0" rtlCol="0" anchor="b" anchorCtr="0">
            <a:noAutofit/>
          </a:bodyPr>
          <a:lstStyle/>
          <a:p>
            <a:pPr lvl="0"/>
            <a:r>
              <a:rPr lang="en-US" dirty="0"/>
              <a:t>Click to edit master title style</a:t>
            </a:r>
          </a:p>
        </p:txBody>
      </p:sp>
      <p:grpSp>
        <p:nvGrpSpPr>
          <p:cNvPr id="27" name="Graphic 28">
            <a:extLst>
              <a:ext uri="{FF2B5EF4-FFF2-40B4-BE49-F238E27FC236}">
                <a16:creationId xmlns:a16="http://schemas.microsoft.com/office/drawing/2014/main" id="{3D6126FC-1EAB-DF4D-AC48-F1D5C666A25C}"/>
              </a:ext>
            </a:extLst>
          </p:cNvPr>
          <p:cNvGrpSpPr/>
          <p:nvPr userDrawn="1"/>
        </p:nvGrpSpPr>
        <p:grpSpPr bwMode="gray">
          <a:xfrm>
            <a:off x="386934" y="6197600"/>
            <a:ext cx="874824" cy="464318"/>
            <a:chOff x="3834550" y="2440725"/>
            <a:chExt cx="5419725" cy="2876550"/>
          </a:xfrm>
        </p:grpSpPr>
        <p:sp>
          <p:nvSpPr>
            <p:cNvPr id="28" name="Freeform: Shape 98">
              <a:extLst>
                <a:ext uri="{FF2B5EF4-FFF2-40B4-BE49-F238E27FC236}">
                  <a16:creationId xmlns:a16="http://schemas.microsoft.com/office/drawing/2014/main" id="{EE7A8756-199F-0F41-8D6C-CAE4FF789734}"/>
                </a:ext>
              </a:extLst>
            </p:cNvPr>
            <p:cNvSpPr/>
            <p:nvPr/>
          </p:nvSpPr>
          <p:spPr bwMode="gray">
            <a:xfrm>
              <a:off x="4738663" y="3391889"/>
              <a:ext cx="914400" cy="952500"/>
            </a:xfrm>
            <a:custGeom>
              <a:avLst/>
              <a:gdLst>
                <a:gd name="connsiteX0" fmla="*/ 7144 w 914400"/>
                <a:gd name="connsiteY0" fmla="*/ 946216 h 952500"/>
                <a:gd name="connsiteX1" fmla="*/ 7144 w 914400"/>
                <a:gd name="connsiteY1" fmla="*/ 26101 h 952500"/>
                <a:gd name="connsiteX2" fmla="*/ 243364 w 914400"/>
                <a:gd name="connsiteY2" fmla="*/ 26101 h 952500"/>
                <a:gd name="connsiteX3" fmla="*/ 243364 w 914400"/>
                <a:gd name="connsiteY3" fmla="*/ 100111 h 952500"/>
                <a:gd name="connsiteX4" fmla="*/ 502349 w 914400"/>
                <a:gd name="connsiteY4" fmla="*/ 7146 h 952500"/>
                <a:gd name="connsiteX5" fmla="*/ 819912 w 914400"/>
                <a:gd name="connsiteY5" fmla="*/ 155165 h 952500"/>
                <a:gd name="connsiteX6" fmla="*/ 914400 w 914400"/>
                <a:gd name="connsiteY6" fmla="*/ 477681 h 952500"/>
                <a:gd name="connsiteX7" fmla="*/ 914400 w 914400"/>
                <a:gd name="connsiteY7" fmla="*/ 946216 h 952500"/>
                <a:gd name="connsiteX8" fmla="*/ 668655 w 914400"/>
                <a:gd name="connsiteY8" fmla="*/ 946216 h 952500"/>
                <a:gd name="connsiteX9" fmla="*/ 668655 w 914400"/>
                <a:gd name="connsiteY9" fmla="*/ 458536 h 952500"/>
                <a:gd name="connsiteX10" fmla="*/ 613791 w 914400"/>
                <a:gd name="connsiteY10" fmla="*/ 285943 h 952500"/>
                <a:gd name="connsiteX11" fmla="*/ 475869 w 914400"/>
                <a:gd name="connsiteY11" fmla="*/ 234699 h 952500"/>
                <a:gd name="connsiteX12" fmla="*/ 252794 w 914400"/>
                <a:gd name="connsiteY12" fmla="*/ 348999 h 952500"/>
                <a:gd name="connsiteX13" fmla="*/ 252794 w 914400"/>
                <a:gd name="connsiteY13" fmla="*/ 946216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00" h="952500">
                  <a:moveTo>
                    <a:pt x="7144" y="946216"/>
                  </a:moveTo>
                  <a:lnTo>
                    <a:pt x="7144" y="26101"/>
                  </a:lnTo>
                  <a:lnTo>
                    <a:pt x="243364" y="26101"/>
                  </a:lnTo>
                  <a:lnTo>
                    <a:pt x="243364" y="100111"/>
                  </a:lnTo>
                  <a:cubicBezTo>
                    <a:pt x="316116" y="39705"/>
                    <a:pt x="407788" y="6798"/>
                    <a:pt x="502349" y="7146"/>
                  </a:cubicBezTo>
                  <a:cubicBezTo>
                    <a:pt x="624950" y="6797"/>
                    <a:pt x="741342" y="61048"/>
                    <a:pt x="819912" y="155165"/>
                  </a:cubicBezTo>
                  <a:cubicBezTo>
                    <a:pt x="880396" y="227174"/>
                    <a:pt x="914400" y="320138"/>
                    <a:pt x="914400" y="477681"/>
                  </a:cubicBezTo>
                  <a:lnTo>
                    <a:pt x="914400" y="946216"/>
                  </a:lnTo>
                  <a:lnTo>
                    <a:pt x="668655" y="946216"/>
                  </a:lnTo>
                  <a:lnTo>
                    <a:pt x="668655" y="458536"/>
                  </a:lnTo>
                  <a:cubicBezTo>
                    <a:pt x="668655" y="367477"/>
                    <a:pt x="647795" y="320043"/>
                    <a:pt x="613791" y="285943"/>
                  </a:cubicBezTo>
                  <a:cubicBezTo>
                    <a:pt x="581692" y="253653"/>
                    <a:pt x="532543" y="234699"/>
                    <a:pt x="475869" y="234699"/>
                  </a:cubicBezTo>
                  <a:cubicBezTo>
                    <a:pt x="371856" y="234699"/>
                    <a:pt x="286893" y="301374"/>
                    <a:pt x="252794" y="348999"/>
                  </a:cubicBezTo>
                  <a:lnTo>
                    <a:pt x="252794" y="946216"/>
                  </a:lnTo>
                  <a:close/>
                </a:path>
              </a:pathLst>
            </a:custGeom>
            <a:solidFill>
              <a:schemeClr val="bg1"/>
            </a:solidFill>
            <a:ln w="9525" cap="flat">
              <a:noFill/>
              <a:prstDash val="solid"/>
              <a:miter/>
            </a:ln>
          </p:spPr>
          <p:txBody>
            <a:bodyPr rtlCol="0" anchor="ctr"/>
            <a:lstStyle/>
            <a:p>
              <a:endParaRPr lang="en-US"/>
            </a:p>
          </p:txBody>
        </p:sp>
        <p:sp>
          <p:nvSpPr>
            <p:cNvPr id="29" name="Freeform: Shape 99">
              <a:extLst>
                <a:ext uri="{FF2B5EF4-FFF2-40B4-BE49-F238E27FC236}">
                  <a16:creationId xmlns:a16="http://schemas.microsoft.com/office/drawing/2014/main" id="{9FD8DBDA-FFC3-4B41-94F3-98A3B7063B6C}"/>
                </a:ext>
              </a:extLst>
            </p:cNvPr>
            <p:cNvSpPr/>
            <p:nvPr/>
          </p:nvSpPr>
          <p:spPr bwMode="gray">
            <a:xfrm>
              <a:off x="5739618" y="3391882"/>
              <a:ext cx="1076325" cy="971550"/>
            </a:xfrm>
            <a:custGeom>
              <a:avLst/>
              <a:gdLst>
                <a:gd name="connsiteX0" fmla="*/ 546000 w 1076325"/>
                <a:gd name="connsiteY0" fmla="*/ 7153 h 971550"/>
                <a:gd name="connsiteX1" fmla="*/ 7170 w 1076325"/>
                <a:gd name="connsiteY1" fmla="*/ 540553 h 971550"/>
                <a:gd name="connsiteX2" fmla="*/ 175477 w 1076325"/>
                <a:gd name="connsiteY2" fmla="*/ 936412 h 971550"/>
                <a:gd name="connsiteX3" fmla="*/ 313590 w 1076325"/>
                <a:gd name="connsiteY3" fmla="*/ 943746 h 971550"/>
                <a:gd name="connsiteX4" fmla="*/ 772218 w 1076325"/>
                <a:gd name="connsiteY4" fmla="*/ 943746 h 971550"/>
                <a:gd name="connsiteX5" fmla="*/ 911188 w 1076325"/>
                <a:gd name="connsiteY5" fmla="*/ 935650 h 971550"/>
                <a:gd name="connsiteX6" fmla="*/ 930705 w 1076325"/>
                <a:gd name="connsiteY6" fmla="*/ 174823 h 971550"/>
                <a:gd name="connsiteX7" fmla="*/ 546000 w 1076325"/>
                <a:gd name="connsiteY7" fmla="*/ 7343 h 971550"/>
                <a:gd name="connsiteX8" fmla="*/ 542857 w 1076325"/>
                <a:gd name="connsiteY8" fmla="*/ 813825 h 971550"/>
                <a:gd name="connsiteX9" fmla="*/ 275014 w 1076325"/>
                <a:gd name="connsiteY9" fmla="*/ 545982 h 971550"/>
                <a:gd name="connsiteX10" fmla="*/ 542857 w 1076325"/>
                <a:gd name="connsiteY10" fmla="*/ 276044 h 971550"/>
                <a:gd name="connsiteX11" fmla="*/ 810795 w 1076325"/>
                <a:gd name="connsiteY11" fmla="*/ 545982 h 971550"/>
                <a:gd name="connsiteX12" fmla="*/ 542857 w 1076325"/>
                <a:gd name="connsiteY12" fmla="*/ 813825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6325" h="971550">
                  <a:moveTo>
                    <a:pt x="546000" y="7153"/>
                  </a:moveTo>
                  <a:cubicBezTo>
                    <a:pt x="252439" y="5438"/>
                    <a:pt x="9647" y="245278"/>
                    <a:pt x="7170" y="540553"/>
                  </a:cubicBezTo>
                  <a:cubicBezTo>
                    <a:pt x="5678" y="690190"/>
                    <a:pt x="66680" y="833666"/>
                    <a:pt x="175477" y="936412"/>
                  </a:cubicBezTo>
                  <a:cubicBezTo>
                    <a:pt x="213396" y="972606"/>
                    <a:pt x="272051" y="975721"/>
                    <a:pt x="313590" y="943746"/>
                  </a:cubicBezTo>
                  <a:cubicBezTo>
                    <a:pt x="449674" y="842412"/>
                    <a:pt x="636135" y="842412"/>
                    <a:pt x="772218" y="943746"/>
                  </a:cubicBezTo>
                  <a:cubicBezTo>
                    <a:pt x="814151" y="975848"/>
                    <a:pt x="873267" y="972404"/>
                    <a:pt x="911188" y="935650"/>
                  </a:cubicBezTo>
                  <a:cubicBezTo>
                    <a:pt x="1126674" y="730943"/>
                    <a:pt x="1135412" y="390309"/>
                    <a:pt x="930705" y="174823"/>
                  </a:cubicBezTo>
                  <a:cubicBezTo>
                    <a:pt x="830411" y="69248"/>
                    <a:pt x="691613" y="8822"/>
                    <a:pt x="546000" y="7343"/>
                  </a:cubicBezTo>
                  <a:moveTo>
                    <a:pt x="542857" y="813825"/>
                  </a:moveTo>
                  <a:cubicBezTo>
                    <a:pt x="383884" y="813825"/>
                    <a:pt x="275014" y="694096"/>
                    <a:pt x="275014" y="545982"/>
                  </a:cubicBezTo>
                  <a:cubicBezTo>
                    <a:pt x="275014" y="397868"/>
                    <a:pt x="383884" y="276044"/>
                    <a:pt x="542857" y="276044"/>
                  </a:cubicBezTo>
                  <a:cubicBezTo>
                    <a:pt x="701829" y="276044"/>
                    <a:pt x="810795" y="397773"/>
                    <a:pt x="810795" y="545982"/>
                  </a:cubicBezTo>
                  <a:cubicBezTo>
                    <a:pt x="810795" y="694191"/>
                    <a:pt x="701924" y="813825"/>
                    <a:pt x="542857" y="813825"/>
                  </a:cubicBezTo>
                </a:path>
              </a:pathLst>
            </a:custGeom>
            <a:solidFill>
              <a:srgbClr val="81B5A0"/>
            </a:solidFill>
            <a:ln w="9525" cap="flat">
              <a:noFill/>
              <a:prstDash val="solid"/>
              <a:miter/>
            </a:ln>
          </p:spPr>
          <p:txBody>
            <a:bodyPr rtlCol="0" anchor="ctr"/>
            <a:lstStyle/>
            <a:p>
              <a:endParaRPr lang="en-US"/>
            </a:p>
          </p:txBody>
        </p:sp>
        <p:sp>
          <p:nvSpPr>
            <p:cNvPr id="30" name="Freeform: Shape 100">
              <a:extLst>
                <a:ext uri="{FF2B5EF4-FFF2-40B4-BE49-F238E27FC236}">
                  <a16:creationId xmlns:a16="http://schemas.microsoft.com/office/drawing/2014/main" id="{0040BE2F-EA9A-414D-918E-F321F25B984A}"/>
                </a:ext>
              </a:extLst>
            </p:cNvPr>
            <p:cNvSpPr/>
            <p:nvPr/>
          </p:nvSpPr>
          <p:spPr bwMode="gray">
            <a:xfrm>
              <a:off x="6749390" y="3410846"/>
              <a:ext cx="1495425" cy="933450"/>
            </a:xfrm>
            <a:custGeom>
              <a:avLst/>
              <a:gdLst>
                <a:gd name="connsiteX0" fmla="*/ 555117 w 1495425"/>
                <a:gd name="connsiteY0" fmla="*/ 927259 h 933450"/>
                <a:gd name="connsiteX1" fmla="*/ 372046 w 1495425"/>
                <a:gd name="connsiteY1" fmla="*/ 927259 h 933450"/>
                <a:gd name="connsiteX2" fmla="*/ 7144 w 1495425"/>
                <a:gd name="connsiteY2" fmla="*/ 7144 h 933450"/>
                <a:gd name="connsiteX3" fmla="*/ 252508 w 1495425"/>
                <a:gd name="connsiteY3" fmla="*/ 7144 h 933450"/>
                <a:gd name="connsiteX4" fmla="*/ 452533 w 1495425"/>
                <a:gd name="connsiteY4" fmla="*/ 533019 h 933450"/>
                <a:gd name="connsiteX5" fmla="*/ 648748 w 1495425"/>
                <a:gd name="connsiteY5" fmla="*/ 7144 h 933450"/>
                <a:gd name="connsiteX6" fmla="*/ 853821 w 1495425"/>
                <a:gd name="connsiteY6" fmla="*/ 7144 h 933450"/>
                <a:gd name="connsiteX7" fmla="*/ 1048131 w 1495425"/>
                <a:gd name="connsiteY7" fmla="*/ 533019 h 933450"/>
                <a:gd name="connsiteX8" fmla="*/ 1249966 w 1495425"/>
                <a:gd name="connsiteY8" fmla="*/ 7144 h 933450"/>
                <a:gd name="connsiteX9" fmla="*/ 1495330 w 1495425"/>
                <a:gd name="connsiteY9" fmla="*/ 7144 h 933450"/>
                <a:gd name="connsiteX10" fmla="*/ 1130427 w 1495425"/>
                <a:gd name="connsiteY10" fmla="*/ 927259 h 933450"/>
                <a:gd name="connsiteX11" fmla="*/ 947452 w 1495425"/>
                <a:gd name="connsiteY11" fmla="*/ 927259 h 933450"/>
                <a:gd name="connsiteX12" fmla="*/ 751237 w 1495425"/>
                <a:gd name="connsiteY12" fmla="*/ 403384 h 933450"/>
                <a:gd name="connsiteX13" fmla="*/ 555117 w 1495425"/>
                <a:gd name="connsiteY13" fmla="*/ 927259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5425" h="933450">
                  <a:moveTo>
                    <a:pt x="555117" y="927259"/>
                  </a:moveTo>
                  <a:lnTo>
                    <a:pt x="372046" y="927259"/>
                  </a:lnTo>
                  <a:lnTo>
                    <a:pt x="7144" y="7144"/>
                  </a:lnTo>
                  <a:lnTo>
                    <a:pt x="252508" y="7144"/>
                  </a:lnTo>
                  <a:lnTo>
                    <a:pt x="452533" y="533019"/>
                  </a:lnTo>
                  <a:lnTo>
                    <a:pt x="648748" y="7144"/>
                  </a:lnTo>
                  <a:lnTo>
                    <a:pt x="853821" y="7144"/>
                  </a:lnTo>
                  <a:lnTo>
                    <a:pt x="1048131" y="533019"/>
                  </a:lnTo>
                  <a:lnTo>
                    <a:pt x="1249966" y="7144"/>
                  </a:lnTo>
                  <a:lnTo>
                    <a:pt x="1495330" y="7144"/>
                  </a:lnTo>
                  <a:lnTo>
                    <a:pt x="1130427" y="927259"/>
                  </a:lnTo>
                  <a:lnTo>
                    <a:pt x="947452" y="927259"/>
                  </a:lnTo>
                  <a:lnTo>
                    <a:pt x="751237" y="403384"/>
                  </a:lnTo>
                  <a:lnTo>
                    <a:pt x="555117" y="927259"/>
                  </a:lnTo>
                  <a:close/>
                </a:path>
              </a:pathLst>
            </a:custGeom>
            <a:solidFill>
              <a:schemeClr val="bg1"/>
            </a:solidFill>
            <a:ln w="9525" cap="flat">
              <a:noFill/>
              <a:prstDash val="solid"/>
              <a:miter/>
            </a:ln>
          </p:spPr>
          <p:txBody>
            <a:bodyPr rtlCol="0" anchor="ctr"/>
            <a:lstStyle/>
            <a:p>
              <a:endParaRPr lang="en-US"/>
            </a:p>
          </p:txBody>
        </p:sp>
        <p:sp>
          <p:nvSpPr>
            <p:cNvPr id="31" name="Freeform: Shape 101">
              <a:extLst>
                <a:ext uri="{FF2B5EF4-FFF2-40B4-BE49-F238E27FC236}">
                  <a16:creationId xmlns:a16="http://schemas.microsoft.com/office/drawing/2014/main" id="{E1CA2AF7-B2BF-D84E-9CDB-180295F8FC9A}"/>
                </a:ext>
              </a:extLst>
            </p:cNvPr>
            <p:cNvSpPr/>
            <p:nvPr/>
          </p:nvSpPr>
          <p:spPr bwMode="gray">
            <a:xfrm>
              <a:off x="8018502" y="4214089"/>
              <a:ext cx="95250" cy="123825"/>
            </a:xfrm>
            <a:custGeom>
              <a:avLst/>
              <a:gdLst>
                <a:gd name="connsiteX0" fmla="*/ 91535 w 95250"/>
                <a:gd name="connsiteY0" fmla="*/ 7144 h 123825"/>
                <a:gd name="connsiteX1" fmla="*/ 91535 w 95250"/>
                <a:gd name="connsiteY1" fmla="*/ 27242 h 123825"/>
                <a:gd name="connsiteX2" fmla="*/ 60674 w 95250"/>
                <a:gd name="connsiteY2" fmla="*/ 27242 h 123825"/>
                <a:gd name="connsiteX3" fmla="*/ 60674 w 95250"/>
                <a:gd name="connsiteY3" fmla="*/ 124016 h 123825"/>
                <a:gd name="connsiteX4" fmla="*/ 38100 w 95250"/>
                <a:gd name="connsiteY4" fmla="*/ 124016 h 123825"/>
                <a:gd name="connsiteX5" fmla="*/ 38100 w 95250"/>
                <a:gd name="connsiteY5" fmla="*/ 27242 h 123825"/>
                <a:gd name="connsiteX6" fmla="*/ 7144 w 95250"/>
                <a:gd name="connsiteY6" fmla="*/ 27242 h 123825"/>
                <a:gd name="connsiteX7" fmla="*/ 7144 w 95250"/>
                <a:gd name="connsiteY7" fmla="*/ 7144 h 123825"/>
                <a:gd name="connsiteX8" fmla="*/ 91535 w 95250"/>
                <a:gd name="connsiteY8" fmla="*/ 714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23825">
                  <a:moveTo>
                    <a:pt x="91535" y="7144"/>
                  </a:moveTo>
                  <a:lnTo>
                    <a:pt x="91535" y="27242"/>
                  </a:lnTo>
                  <a:lnTo>
                    <a:pt x="60674" y="27242"/>
                  </a:lnTo>
                  <a:lnTo>
                    <a:pt x="60674" y="124016"/>
                  </a:lnTo>
                  <a:lnTo>
                    <a:pt x="38100" y="124016"/>
                  </a:lnTo>
                  <a:lnTo>
                    <a:pt x="38100" y="27242"/>
                  </a:lnTo>
                  <a:lnTo>
                    <a:pt x="7144" y="27242"/>
                  </a:lnTo>
                  <a:lnTo>
                    <a:pt x="7144" y="7144"/>
                  </a:lnTo>
                  <a:lnTo>
                    <a:pt x="91535" y="7144"/>
                  </a:lnTo>
                  <a:close/>
                </a:path>
              </a:pathLst>
            </a:custGeom>
            <a:solidFill>
              <a:schemeClr val="bg1"/>
            </a:solidFill>
            <a:ln w="9525" cap="flat">
              <a:noFill/>
              <a:prstDash val="solid"/>
              <a:miter/>
            </a:ln>
          </p:spPr>
          <p:txBody>
            <a:bodyPr rtlCol="0" anchor="ctr"/>
            <a:lstStyle/>
            <a:p>
              <a:endParaRPr lang="en-US" dirty="0"/>
            </a:p>
          </p:txBody>
        </p:sp>
        <p:sp>
          <p:nvSpPr>
            <p:cNvPr id="32" name="Freeform: Shape 102">
              <a:extLst>
                <a:ext uri="{FF2B5EF4-FFF2-40B4-BE49-F238E27FC236}">
                  <a16:creationId xmlns:a16="http://schemas.microsoft.com/office/drawing/2014/main" id="{DCBE55ED-77A3-2B4B-A70F-66EC20B62B85}"/>
                </a:ext>
              </a:extLst>
            </p:cNvPr>
            <p:cNvSpPr/>
            <p:nvPr/>
          </p:nvSpPr>
          <p:spPr bwMode="gray">
            <a:xfrm>
              <a:off x="8120705" y="4214089"/>
              <a:ext cx="123825" cy="123825"/>
            </a:xfrm>
            <a:custGeom>
              <a:avLst/>
              <a:gdLst>
                <a:gd name="connsiteX0" fmla="*/ 65627 w 123825"/>
                <a:gd name="connsiteY0" fmla="*/ 77153 h 123825"/>
                <a:gd name="connsiteX1" fmla="*/ 108204 w 123825"/>
                <a:gd name="connsiteY1" fmla="*/ 7144 h 123825"/>
                <a:gd name="connsiteX2" fmla="*/ 124016 w 123825"/>
                <a:gd name="connsiteY2" fmla="*/ 7144 h 123825"/>
                <a:gd name="connsiteX3" fmla="*/ 124016 w 123825"/>
                <a:gd name="connsiteY3" fmla="*/ 124016 h 123825"/>
                <a:gd name="connsiteX4" fmla="*/ 101441 w 123825"/>
                <a:gd name="connsiteY4" fmla="*/ 124016 h 123825"/>
                <a:gd name="connsiteX5" fmla="*/ 101441 w 123825"/>
                <a:gd name="connsiteY5" fmla="*/ 58960 h 123825"/>
                <a:gd name="connsiteX6" fmla="*/ 73438 w 123825"/>
                <a:gd name="connsiteY6" fmla="*/ 104870 h 123825"/>
                <a:gd name="connsiteX7" fmla="*/ 57817 w 123825"/>
                <a:gd name="connsiteY7" fmla="*/ 104870 h 123825"/>
                <a:gd name="connsiteX8" fmla="*/ 29718 w 123825"/>
                <a:gd name="connsiteY8" fmla="*/ 58960 h 123825"/>
                <a:gd name="connsiteX9" fmla="*/ 29718 w 123825"/>
                <a:gd name="connsiteY9" fmla="*/ 124016 h 123825"/>
                <a:gd name="connsiteX10" fmla="*/ 7144 w 123825"/>
                <a:gd name="connsiteY10" fmla="*/ 124016 h 123825"/>
                <a:gd name="connsiteX11" fmla="*/ 7144 w 123825"/>
                <a:gd name="connsiteY11" fmla="*/ 7144 h 123825"/>
                <a:gd name="connsiteX12" fmla="*/ 23051 w 123825"/>
                <a:gd name="connsiteY12" fmla="*/ 7144 h 123825"/>
                <a:gd name="connsiteX13" fmla="*/ 65627 w 123825"/>
                <a:gd name="connsiteY13" fmla="*/ 77153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23825">
                  <a:moveTo>
                    <a:pt x="65627" y="77153"/>
                  </a:moveTo>
                  <a:lnTo>
                    <a:pt x="108204" y="7144"/>
                  </a:lnTo>
                  <a:lnTo>
                    <a:pt x="124016" y="7144"/>
                  </a:lnTo>
                  <a:lnTo>
                    <a:pt x="124016" y="124016"/>
                  </a:lnTo>
                  <a:lnTo>
                    <a:pt x="101441" y="124016"/>
                  </a:lnTo>
                  <a:lnTo>
                    <a:pt x="101441" y="58960"/>
                  </a:lnTo>
                  <a:lnTo>
                    <a:pt x="73438" y="104870"/>
                  </a:lnTo>
                  <a:lnTo>
                    <a:pt x="57817" y="104870"/>
                  </a:lnTo>
                  <a:lnTo>
                    <a:pt x="29718" y="58960"/>
                  </a:lnTo>
                  <a:lnTo>
                    <a:pt x="29718" y="124016"/>
                  </a:lnTo>
                  <a:lnTo>
                    <a:pt x="7144" y="124016"/>
                  </a:lnTo>
                  <a:lnTo>
                    <a:pt x="7144" y="7144"/>
                  </a:lnTo>
                  <a:lnTo>
                    <a:pt x="23051" y="7144"/>
                  </a:lnTo>
                  <a:lnTo>
                    <a:pt x="65627" y="77153"/>
                  </a:lnTo>
                  <a:close/>
                </a:path>
              </a:pathLst>
            </a:custGeom>
            <a:solidFill>
              <a:schemeClr val="bg1"/>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834099666"/>
      </p:ext>
    </p:extLst>
  </p:cSld>
  <p:clrMap bg1="lt1" tx1="dk1" bg2="lt2" tx2="dk2" accent1="accent1" accent2="accent2" accent3="accent3" accent4="accent4" accent5="accent5" accent6="accent6" hlink="hlink" folHlink="folHlink"/>
  <p:sldLayoutIdLst>
    <p:sldLayoutId id="2147484249" r:id="rId1"/>
    <p:sldLayoutId id="2147484250" r:id="rId2"/>
    <p:sldLayoutId id="2147484251" r:id="rId3"/>
    <p:sldLayoutId id="2147484252" r:id="rId4"/>
    <p:sldLayoutId id="2147484253" r:id="rId5"/>
    <p:sldLayoutId id="2147484254" r:id="rId6"/>
    <p:sldLayoutId id="2147484255" r:id="rId7"/>
    <p:sldLayoutId id="2147484256" r:id="rId8"/>
    <p:sldLayoutId id="2147484257" r:id="rId9"/>
    <p:sldLayoutId id="2147484258" r:id="rId10"/>
    <p:sldLayoutId id="2147484259" r:id="rId11"/>
    <p:sldLayoutId id="2147484260" r:id="rId12"/>
    <p:sldLayoutId id="2147484261" r:id="rId13"/>
    <p:sldLayoutId id="2147484262" r:id="rId14"/>
    <p:sldLayoutId id="2147484263" r:id="rId15"/>
    <p:sldLayoutId id="2147484264" r:id="rId16"/>
    <p:sldLayoutId id="2147484265" r:id="rId17"/>
    <p:sldLayoutId id="2147484266" r:id="rId18"/>
    <p:sldLayoutId id="2147484267" r:id="rId19"/>
    <p:sldLayoutId id="2147484268" r:id="rId20"/>
    <p:sldLayoutId id="2147484269" r:id="rId21"/>
    <p:sldLayoutId id="2147484270" r:id="rId22"/>
    <p:sldLayoutId id="2147484271" r:id="rId23"/>
    <p:sldLayoutId id="2147484272" r:id="rId24"/>
    <p:sldLayoutId id="2147484273" r:id="rId25"/>
    <p:sldLayoutId id="2147484274" r:id="rId26"/>
    <p:sldLayoutId id="2147484275" r:id="rId27"/>
    <p:sldLayoutId id="2147484276" r:id="rId28"/>
    <p:sldLayoutId id="2147484277" r:id="rId29"/>
    <p:sldLayoutId id="2147484278" r:id="rId30"/>
    <p:sldLayoutId id="2147484279" r:id="rId31"/>
    <p:sldLayoutId id="2147484280" r:id="rId32"/>
    <p:sldLayoutId id="2147484281" r:id="rId33"/>
    <p:sldLayoutId id="2147484282" r:id="rId34"/>
    <p:sldLayoutId id="2147484283" r:id="rId35"/>
  </p:sldLayoutIdLst>
  <p:transition>
    <p:fade/>
  </p:transition>
  <p:hf sldNum="0" hdr="0" ftr="0" dt="0"/>
  <p:txStyles>
    <p:titleStyle>
      <a:lvl1pPr algn="l" defTabSz="457017" rtl="0" eaLnBrk="1" latinLnBrk="0" hangingPunct="1">
        <a:lnSpc>
          <a:spcPct val="90000"/>
        </a:lnSpc>
        <a:spcBef>
          <a:spcPts val="0"/>
        </a:spcBef>
        <a:buNone/>
        <a:defRPr lang="en-US" sz="3200" b="1" i="0" kern="1200" dirty="0" smtClean="0">
          <a:solidFill>
            <a:schemeClr val="bg2"/>
          </a:solidFill>
          <a:latin typeface="+mj-lt"/>
          <a:ea typeface="Gilroy" panose="00000500000000000000" pitchFamily="50" charset="0"/>
          <a:cs typeface="Gilroy" panose="00000500000000000000" pitchFamily="50" charset="0"/>
        </a:defRPr>
      </a:lvl1pPr>
    </p:titleStyle>
    <p:bodyStyle>
      <a:lvl1pPr marL="228509" indent="-228509" algn="l" defTabSz="457017" rtl="0" eaLnBrk="1" latinLnBrk="0" hangingPunct="1">
        <a:lnSpc>
          <a:spcPct val="90000"/>
        </a:lnSpc>
        <a:spcBef>
          <a:spcPts val="1200"/>
        </a:spcBef>
        <a:buClr>
          <a:schemeClr val="bg2"/>
        </a:buClr>
        <a:buFont typeface="Arial"/>
        <a:buChar char="•"/>
        <a:defRPr sz="2000" kern="1200">
          <a:solidFill>
            <a:schemeClr val="bg2"/>
          </a:solidFill>
          <a:latin typeface="+mn-lt"/>
          <a:ea typeface="Gilroy" panose="00000500000000000000" pitchFamily="50" charset="0"/>
          <a:cs typeface="Gilroy" panose="00000500000000000000" pitchFamily="50" charset="0"/>
        </a:defRPr>
      </a:lvl1pPr>
      <a:lvl2pPr marL="457017" indent="-225335" algn="l" defTabSz="457017" rtl="0" eaLnBrk="1" latinLnBrk="0" hangingPunct="1">
        <a:lnSpc>
          <a:spcPct val="90000"/>
        </a:lnSpc>
        <a:spcBef>
          <a:spcPts val="600"/>
        </a:spcBef>
        <a:buClr>
          <a:schemeClr val="bg2"/>
        </a:buClr>
        <a:buFont typeface="Arial"/>
        <a:buChar char="–"/>
        <a:defRPr sz="1600" kern="1200">
          <a:solidFill>
            <a:schemeClr val="bg2"/>
          </a:solidFill>
          <a:latin typeface="+mn-lt"/>
          <a:ea typeface="Gilroy" panose="00000500000000000000" pitchFamily="50" charset="0"/>
          <a:cs typeface="Gilroy" panose="00000500000000000000" pitchFamily="50" charset="0"/>
        </a:defRPr>
      </a:lvl2pPr>
      <a:lvl3pPr marL="741066" indent="-171381" algn="l" defTabSz="457017" rtl="0" eaLnBrk="1" latinLnBrk="0" hangingPunct="1">
        <a:lnSpc>
          <a:spcPct val="90000"/>
        </a:lnSpc>
        <a:spcBef>
          <a:spcPts val="600"/>
        </a:spcBef>
        <a:buClr>
          <a:schemeClr val="bg2"/>
        </a:buClr>
        <a:buFont typeface="Arial"/>
        <a:buChar char="•"/>
        <a:defRPr sz="1600" kern="1200">
          <a:solidFill>
            <a:schemeClr val="bg2"/>
          </a:solidFill>
          <a:latin typeface="+mn-lt"/>
          <a:ea typeface="Gilroy" panose="00000500000000000000" pitchFamily="50" charset="0"/>
          <a:cs typeface="Gilroy" panose="00000500000000000000" pitchFamily="50" charset="0"/>
        </a:defRPr>
      </a:lvl3pPr>
      <a:lvl4pPr marL="1026702" indent="-172969" algn="l" defTabSz="457017" rtl="0" eaLnBrk="1" latinLnBrk="0" hangingPunct="1">
        <a:lnSpc>
          <a:spcPct val="90000"/>
        </a:lnSpc>
        <a:spcBef>
          <a:spcPts val="600"/>
        </a:spcBef>
        <a:buClr>
          <a:schemeClr val="bg2"/>
        </a:buClr>
        <a:buFont typeface="Arial"/>
        <a:buChar char="–"/>
        <a:defRPr sz="1400" kern="1200">
          <a:solidFill>
            <a:schemeClr val="bg2"/>
          </a:solidFill>
          <a:latin typeface="+mn-lt"/>
          <a:ea typeface="Gilroy" panose="00000500000000000000" pitchFamily="50" charset="0"/>
          <a:cs typeface="Gilroy" panose="00000500000000000000" pitchFamily="50" charset="0"/>
        </a:defRPr>
      </a:lvl4pPr>
      <a:lvl5pPr marL="1310750" indent="-165034" algn="l" defTabSz="457017" rtl="0" eaLnBrk="1" latinLnBrk="0" hangingPunct="1">
        <a:lnSpc>
          <a:spcPct val="90000"/>
        </a:lnSpc>
        <a:spcBef>
          <a:spcPts val="600"/>
        </a:spcBef>
        <a:buClr>
          <a:schemeClr val="bg2"/>
        </a:buClr>
        <a:buFont typeface="Arial" panose="020B0604020202020204" pitchFamily="34" charset="0"/>
        <a:buChar char="•"/>
        <a:defRPr sz="1400" kern="1200">
          <a:solidFill>
            <a:schemeClr val="bg2"/>
          </a:solidFill>
          <a:latin typeface="+mn-lt"/>
          <a:ea typeface="Gilroy" panose="00000500000000000000" pitchFamily="50" charset="0"/>
          <a:cs typeface="Gilroy" panose="00000500000000000000" pitchFamily="50" charset="0"/>
        </a:defRPr>
      </a:lvl5pPr>
      <a:lvl6pPr marL="2513594" indent="-228509" algn="l" defTabSz="457017" rtl="0" eaLnBrk="1" latinLnBrk="0" hangingPunct="1">
        <a:spcBef>
          <a:spcPct val="20000"/>
        </a:spcBef>
        <a:buFont typeface="Arial"/>
        <a:buChar char="•"/>
        <a:defRPr sz="1999" kern="1200">
          <a:solidFill>
            <a:schemeClr val="tx1"/>
          </a:solidFill>
          <a:latin typeface="+mn-lt"/>
          <a:ea typeface="+mn-ea"/>
          <a:cs typeface="+mn-cs"/>
        </a:defRPr>
      </a:lvl6pPr>
      <a:lvl7pPr marL="2970611" indent="-228509" algn="l" defTabSz="457017" rtl="0" eaLnBrk="1" latinLnBrk="0" hangingPunct="1">
        <a:spcBef>
          <a:spcPct val="20000"/>
        </a:spcBef>
        <a:buFont typeface="Arial"/>
        <a:buChar char="•"/>
        <a:defRPr sz="1999" kern="1200">
          <a:solidFill>
            <a:schemeClr val="tx1"/>
          </a:solidFill>
          <a:latin typeface="+mn-lt"/>
          <a:ea typeface="+mn-ea"/>
          <a:cs typeface="+mn-cs"/>
        </a:defRPr>
      </a:lvl7pPr>
      <a:lvl8pPr marL="3427628" indent="-228509" algn="l" defTabSz="457017" rtl="0" eaLnBrk="1" latinLnBrk="0" hangingPunct="1">
        <a:spcBef>
          <a:spcPct val="20000"/>
        </a:spcBef>
        <a:buFont typeface="Arial"/>
        <a:buChar char="•"/>
        <a:defRPr sz="1999" kern="1200">
          <a:solidFill>
            <a:schemeClr val="tx1"/>
          </a:solidFill>
          <a:latin typeface="+mn-lt"/>
          <a:ea typeface="+mn-ea"/>
          <a:cs typeface="+mn-cs"/>
        </a:defRPr>
      </a:lvl8pPr>
      <a:lvl9pPr marL="3884646" indent="-228509" algn="l" defTabSz="457017" rtl="0" eaLnBrk="1" latinLnBrk="0" hangingPunct="1">
        <a:spcBef>
          <a:spcPct val="20000"/>
        </a:spcBef>
        <a:buFont typeface="Arial"/>
        <a:buChar char="•"/>
        <a:defRPr sz="1999" kern="1200">
          <a:solidFill>
            <a:schemeClr val="tx1"/>
          </a:solidFill>
          <a:latin typeface="+mn-lt"/>
          <a:ea typeface="+mn-ea"/>
          <a:cs typeface="+mn-cs"/>
        </a:defRPr>
      </a:lvl9pPr>
    </p:bodyStyle>
    <p:otherStyle>
      <a:defPPr>
        <a:defRPr lang="en-US"/>
      </a:defPPr>
      <a:lvl1pPr marL="0" algn="l" defTabSz="457017" rtl="0" eaLnBrk="1" latinLnBrk="0" hangingPunct="1">
        <a:defRPr sz="1799" kern="1200">
          <a:solidFill>
            <a:schemeClr val="tx1"/>
          </a:solidFill>
          <a:latin typeface="+mn-lt"/>
          <a:ea typeface="+mn-ea"/>
          <a:cs typeface="+mn-cs"/>
        </a:defRPr>
      </a:lvl1pPr>
      <a:lvl2pPr marL="457017" algn="l" defTabSz="457017" rtl="0" eaLnBrk="1" latinLnBrk="0" hangingPunct="1">
        <a:defRPr sz="1799" kern="1200">
          <a:solidFill>
            <a:schemeClr val="tx1"/>
          </a:solidFill>
          <a:latin typeface="+mn-lt"/>
          <a:ea typeface="+mn-ea"/>
          <a:cs typeface="+mn-cs"/>
        </a:defRPr>
      </a:lvl2pPr>
      <a:lvl3pPr marL="914034" algn="l" defTabSz="457017" rtl="0" eaLnBrk="1" latinLnBrk="0" hangingPunct="1">
        <a:defRPr sz="1799" kern="1200">
          <a:solidFill>
            <a:schemeClr val="tx1"/>
          </a:solidFill>
          <a:latin typeface="+mn-lt"/>
          <a:ea typeface="+mn-ea"/>
          <a:cs typeface="+mn-cs"/>
        </a:defRPr>
      </a:lvl3pPr>
      <a:lvl4pPr marL="1371051" algn="l" defTabSz="457017" rtl="0" eaLnBrk="1" latinLnBrk="0" hangingPunct="1">
        <a:defRPr sz="1799" kern="1200">
          <a:solidFill>
            <a:schemeClr val="tx1"/>
          </a:solidFill>
          <a:latin typeface="+mn-lt"/>
          <a:ea typeface="+mn-ea"/>
          <a:cs typeface="+mn-cs"/>
        </a:defRPr>
      </a:lvl4pPr>
      <a:lvl5pPr marL="1828068" algn="l" defTabSz="457017" rtl="0" eaLnBrk="1" latinLnBrk="0" hangingPunct="1">
        <a:defRPr sz="1799" kern="1200">
          <a:solidFill>
            <a:schemeClr val="tx1"/>
          </a:solidFill>
          <a:latin typeface="+mn-lt"/>
          <a:ea typeface="+mn-ea"/>
          <a:cs typeface="+mn-cs"/>
        </a:defRPr>
      </a:lvl5pPr>
      <a:lvl6pPr marL="2285086" algn="l" defTabSz="457017" rtl="0" eaLnBrk="1" latinLnBrk="0" hangingPunct="1">
        <a:defRPr sz="1799" kern="1200">
          <a:solidFill>
            <a:schemeClr val="tx1"/>
          </a:solidFill>
          <a:latin typeface="+mn-lt"/>
          <a:ea typeface="+mn-ea"/>
          <a:cs typeface="+mn-cs"/>
        </a:defRPr>
      </a:lvl6pPr>
      <a:lvl7pPr marL="2742103" algn="l" defTabSz="457017" rtl="0" eaLnBrk="1" latinLnBrk="0" hangingPunct="1">
        <a:defRPr sz="1799" kern="1200">
          <a:solidFill>
            <a:schemeClr val="tx1"/>
          </a:solidFill>
          <a:latin typeface="+mn-lt"/>
          <a:ea typeface="+mn-ea"/>
          <a:cs typeface="+mn-cs"/>
        </a:defRPr>
      </a:lvl7pPr>
      <a:lvl8pPr marL="3199120" algn="l" defTabSz="457017" rtl="0" eaLnBrk="1" latinLnBrk="0" hangingPunct="1">
        <a:defRPr sz="1799" kern="1200">
          <a:solidFill>
            <a:schemeClr val="tx1"/>
          </a:solidFill>
          <a:latin typeface="+mn-lt"/>
          <a:ea typeface="+mn-ea"/>
          <a:cs typeface="+mn-cs"/>
        </a:defRPr>
      </a:lvl8pPr>
      <a:lvl9pPr marL="3656137" algn="l" defTabSz="457017"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604">
          <p15:clr>
            <a:srgbClr val="F26B43"/>
          </p15:clr>
        </p15:guide>
        <p15:guide id="2" pos="1510">
          <p15:clr>
            <a:srgbClr val="F26B43"/>
          </p15:clr>
        </p15:guide>
        <p15:guide id="3" pos="1415">
          <p15:clr>
            <a:srgbClr val="F26B43"/>
          </p15:clr>
        </p15:guide>
        <p15:guide id="4" pos="323">
          <p15:clr>
            <a:srgbClr val="F26B43"/>
          </p15:clr>
        </p15:guide>
        <p15:guide id="5" pos="2698">
          <p15:clr>
            <a:srgbClr val="F26B43"/>
          </p15:clr>
        </p15:guide>
        <p15:guide id="6" pos="6164">
          <p15:clr>
            <a:srgbClr val="F26B43"/>
          </p15:clr>
        </p15:guide>
        <p15:guide id="7" pos="7352">
          <p15:clr>
            <a:srgbClr val="F26B43"/>
          </p15:clr>
        </p15:guide>
        <p15:guide id="8" orient="horz" pos="592">
          <p15:clr>
            <a:srgbClr val="F26B43"/>
          </p15:clr>
        </p15:guide>
        <p15:guide id="9" orient="horz" pos="1765">
          <p15:clr>
            <a:srgbClr val="F26B43"/>
          </p15:clr>
        </p15:guide>
        <p15:guide id="10" orient="horz" pos="2938">
          <p15:clr>
            <a:srgbClr val="F26B43"/>
          </p15:clr>
        </p15:guide>
        <p15:guide id="11" orient="horz" pos="4104">
          <p15:clr>
            <a:srgbClr val="F26B43"/>
          </p15:clr>
        </p15:guide>
        <p15:guide id="12" pos="6256">
          <p15:clr>
            <a:srgbClr val="F26B43"/>
          </p15:clr>
        </p15:guide>
        <p15:guide id="13" pos="5068">
          <p15:clr>
            <a:srgbClr val="F26B43"/>
          </p15:clr>
        </p15:guide>
        <p15:guide id="14" pos="4978">
          <p15:clr>
            <a:srgbClr val="F26B43"/>
          </p15:clr>
        </p15:guide>
        <p15:guide id="15" pos="3884">
          <p15:clr>
            <a:srgbClr val="F26B43"/>
          </p15:clr>
        </p15:guide>
        <p15:guide id="16" pos="3794">
          <p15:clr>
            <a:srgbClr val="F26B43"/>
          </p15:clr>
        </p15:guide>
        <p15:guide id="17" orient="horz" pos="3888">
          <p15:clr>
            <a:srgbClr val="F26B43"/>
          </p15:clr>
        </p15:guide>
        <p15:guide id="18" orient="horz" pos="103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bwMode="gray">
          <a:xfrm>
            <a:off x="435732" y="1902265"/>
            <a:ext cx="11212741" cy="4445658"/>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txBox="1">
            <a:spLocks/>
          </p:cNvSpPr>
          <p:nvPr/>
        </p:nvSpPr>
        <p:spPr bwMode="gray">
          <a:xfrm>
            <a:off x="5861884" y="6365328"/>
            <a:ext cx="497712" cy="222250"/>
          </a:xfrm>
          <a:prstGeom prst="rect">
            <a:avLst/>
          </a:prstGeom>
        </p:spPr>
        <p:txBody>
          <a:bodyPr anchor="ctr" anchorCtr="0"/>
          <a:lstStyle>
            <a:defPPr>
              <a:defRPr lang="en-US"/>
            </a:defPPr>
            <a:lvl1pPr marL="0" algn="l" defTabSz="914400" rtl="0" eaLnBrk="1" latinLnBrk="0" hangingPunct="1">
              <a:defRPr lang="en-US" sz="800" kern="1200" smtClean="0">
                <a:solidFill>
                  <a:srgbClr val="182635"/>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FBDCBF2-BE2D-4B82-87DE-56AD2FCE3670}" type="slidenum">
              <a:rPr lang="en-US" sz="600" smtClean="0">
                <a:solidFill>
                  <a:schemeClr val="tx1"/>
                </a:solidFill>
                <a:latin typeface="+mn-lt"/>
                <a:ea typeface="Avenir Book" charset="0"/>
                <a:cs typeface="Arial" panose="020B0604020202020204" pitchFamily="34" charset="0"/>
              </a:rPr>
              <a:pPr algn="ctr"/>
              <a:t>‹#›</a:t>
            </a:fld>
            <a:endParaRPr lang="en-US" sz="600" dirty="0">
              <a:solidFill>
                <a:schemeClr val="tx1"/>
              </a:solidFill>
              <a:latin typeface="+mn-lt"/>
              <a:ea typeface="Avenir Book" charset="0"/>
              <a:cs typeface="Arial" panose="020B0604020202020204" pitchFamily="34" charset="0"/>
            </a:endParaRPr>
          </a:p>
        </p:txBody>
      </p:sp>
      <p:sp>
        <p:nvSpPr>
          <p:cNvPr id="21" name="Footer Placeholder 4"/>
          <p:cNvSpPr txBox="1">
            <a:spLocks/>
          </p:cNvSpPr>
          <p:nvPr/>
        </p:nvSpPr>
        <p:spPr bwMode="gray">
          <a:xfrm>
            <a:off x="8053501" y="6364009"/>
            <a:ext cx="3703073" cy="222250"/>
          </a:xfrm>
          <a:prstGeom prst="rect">
            <a:avLst/>
          </a:prstGeom>
        </p:spPr>
        <p:txBody>
          <a:bodyPr anchor="ctr" anchorCtr="0"/>
          <a:lstStyle>
            <a:defPPr>
              <a:defRPr lang="en-US"/>
            </a:defPPr>
            <a:lvl1pPr marL="0" algn="l" defTabSz="914400" rtl="0" eaLnBrk="1" latinLnBrk="0" hangingPunct="1">
              <a:defRPr lang="en-US" sz="800" kern="1200" smtClean="0">
                <a:solidFill>
                  <a:srgbClr val="182635"/>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r" defTabSz="456880" rtl="0" eaLnBrk="1" latinLnBrk="0" hangingPunct="1">
              <a:tabLst>
                <a:tab pos="3597930" algn="l"/>
              </a:tabLst>
            </a:pPr>
            <a:r>
              <a:rPr lang="en-US" sz="600" kern="1200" dirty="0">
                <a:solidFill>
                  <a:schemeClr val="tx1"/>
                </a:solidFill>
                <a:latin typeface="+mn-lt"/>
                <a:ea typeface="+mn-ea"/>
                <a:cs typeface="Arial" panose="020B0604020202020204" pitchFamily="34" charset="0"/>
              </a:rPr>
              <a:t>© 2018 ServiceNow, Inc. All Rights Reserved.</a:t>
            </a:r>
          </a:p>
        </p:txBody>
      </p:sp>
      <p:sp>
        <p:nvSpPr>
          <p:cNvPr id="2" name="Title Placeholder 1"/>
          <p:cNvSpPr>
            <a:spLocks noGrp="1"/>
          </p:cNvSpPr>
          <p:nvPr>
            <p:ph type="title"/>
          </p:nvPr>
        </p:nvSpPr>
        <p:spPr bwMode="gray">
          <a:xfrm>
            <a:off x="441231" y="341807"/>
            <a:ext cx="11207242" cy="668692"/>
          </a:xfrm>
          <a:prstGeom prst="rect">
            <a:avLst/>
          </a:prstGeom>
        </p:spPr>
        <p:txBody>
          <a:bodyPr vert="horz" lIns="91440" tIns="0" rIns="91440" bIns="0" rtlCol="0" anchor="b" anchorCtr="0">
            <a:noAutofit/>
          </a:bodyPr>
          <a:lstStyle/>
          <a:p>
            <a:pPr lvl="0"/>
            <a:r>
              <a:rPr lang="en-US" dirty="0"/>
              <a:t>Click to edit Master title style</a:t>
            </a:r>
          </a:p>
        </p:txBody>
      </p:sp>
      <p:grpSp>
        <p:nvGrpSpPr>
          <p:cNvPr id="15" name="Group 14">
            <a:extLst>
              <a:ext uri="{FF2B5EF4-FFF2-40B4-BE49-F238E27FC236}">
                <a16:creationId xmlns:a16="http://schemas.microsoft.com/office/drawing/2014/main" id="{160B7161-33C9-4283-A38D-24218FC8740E}"/>
              </a:ext>
            </a:extLst>
          </p:cNvPr>
          <p:cNvGrpSpPr/>
          <p:nvPr userDrawn="1"/>
        </p:nvGrpSpPr>
        <p:grpSpPr bwMode="gray">
          <a:xfrm>
            <a:off x="540352" y="6347925"/>
            <a:ext cx="559991" cy="161925"/>
            <a:chOff x="4436128" y="1677988"/>
            <a:chExt cx="559991" cy="161925"/>
          </a:xfrm>
        </p:grpSpPr>
        <p:sp>
          <p:nvSpPr>
            <p:cNvPr id="16" name="Freeform 5">
              <a:extLst>
                <a:ext uri="{FF2B5EF4-FFF2-40B4-BE49-F238E27FC236}">
                  <a16:creationId xmlns:a16="http://schemas.microsoft.com/office/drawing/2014/main" id="{9E42893F-BEE7-4522-9C1C-54E8C1DF2A56}"/>
                </a:ext>
              </a:extLst>
            </p:cNvPr>
            <p:cNvSpPr>
              <a:spLocks/>
            </p:cNvSpPr>
            <p:nvPr/>
          </p:nvSpPr>
          <p:spPr bwMode="gray">
            <a:xfrm>
              <a:off x="4748866" y="1681163"/>
              <a:ext cx="238125" cy="153988"/>
            </a:xfrm>
            <a:custGeom>
              <a:avLst/>
              <a:gdLst>
                <a:gd name="T0" fmla="*/ 55 w 150"/>
                <a:gd name="T1" fmla="*/ 97 h 97"/>
                <a:gd name="T2" fmla="*/ 38 w 150"/>
                <a:gd name="T3" fmla="*/ 97 h 97"/>
                <a:gd name="T4" fmla="*/ 0 w 150"/>
                <a:gd name="T5" fmla="*/ 0 h 97"/>
                <a:gd name="T6" fmla="*/ 25 w 150"/>
                <a:gd name="T7" fmla="*/ 0 h 97"/>
                <a:gd name="T8" fmla="*/ 46 w 150"/>
                <a:gd name="T9" fmla="*/ 55 h 97"/>
                <a:gd name="T10" fmla="*/ 65 w 150"/>
                <a:gd name="T11" fmla="*/ 0 h 97"/>
                <a:gd name="T12" fmla="*/ 86 w 150"/>
                <a:gd name="T13" fmla="*/ 0 h 97"/>
                <a:gd name="T14" fmla="*/ 105 w 150"/>
                <a:gd name="T15" fmla="*/ 55 h 97"/>
                <a:gd name="T16" fmla="*/ 125 w 150"/>
                <a:gd name="T17" fmla="*/ 0 h 97"/>
                <a:gd name="T18" fmla="*/ 150 w 150"/>
                <a:gd name="T19" fmla="*/ 0 h 97"/>
                <a:gd name="T20" fmla="*/ 114 w 150"/>
                <a:gd name="T21" fmla="*/ 97 h 97"/>
                <a:gd name="T22" fmla="*/ 95 w 150"/>
                <a:gd name="T23" fmla="*/ 97 h 97"/>
                <a:gd name="T24" fmla="*/ 75 w 150"/>
                <a:gd name="T25" fmla="*/ 42 h 97"/>
                <a:gd name="T26" fmla="*/ 55 w 150"/>
                <a:gd name="T2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97">
                  <a:moveTo>
                    <a:pt x="55" y="97"/>
                  </a:moveTo>
                  <a:lnTo>
                    <a:pt x="38" y="97"/>
                  </a:lnTo>
                  <a:lnTo>
                    <a:pt x="0" y="0"/>
                  </a:lnTo>
                  <a:lnTo>
                    <a:pt x="25" y="0"/>
                  </a:lnTo>
                  <a:lnTo>
                    <a:pt x="46" y="55"/>
                  </a:lnTo>
                  <a:lnTo>
                    <a:pt x="65" y="0"/>
                  </a:lnTo>
                  <a:lnTo>
                    <a:pt x="86" y="0"/>
                  </a:lnTo>
                  <a:lnTo>
                    <a:pt x="105" y="55"/>
                  </a:lnTo>
                  <a:lnTo>
                    <a:pt x="125" y="0"/>
                  </a:lnTo>
                  <a:lnTo>
                    <a:pt x="150" y="0"/>
                  </a:lnTo>
                  <a:lnTo>
                    <a:pt x="114" y="97"/>
                  </a:lnTo>
                  <a:lnTo>
                    <a:pt x="95" y="97"/>
                  </a:lnTo>
                  <a:lnTo>
                    <a:pt x="75" y="42"/>
                  </a:lnTo>
                  <a:lnTo>
                    <a:pt x="55" y="9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7" name="Freeform 6">
              <a:extLst>
                <a:ext uri="{FF2B5EF4-FFF2-40B4-BE49-F238E27FC236}">
                  <a16:creationId xmlns:a16="http://schemas.microsoft.com/office/drawing/2014/main" id="{72C58D0B-DCA5-4006-B425-92F28A5A454E}"/>
                </a:ext>
              </a:extLst>
            </p:cNvPr>
            <p:cNvSpPr>
              <a:spLocks/>
            </p:cNvSpPr>
            <p:nvPr/>
          </p:nvSpPr>
          <p:spPr bwMode="gray">
            <a:xfrm>
              <a:off x="4436128" y="1677988"/>
              <a:ext cx="144463" cy="157163"/>
            </a:xfrm>
            <a:custGeom>
              <a:avLst/>
              <a:gdLst>
                <a:gd name="T0" fmla="*/ 0 w 92"/>
                <a:gd name="T1" fmla="*/ 95 h 95"/>
                <a:gd name="T2" fmla="*/ 0 w 92"/>
                <a:gd name="T3" fmla="*/ 2 h 95"/>
                <a:gd name="T4" fmla="*/ 24 w 92"/>
                <a:gd name="T5" fmla="*/ 2 h 95"/>
                <a:gd name="T6" fmla="*/ 24 w 92"/>
                <a:gd name="T7" fmla="*/ 9 h 95"/>
                <a:gd name="T8" fmla="*/ 50 w 92"/>
                <a:gd name="T9" fmla="*/ 0 h 95"/>
                <a:gd name="T10" fmla="*/ 82 w 92"/>
                <a:gd name="T11" fmla="*/ 15 h 95"/>
                <a:gd name="T12" fmla="*/ 92 w 92"/>
                <a:gd name="T13" fmla="*/ 48 h 95"/>
                <a:gd name="T14" fmla="*/ 92 w 92"/>
                <a:gd name="T15" fmla="*/ 95 h 95"/>
                <a:gd name="T16" fmla="*/ 67 w 92"/>
                <a:gd name="T17" fmla="*/ 95 h 95"/>
                <a:gd name="T18" fmla="*/ 67 w 92"/>
                <a:gd name="T19" fmla="*/ 46 h 95"/>
                <a:gd name="T20" fmla="*/ 61 w 92"/>
                <a:gd name="T21" fmla="*/ 28 h 95"/>
                <a:gd name="T22" fmla="*/ 47 w 92"/>
                <a:gd name="T23" fmla="*/ 23 h 95"/>
                <a:gd name="T24" fmla="*/ 25 w 92"/>
                <a:gd name="T25" fmla="*/ 35 h 95"/>
                <a:gd name="T26" fmla="*/ 25 w 92"/>
                <a:gd name="T27" fmla="*/ 95 h 95"/>
                <a:gd name="T28" fmla="*/ 0 w 92"/>
                <a:gd name="T29"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2" h="95">
                  <a:moveTo>
                    <a:pt x="0" y="95"/>
                  </a:moveTo>
                  <a:cubicBezTo>
                    <a:pt x="0" y="2"/>
                    <a:pt x="0" y="2"/>
                    <a:pt x="0" y="2"/>
                  </a:cubicBezTo>
                  <a:cubicBezTo>
                    <a:pt x="24" y="2"/>
                    <a:pt x="24" y="2"/>
                    <a:pt x="24" y="2"/>
                  </a:cubicBezTo>
                  <a:cubicBezTo>
                    <a:pt x="24" y="9"/>
                    <a:pt x="24" y="9"/>
                    <a:pt x="24" y="9"/>
                  </a:cubicBezTo>
                  <a:cubicBezTo>
                    <a:pt x="31" y="4"/>
                    <a:pt x="40" y="0"/>
                    <a:pt x="50" y="0"/>
                  </a:cubicBezTo>
                  <a:cubicBezTo>
                    <a:pt x="63" y="0"/>
                    <a:pt x="75" y="6"/>
                    <a:pt x="82" y="15"/>
                  </a:cubicBezTo>
                  <a:cubicBezTo>
                    <a:pt x="89" y="22"/>
                    <a:pt x="92" y="32"/>
                    <a:pt x="92" y="48"/>
                  </a:cubicBezTo>
                  <a:cubicBezTo>
                    <a:pt x="92" y="95"/>
                    <a:pt x="92" y="95"/>
                    <a:pt x="92" y="95"/>
                  </a:cubicBezTo>
                  <a:cubicBezTo>
                    <a:pt x="67" y="95"/>
                    <a:pt x="67" y="95"/>
                    <a:pt x="67" y="95"/>
                  </a:cubicBezTo>
                  <a:cubicBezTo>
                    <a:pt x="67" y="46"/>
                    <a:pt x="67" y="46"/>
                    <a:pt x="67" y="46"/>
                  </a:cubicBezTo>
                  <a:cubicBezTo>
                    <a:pt x="67" y="37"/>
                    <a:pt x="65" y="32"/>
                    <a:pt x="61" y="28"/>
                  </a:cubicBezTo>
                  <a:cubicBezTo>
                    <a:pt x="58" y="25"/>
                    <a:pt x="53" y="23"/>
                    <a:pt x="47" y="23"/>
                  </a:cubicBezTo>
                  <a:cubicBezTo>
                    <a:pt x="37" y="23"/>
                    <a:pt x="28" y="30"/>
                    <a:pt x="25" y="35"/>
                  </a:cubicBezTo>
                  <a:cubicBezTo>
                    <a:pt x="25" y="95"/>
                    <a:pt x="25" y="95"/>
                    <a:pt x="25" y="95"/>
                  </a:cubicBezTo>
                  <a:lnTo>
                    <a:pt x="0" y="9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8" name="Freeform 7">
              <a:extLst>
                <a:ext uri="{FF2B5EF4-FFF2-40B4-BE49-F238E27FC236}">
                  <a16:creationId xmlns:a16="http://schemas.microsoft.com/office/drawing/2014/main" id="{69A8B906-BE12-4BF9-8035-A5D01A7FA1D4}"/>
                </a:ext>
              </a:extLst>
            </p:cNvPr>
            <p:cNvSpPr>
              <a:spLocks noEditPoints="1"/>
            </p:cNvSpPr>
            <p:nvPr/>
          </p:nvSpPr>
          <p:spPr bwMode="gray">
            <a:xfrm>
              <a:off x="4594878" y="1681163"/>
              <a:ext cx="165100" cy="158750"/>
            </a:xfrm>
            <a:custGeom>
              <a:avLst/>
              <a:gdLst>
                <a:gd name="T0" fmla="*/ 53 w 106"/>
                <a:gd name="T1" fmla="*/ 0 h 96"/>
                <a:gd name="T2" fmla="*/ 0 w 106"/>
                <a:gd name="T3" fmla="*/ 53 h 96"/>
                <a:gd name="T4" fmla="*/ 16 w 106"/>
                <a:gd name="T5" fmla="*/ 92 h 96"/>
                <a:gd name="T6" fmla="*/ 30 w 106"/>
                <a:gd name="T7" fmla="*/ 93 h 96"/>
                <a:gd name="T8" fmla="*/ 53 w 106"/>
                <a:gd name="T9" fmla="*/ 86 h 96"/>
                <a:gd name="T10" fmla="*/ 76 w 106"/>
                <a:gd name="T11" fmla="*/ 93 h 96"/>
                <a:gd name="T12" fmla="*/ 90 w 106"/>
                <a:gd name="T13" fmla="*/ 92 h 96"/>
                <a:gd name="T14" fmla="*/ 106 w 106"/>
                <a:gd name="T15" fmla="*/ 53 h 96"/>
                <a:gd name="T16" fmla="*/ 53 w 106"/>
                <a:gd name="T17" fmla="*/ 0 h 96"/>
                <a:gd name="T18" fmla="*/ 53 w 106"/>
                <a:gd name="T19" fmla="*/ 80 h 96"/>
                <a:gd name="T20" fmla="*/ 26 w 106"/>
                <a:gd name="T21" fmla="*/ 53 h 96"/>
                <a:gd name="T22" fmla="*/ 53 w 106"/>
                <a:gd name="T23" fmla="*/ 27 h 96"/>
                <a:gd name="T24" fmla="*/ 80 w 106"/>
                <a:gd name="T25" fmla="*/ 53 h 96"/>
                <a:gd name="T26" fmla="*/ 53 w 106"/>
                <a:gd name="T27" fmla="*/ 8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6" h="96">
                  <a:moveTo>
                    <a:pt x="53" y="0"/>
                  </a:moveTo>
                  <a:cubicBezTo>
                    <a:pt x="24" y="0"/>
                    <a:pt x="0" y="24"/>
                    <a:pt x="0" y="53"/>
                  </a:cubicBezTo>
                  <a:cubicBezTo>
                    <a:pt x="0" y="68"/>
                    <a:pt x="6" y="83"/>
                    <a:pt x="16" y="92"/>
                  </a:cubicBezTo>
                  <a:cubicBezTo>
                    <a:pt x="20" y="96"/>
                    <a:pt x="26" y="96"/>
                    <a:pt x="30" y="93"/>
                  </a:cubicBezTo>
                  <a:cubicBezTo>
                    <a:pt x="36" y="88"/>
                    <a:pt x="44" y="86"/>
                    <a:pt x="53" y="86"/>
                  </a:cubicBezTo>
                  <a:cubicBezTo>
                    <a:pt x="62" y="86"/>
                    <a:pt x="70" y="88"/>
                    <a:pt x="76" y="93"/>
                  </a:cubicBezTo>
                  <a:cubicBezTo>
                    <a:pt x="80" y="96"/>
                    <a:pt x="86" y="96"/>
                    <a:pt x="90" y="92"/>
                  </a:cubicBezTo>
                  <a:cubicBezTo>
                    <a:pt x="100" y="83"/>
                    <a:pt x="106" y="69"/>
                    <a:pt x="106" y="53"/>
                  </a:cubicBezTo>
                  <a:cubicBezTo>
                    <a:pt x="106" y="24"/>
                    <a:pt x="83" y="0"/>
                    <a:pt x="53" y="0"/>
                  </a:cubicBezTo>
                  <a:moveTo>
                    <a:pt x="53" y="80"/>
                  </a:moveTo>
                  <a:cubicBezTo>
                    <a:pt x="37" y="80"/>
                    <a:pt x="26" y="68"/>
                    <a:pt x="26" y="53"/>
                  </a:cubicBezTo>
                  <a:cubicBezTo>
                    <a:pt x="26" y="39"/>
                    <a:pt x="37" y="27"/>
                    <a:pt x="53" y="27"/>
                  </a:cubicBezTo>
                  <a:cubicBezTo>
                    <a:pt x="69" y="27"/>
                    <a:pt x="80" y="39"/>
                    <a:pt x="80" y="53"/>
                  </a:cubicBezTo>
                  <a:cubicBezTo>
                    <a:pt x="80" y="68"/>
                    <a:pt x="69" y="80"/>
                    <a:pt x="53" y="80"/>
                  </a:cubicBezTo>
                </a:path>
              </a:pathLst>
            </a:custGeom>
            <a:solidFill>
              <a:srgbClr val="81B5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nvGrpSpPr>
            <p:cNvPr id="19" name="Group 18">
              <a:extLst>
                <a:ext uri="{FF2B5EF4-FFF2-40B4-BE49-F238E27FC236}">
                  <a16:creationId xmlns:a16="http://schemas.microsoft.com/office/drawing/2014/main" id="{1089459A-43CF-4F05-B84E-346BB12E7DC2}"/>
                </a:ext>
              </a:extLst>
            </p:cNvPr>
            <p:cNvGrpSpPr>
              <a:grpSpLocks noChangeAspect="1"/>
            </p:cNvGrpSpPr>
            <p:nvPr/>
          </p:nvGrpSpPr>
          <p:grpSpPr bwMode="gray">
            <a:xfrm>
              <a:off x="4956831" y="1814196"/>
              <a:ext cx="39288" cy="20954"/>
              <a:chOff x="2687241" y="1822450"/>
              <a:chExt cx="23813" cy="12700"/>
            </a:xfrm>
          </p:grpSpPr>
          <p:sp>
            <p:nvSpPr>
              <p:cNvPr id="20" name="Freeform 8">
                <a:extLst>
                  <a:ext uri="{FF2B5EF4-FFF2-40B4-BE49-F238E27FC236}">
                    <a16:creationId xmlns:a16="http://schemas.microsoft.com/office/drawing/2014/main" id="{FE52A60A-2E72-41D3-92BC-3E02BB2731DB}"/>
                  </a:ext>
                </a:extLst>
              </p:cNvPr>
              <p:cNvSpPr>
                <a:spLocks/>
              </p:cNvSpPr>
              <p:nvPr/>
            </p:nvSpPr>
            <p:spPr bwMode="gray">
              <a:xfrm>
                <a:off x="2687241" y="1822450"/>
                <a:ext cx="9525" cy="12700"/>
              </a:xfrm>
              <a:custGeom>
                <a:avLst/>
                <a:gdLst>
                  <a:gd name="T0" fmla="*/ 6 w 6"/>
                  <a:gd name="T1" fmla="*/ 1 h 8"/>
                  <a:gd name="T2" fmla="*/ 3 w 6"/>
                  <a:gd name="T3" fmla="*/ 1 h 8"/>
                  <a:gd name="T4" fmla="*/ 3 w 6"/>
                  <a:gd name="T5" fmla="*/ 8 h 8"/>
                  <a:gd name="T6" fmla="*/ 2 w 6"/>
                  <a:gd name="T7" fmla="*/ 8 h 8"/>
                  <a:gd name="T8" fmla="*/ 2 w 6"/>
                  <a:gd name="T9" fmla="*/ 1 h 8"/>
                  <a:gd name="T10" fmla="*/ 0 w 6"/>
                  <a:gd name="T11" fmla="*/ 1 h 8"/>
                  <a:gd name="T12" fmla="*/ 0 w 6"/>
                  <a:gd name="T13" fmla="*/ 0 h 8"/>
                  <a:gd name="T14" fmla="*/ 6 w 6"/>
                  <a:gd name="T15" fmla="*/ 0 h 8"/>
                  <a:gd name="T16" fmla="*/ 6 w 6"/>
                  <a:gd name="T17"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6" y="1"/>
                    </a:moveTo>
                    <a:lnTo>
                      <a:pt x="3" y="1"/>
                    </a:lnTo>
                    <a:lnTo>
                      <a:pt x="3" y="8"/>
                    </a:lnTo>
                    <a:lnTo>
                      <a:pt x="2" y="8"/>
                    </a:lnTo>
                    <a:lnTo>
                      <a:pt x="2" y="1"/>
                    </a:lnTo>
                    <a:lnTo>
                      <a:pt x="0" y="1"/>
                    </a:lnTo>
                    <a:lnTo>
                      <a:pt x="0" y="0"/>
                    </a:lnTo>
                    <a:lnTo>
                      <a:pt x="6" y="0"/>
                    </a:lnTo>
                    <a:lnTo>
                      <a:pt x="6" y="1"/>
                    </a:lnTo>
                    <a:close/>
                  </a:path>
                </a:pathLst>
              </a:custGeom>
              <a:solidFill>
                <a:schemeClr val="tx1"/>
              </a:solidFill>
              <a:ln w="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799"/>
              </a:p>
            </p:txBody>
          </p:sp>
          <p:sp>
            <p:nvSpPr>
              <p:cNvPr id="22" name="Freeform 9">
                <a:extLst>
                  <a:ext uri="{FF2B5EF4-FFF2-40B4-BE49-F238E27FC236}">
                    <a16:creationId xmlns:a16="http://schemas.microsoft.com/office/drawing/2014/main" id="{D51BEEF2-6746-4723-8172-AE900AC6B9CD}"/>
                  </a:ext>
                </a:extLst>
              </p:cNvPr>
              <p:cNvSpPr>
                <a:spLocks/>
              </p:cNvSpPr>
              <p:nvPr/>
            </p:nvSpPr>
            <p:spPr bwMode="gray">
              <a:xfrm>
                <a:off x="2698354" y="1822450"/>
                <a:ext cx="12700" cy="12700"/>
              </a:xfrm>
              <a:custGeom>
                <a:avLst/>
                <a:gdLst>
                  <a:gd name="T0" fmla="*/ 8 w 8"/>
                  <a:gd name="T1" fmla="*/ 8 h 8"/>
                  <a:gd name="T2" fmla="*/ 7 w 8"/>
                  <a:gd name="T3" fmla="*/ 8 h 8"/>
                  <a:gd name="T4" fmla="*/ 7 w 8"/>
                  <a:gd name="T5" fmla="*/ 1 h 8"/>
                  <a:gd name="T6" fmla="*/ 4 w 8"/>
                  <a:gd name="T7" fmla="*/ 6 h 8"/>
                  <a:gd name="T8" fmla="*/ 4 w 8"/>
                  <a:gd name="T9" fmla="*/ 6 h 8"/>
                  <a:gd name="T10" fmla="*/ 1 w 8"/>
                  <a:gd name="T11" fmla="*/ 1 h 8"/>
                  <a:gd name="T12" fmla="*/ 1 w 8"/>
                  <a:gd name="T13" fmla="*/ 8 h 8"/>
                  <a:gd name="T14" fmla="*/ 0 w 8"/>
                  <a:gd name="T15" fmla="*/ 8 h 8"/>
                  <a:gd name="T16" fmla="*/ 0 w 8"/>
                  <a:gd name="T17" fmla="*/ 0 h 8"/>
                  <a:gd name="T18" fmla="*/ 1 w 8"/>
                  <a:gd name="T19" fmla="*/ 0 h 8"/>
                  <a:gd name="T20" fmla="*/ 4 w 8"/>
                  <a:gd name="T21" fmla="*/ 5 h 8"/>
                  <a:gd name="T22" fmla="*/ 7 w 8"/>
                  <a:gd name="T23" fmla="*/ 0 h 8"/>
                  <a:gd name="T24" fmla="*/ 8 w 8"/>
                  <a:gd name="T25" fmla="*/ 0 h 8"/>
                  <a:gd name="T26" fmla="*/ 8 w 8"/>
                  <a:gd name="T2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8">
                    <a:moveTo>
                      <a:pt x="8" y="8"/>
                    </a:moveTo>
                    <a:lnTo>
                      <a:pt x="7" y="8"/>
                    </a:lnTo>
                    <a:lnTo>
                      <a:pt x="7" y="1"/>
                    </a:lnTo>
                    <a:lnTo>
                      <a:pt x="4" y="6"/>
                    </a:lnTo>
                    <a:lnTo>
                      <a:pt x="4" y="6"/>
                    </a:lnTo>
                    <a:lnTo>
                      <a:pt x="1" y="1"/>
                    </a:lnTo>
                    <a:lnTo>
                      <a:pt x="1" y="8"/>
                    </a:lnTo>
                    <a:lnTo>
                      <a:pt x="0" y="8"/>
                    </a:lnTo>
                    <a:lnTo>
                      <a:pt x="0" y="0"/>
                    </a:lnTo>
                    <a:lnTo>
                      <a:pt x="1" y="0"/>
                    </a:lnTo>
                    <a:lnTo>
                      <a:pt x="4" y="5"/>
                    </a:lnTo>
                    <a:lnTo>
                      <a:pt x="7" y="0"/>
                    </a:lnTo>
                    <a:lnTo>
                      <a:pt x="8" y="0"/>
                    </a:lnTo>
                    <a:lnTo>
                      <a:pt x="8" y="8"/>
                    </a:lnTo>
                    <a:close/>
                  </a:path>
                </a:pathLst>
              </a:custGeom>
              <a:solidFill>
                <a:schemeClr val="tx1"/>
              </a:solidFill>
              <a:ln w="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799"/>
              </a:p>
            </p:txBody>
          </p:sp>
        </p:grpSp>
      </p:grpSp>
    </p:spTree>
    <p:extLst>
      <p:ext uri="{BB962C8B-B14F-4D97-AF65-F5344CB8AC3E}">
        <p14:creationId xmlns:p14="http://schemas.microsoft.com/office/powerpoint/2010/main" val="2654127239"/>
      </p:ext>
    </p:extLst>
  </p:cSld>
  <p:clrMap bg1="lt1" tx1="dk1" bg2="lt2" tx2="dk2" accent1="accent1" accent2="accent2" accent3="accent3" accent4="accent4" accent5="accent5" accent6="accent6" hlink="hlink" folHlink="folHlink"/>
  <p:sldLayoutIdLst>
    <p:sldLayoutId id="2147484322" r:id="rId1"/>
    <p:sldLayoutId id="2147484323" r:id="rId2"/>
    <p:sldLayoutId id="2147484324" r:id="rId3"/>
    <p:sldLayoutId id="2147484325" r:id="rId4"/>
    <p:sldLayoutId id="2147484326" r:id="rId5"/>
    <p:sldLayoutId id="2147484327" r:id="rId6"/>
    <p:sldLayoutId id="2147484328" r:id="rId7"/>
    <p:sldLayoutId id="2147484329" r:id="rId8"/>
    <p:sldLayoutId id="2147484330" r:id="rId9"/>
    <p:sldLayoutId id="2147484331" r:id="rId10"/>
    <p:sldLayoutId id="2147484332" r:id="rId11"/>
    <p:sldLayoutId id="2147484333" r:id="rId12"/>
    <p:sldLayoutId id="2147484334" r:id="rId13"/>
    <p:sldLayoutId id="2147484335" r:id="rId14"/>
    <p:sldLayoutId id="2147484336" r:id="rId15"/>
    <p:sldLayoutId id="2147484337" r:id="rId16"/>
    <p:sldLayoutId id="2147484338" r:id="rId17"/>
    <p:sldLayoutId id="2147484339" r:id="rId18"/>
    <p:sldLayoutId id="2147484340" r:id="rId19"/>
    <p:sldLayoutId id="2147484341" r:id="rId20"/>
    <p:sldLayoutId id="2147484342" r:id="rId21"/>
    <p:sldLayoutId id="2147484343" r:id="rId22"/>
    <p:sldLayoutId id="2147484344" r:id="rId23"/>
    <p:sldLayoutId id="2147484345" r:id="rId24"/>
    <p:sldLayoutId id="2147484346" r:id="rId25"/>
    <p:sldLayoutId id="2147484347" r:id="rId26"/>
    <p:sldLayoutId id="2147484348" r:id="rId27"/>
    <p:sldLayoutId id="2147484349" r:id="rId28"/>
    <p:sldLayoutId id="2147484350" r:id="rId29"/>
    <p:sldLayoutId id="2147484351" r:id="rId30"/>
    <p:sldLayoutId id="2147484352" r:id="rId31"/>
    <p:sldLayoutId id="2147484353" r:id="rId32"/>
    <p:sldLayoutId id="2147484354" r:id="rId33"/>
    <p:sldLayoutId id="2147484355" r:id="rId34"/>
    <p:sldLayoutId id="2147484356" r:id="rId35"/>
    <p:sldLayoutId id="2147484357" r:id="rId36"/>
  </p:sldLayoutIdLst>
  <p:transition>
    <p:fade/>
  </p:transition>
  <p:hf sldNum="0" hdr="0" ftr="0" dt="0"/>
  <p:txStyles>
    <p:titleStyle>
      <a:lvl1pPr algn="l" defTabSz="456880" rtl="0" eaLnBrk="1" latinLnBrk="0" hangingPunct="1">
        <a:lnSpc>
          <a:spcPct val="85000"/>
        </a:lnSpc>
        <a:spcBef>
          <a:spcPts val="0"/>
        </a:spcBef>
        <a:buNone/>
        <a:defRPr lang="en-US" sz="3199" b="1" i="0" kern="1200" dirty="0" smtClean="0">
          <a:solidFill>
            <a:schemeClr val="tx1"/>
          </a:solidFill>
          <a:latin typeface="+mj-lt"/>
          <a:ea typeface="Gilroy" panose="00000500000000000000" pitchFamily="50" charset="0"/>
          <a:cs typeface="Gilroy" panose="00000500000000000000" pitchFamily="50" charset="0"/>
        </a:defRPr>
      </a:lvl1pPr>
    </p:titleStyle>
    <p:bodyStyle>
      <a:lvl1pPr marL="228440" indent="-228440" algn="l" defTabSz="456880" rtl="0" eaLnBrk="1" latinLnBrk="0" hangingPunct="1">
        <a:lnSpc>
          <a:spcPct val="90000"/>
        </a:lnSpc>
        <a:spcBef>
          <a:spcPts val="1200"/>
        </a:spcBef>
        <a:buClr>
          <a:schemeClr val="tx1"/>
        </a:buClr>
        <a:buFont typeface="Arial"/>
        <a:buChar char="•"/>
        <a:defRPr sz="1999" kern="1200">
          <a:solidFill>
            <a:schemeClr val="tx1"/>
          </a:solidFill>
          <a:latin typeface="+mn-lt"/>
          <a:ea typeface="Gilroy" panose="00000500000000000000" pitchFamily="50" charset="0"/>
          <a:cs typeface="Gilroy" panose="00000500000000000000" pitchFamily="50" charset="0"/>
        </a:defRPr>
      </a:lvl1pPr>
      <a:lvl2pPr marL="456880" indent="-225267" algn="l" defTabSz="456880" rtl="0" eaLnBrk="1" latinLnBrk="0" hangingPunct="1">
        <a:lnSpc>
          <a:spcPct val="90000"/>
        </a:lnSpc>
        <a:spcBef>
          <a:spcPts val="600"/>
        </a:spcBef>
        <a:buClr>
          <a:schemeClr val="tx1"/>
        </a:buClr>
        <a:buFont typeface="Arial"/>
        <a:buChar char="–"/>
        <a:defRPr sz="1600" kern="1200">
          <a:solidFill>
            <a:schemeClr val="tx1"/>
          </a:solidFill>
          <a:latin typeface="+mn-lt"/>
          <a:ea typeface="Gilroy" panose="00000500000000000000" pitchFamily="50" charset="0"/>
          <a:cs typeface="Gilroy" panose="00000500000000000000" pitchFamily="50" charset="0"/>
        </a:defRPr>
      </a:lvl2pPr>
      <a:lvl3pPr marL="740844" indent="-171330" algn="l" defTabSz="456880" rtl="0" eaLnBrk="1" latinLnBrk="0" hangingPunct="1">
        <a:lnSpc>
          <a:spcPct val="90000"/>
        </a:lnSpc>
        <a:spcBef>
          <a:spcPts val="600"/>
        </a:spcBef>
        <a:buClr>
          <a:schemeClr val="tx1"/>
        </a:buClr>
        <a:buFont typeface="Arial"/>
        <a:buChar char="•"/>
        <a:defRPr sz="1600" kern="1200">
          <a:solidFill>
            <a:schemeClr val="tx1"/>
          </a:solidFill>
          <a:latin typeface="+mn-lt"/>
          <a:ea typeface="Gilroy" panose="00000500000000000000" pitchFamily="50" charset="0"/>
          <a:cs typeface="Gilroy" panose="00000500000000000000" pitchFamily="50" charset="0"/>
        </a:defRPr>
      </a:lvl3pPr>
      <a:lvl4pPr marL="1026394" indent="-172917" algn="l" defTabSz="456880" rtl="0" eaLnBrk="1" latinLnBrk="0" hangingPunct="1">
        <a:lnSpc>
          <a:spcPct val="90000"/>
        </a:lnSpc>
        <a:spcBef>
          <a:spcPts val="600"/>
        </a:spcBef>
        <a:buClr>
          <a:schemeClr val="tx1"/>
        </a:buClr>
        <a:buFont typeface="Arial"/>
        <a:buChar char="–"/>
        <a:defRPr sz="1400" kern="1200">
          <a:solidFill>
            <a:schemeClr val="tx1"/>
          </a:solidFill>
          <a:latin typeface="Gilroy" panose="00000500000000000000" pitchFamily="50" charset="0"/>
          <a:ea typeface="Gilroy" panose="00000500000000000000" pitchFamily="50" charset="0"/>
          <a:cs typeface="Gilroy" panose="00000500000000000000" pitchFamily="50" charset="0"/>
        </a:defRPr>
      </a:lvl4pPr>
      <a:lvl5pPr marL="1310357" indent="-164984" algn="l" defTabSz="456880" rtl="0" eaLnBrk="1" latinLnBrk="0" hangingPunct="1">
        <a:lnSpc>
          <a:spcPct val="90000"/>
        </a:lnSpc>
        <a:spcBef>
          <a:spcPts val="600"/>
        </a:spcBef>
        <a:buClr>
          <a:schemeClr val="tx1"/>
        </a:buClr>
        <a:buFont typeface="Arial" panose="020B0604020202020204" pitchFamily="34" charset="0"/>
        <a:buChar char="•"/>
        <a:defRPr sz="1400" kern="1200">
          <a:solidFill>
            <a:schemeClr val="tx1"/>
          </a:solidFill>
          <a:latin typeface="Gilroy" panose="00000500000000000000" pitchFamily="50" charset="0"/>
          <a:ea typeface="Gilroy" panose="00000500000000000000" pitchFamily="50" charset="0"/>
          <a:cs typeface="Gilroy" panose="00000500000000000000" pitchFamily="50" charset="0"/>
        </a:defRPr>
      </a:lvl5pPr>
      <a:lvl6pPr marL="2512840" indent="-228440" algn="l" defTabSz="456880" rtl="0" eaLnBrk="1" latinLnBrk="0" hangingPunct="1">
        <a:spcBef>
          <a:spcPct val="20000"/>
        </a:spcBef>
        <a:buFont typeface="Arial"/>
        <a:buChar char="•"/>
        <a:defRPr sz="1998" kern="1200">
          <a:solidFill>
            <a:schemeClr val="tx1"/>
          </a:solidFill>
          <a:latin typeface="+mn-lt"/>
          <a:ea typeface="+mn-ea"/>
          <a:cs typeface="+mn-cs"/>
        </a:defRPr>
      </a:lvl6pPr>
      <a:lvl7pPr marL="2969720" indent="-228440" algn="l" defTabSz="456880" rtl="0" eaLnBrk="1" latinLnBrk="0" hangingPunct="1">
        <a:spcBef>
          <a:spcPct val="20000"/>
        </a:spcBef>
        <a:buFont typeface="Arial"/>
        <a:buChar char="•"/>
        <a:defRPr sz="1998" kern="1200">
          <a:solidFill>
            <a:schemeClr val="tx1"/>
          </a:solidFill>
          <a:latin typeface="+mn-lt"/>
          <a:ea typeface="+mn-ea"/>
          <a:cs typeface="+mn-cs"/>
        </a:defRPr>
      </a:lvl7pPr>
      <a:lvl8pPr marL="3426600" indent="-228440" algn="l" defTabSz="456880" rtl="0" eaLnBrk="1" latinLnBrk="0" hangingPunct="1">
        <a:spcBef>
          <a:spcPct val="20000"/>
        </a:spcBef>
        <a:buFont typeface="Arial"/>
        <a:buChar char="•"/>
        <a:defRPr sz="1998" kern="1200">
          <a:solidFill>
            <a:schemeClr val="tx1"/>
          </a:solidFill>
          <a:latin typeface="+mn-lt"/>
          <a:ea typeface="+mn-ea"/>
          <a:cs typeface="+mn-cs"/>
        </a:defRPr>
      </a:lvl8pPr>
      <a:lvl9pPr marL="3883481" indent="-228440" algn="l" defTabSz="456880" rtl="0" eaLnBrk="1" latinLnBrk="0" hangingPunct="1">
        <a:spcBef>
          <a:spcPct val="20000"/>
        </a:spcBef>
        <a:buFont typeface="Arial"/>
        <a:buChar char="•"/>
        <a:defRPr sz="1998" kern="1200">
          <a:solidFill>
            <a:schemeClr val="tx1"/>
          </a:solidFill>
          <a:latin typeface="+mn-lt"/>
          <a:ea typeface="+mn-ea"/>
          <a:cs typeface="+mn-cs"/>
        </a:defRPr>
      </a:lvl9pPr>
    </p:bodyStyle>
    <p:otherStyle>
      <a:defPPr>
        <a:defRPr lang="en-US"/>
      </a:defPPr>
      <a:lvl1pPr marL="0" algn="l" defTabSz="456880" rtl="0" eaLnBrk="1" latinLnBrk="0" hangingPunct="1">
        <a:defRPr sz="1798" kern="1200">
          <a:solidFill>
            <a:schemeClr val="tx1"/>
          </a:solidFill>
          <a:latin typeface="+mn-lt"/>
          <a:ea typeface="+mn-ea"/>
          <a:cs typeface="+mn-cs"/>
        </a:defRPr>
      </a:lvl1pPr>
      <a:lvl2pPr marL="456880" algn="l" defTabSz="456880" rtl="0" eaLnBrk="1" latinLnBrk="0" hangingPunct="1">
        <a:defRPr sz="1798" kern="1200">
          <a:solidFill>
            <a:schemeClr val="tx1"/>
          </a:solidFill>
          <a:latin typeface="+mn-lt"/>
          <a:ea typeface="+mn-ea"/>
          <a:cs typeface="+mn-cs"/>
        </a:defRPr>
      </a:lvl2pPr>
      <a:lvl3pPr marL="913760" algn="l" defTabSz="456880" rtl="0" eaLnBrk="1" latinLnBrk="0" hangingPunct="1">
        <a:defRPr sz="1798" kern="1200">
          <a:solidFill>
            <a:schemeClr val="tx1"/>
          </a:solidFill>
          <a:latin typeface="+mn-lt"/>
          <a:ea typeface="+mn-ea"/>
          <a:cs typeface="+mn-cs"/>
        </a:defRPr>
      </a:lvl3pPr>
      <a:lvl4pPr marL="1370640" algn="l" defTabSz="456880" rtl="0" eaLnBrk="1" latinLnBrk="0" hangingPunct="1">
        <a:defRPr sz="1798" kern="1200">
          <a:solidFill>
            <a:schemeClr val="tx1"/>
          </a:solidFill>
          <a:latin typeface="+mn-lt"/>
          <a:ea typeface="+mn-ea"/>
          <a:cs typeface="+mn-cs"/>
        </a:defRPr>
      </a:lvl4pPr>
      <a:lvl5pPr marL="1827520" algn="l" defTabSz="456880" rtl="0" eaLnBrk="1" latinLnBrk="0" hangingPunct="1">
        <a:defRPr sz="1798" kern="1200">
          <a:solidFill>
            <a:schemeClr val="tx1"/>
          </a:solidFill>
          <a:latin typeface="+mn-lt"/>
          <a:ea typeface="+mn-ea"/>
          <a:cs typeface="+mn-cs"/>
        </a:defRPr>
      </a:lvl5pPr>
      <a:lvl6pPr marL="2284400" algn="l" defTabSz="456880" rtl="0" eaLnBrk="1" latinLnBrk="0" hangingPunct="1">
        <a:defRPr sz="1798" kern="1200">
          <a:solidFill>
            <a:schemeClr val="tx1"/>
          </a:solidFill>
          <a:latin typeface="+mn-lt"/>
          <a:ea typeface="+mn-ea"/>
          <a:cs typeface="+mn-cs"/>
        </a:defRPr>
      </a:lvl6pPr>
      <a:lvl7pPr marL="2741280" algn="l" defTabSz="456880" rtl="0" eaLnBrk="1" latinLnBrk="0" hangingPunct="1">
        <a:defRPr sz="1798" kern="1200">
          <a:solidFill>
            <a:schemeClr val="tx1"/>
          </a:solidFill>
          <a:latin typeface="+mn-lt"/>
          <a:ea typeface="+mn-ea"/>
          <a:cs typeface="+mn-cs"/>
        </a:defRPr>
      </a:lvl7pPr>
      <a:lvl8pPr marL="3198160" algn="l" defTabSz="456880" rtl="0" eaLnBrk="1" latinLnBrk="0" hangingPunct="1">
        <a:defRPr sz="1798" kern="1200">
          <a:solidFill>
            <a:schemeClr val="tx1"/>
          </a:solidFill>
          <a:latin typeface="+mn-lt"/>
          <a:ea typeface="+mn-ea"/>
          <a:cs typeface="+mn-cs"/>
        </a:defRPr>
      </a:lvl8pPr>
      <a:lvl9pPr marL="3655040" algn="l" defTabSz="456880" rtl="0" eaLnBrk="1" latinLnBrk="0" hangingPunct="1">
        <a:defRPr sz="1798"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bwMode="gray">
          <a:xfrm>
            <a:off x="435732" y="1902265"/>
            <a:ext cx="11212741" cy="4445658"/>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txBox="1">
            <a:spLocks/>
          </p:cNvSpPr>
          <p:nvPr/>
        </p:nvSpPr>
        <p:spPr bwMode="gray">
          <a:xfrm>
            <a:off x="5861884" y="6365328"/>
            <a:ext cx="497712" cy="222250"/>
          </a:xfrm>
          <a:prstGeom prst="rect">
            <a:avLst/>
          </a:prstGeom>
        </p:spPr>
        <p:txBody>
          <a:bodyPr anchor="ctr" anchorCtr="0"/>
          <a:lstStyle>
            <a:defPPr>
              <a:defRPr lang="en-US"/>
            </a:defPPr>
            <a:lvl1pPr marL="0" algn="l" defTabSz="914400" rtl="0" eaLnBrk="1" latinLnBrk="0" hangingPunct="1">
              <a:defRPr lang="en-US" sz="800" kern="1200" smtClean="0">
                <a:solidFill>
                  <a:srgbClr val="182635"/>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FBDCBF2-BE2D-4B82-87DE-56AD2FCE3670}" type="slidenum">
              <a:rPr lang="en-US" sz="600" smtClean="0">
                <a:solidFill>
                  <a:schemeClr val="tx1"/>
                </a:solidFill>
                <a:latin typeface="+mn-lt"/>
                <a:ea typeface="Avenir Book" charset="0"/>
                <a:cs typeface="Arial" panose="020B0604020202020204" pitchFamily="34" charset="0"/>
              </a:rPr>
              <a:pPr algn="ctr"/>
              <a:t>‹#›</a:t>
            </a:fld>
            <a:endParaRPr lang="en-US" sz="600">
              <a:solidFill>
                <a:schemeClr val="tx1"/>
              </a:solidFill>
              <a:latin typeface="+mn-lt"/>
              <a:ea typeface="Avenir Book" charset="0"/>
              <a:cs typeface="Arial" panose="020B0604020202020204" pitchFamily="34" charset="0"/>
            </a:endParaRPr>
          </a:p>
        </p:txBody>
      </p:sp>
      <p:sp>
        <p:nvSpPr>
          <p:cNvPr id="21" name="Footer Placeholder 4"/>
          <p:cNvSpPr txBox="1">
            <a:spLocks/>
          </p:cNvSpPr>
          <p:nvPr/>
        </p:nvSpPr>
        <p:spPr bwMode="gray">
          <a:xfrm>
            <a:off x="8053501" y="6364009"/>
            <a:ext cx="3703073" cy="222250"/>
          </a:xfrm>
          <a:prstGeom prst="rect">
            <a:avLst/>
          </a:prstGeom>
        </p:spPr>
        <p:txBody>
          <a:bodyPr anchor="ctr" anchorCtr="0"/>
          <a:lstStyle>
            <a:defPPr>
              <a:defRPr lang="en-US"/>
            </a:defPPr>
            <a:lvl1pPr marL="0" algn="l" defTabSz="914400" rtl="0" eaLnBrk="1" latinLnBrk="0" hangingPunct="1">
              <a:defRPr lang="en-US" sz="800" kern="1200" smtClean="0">
                <a:solidFill>
                  <a:srgbClr val="182635"/>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r" defTabSz="456880" rtl="0" eaLnBrk="1" latinLnBrk="0" hangingPunct="1">
              <a:tabLst>
                <a:tab pos="3597930" algn="l"/>
              </a:tabLst>
            </a:pPr>
            <a:r>
              <a:rPr lang="en-US" sz="600" kern="1200">
                <a:solidFill>
                  <a:schemeClr val="tx1"/>
                </a:solidFill>
                <a:latin typeface="+mn-lt"/>
                <a:ea typeface="+mn-ea"/>
                <a:cs typeface="Arial" panose="020B0604020202020204" pitchFamily="34" charset="0"/>
              </a:rPr>
              <a:t>© 2018 ServiceNow, Inc. All Rights Reserved. Confidential.</a:t>
            </a:r>
          </a:p>
        </p:txBody>
      </p:sp>
      <p:sp>
        <p:nvSpPr>
          <p:cNvPr id="2" name="Title Placeholder 1"/>
          <p:cNvSpPr>
            <a:spLocks noGrp="1"/>
          </p:cNvSpPr>
          <p:nvPr>
            <p:ph type="title"/>
          </p:nvPr>
        </p:nvSpPr>
        <p:spPr bwMode="gray">
          <a:xfrm>
            <a:off x="441231" y="341807"/>
            <a:ext cx="11207242" cy="668692"/>
          </a:xfrm>
          <a:prstGeom prst="rect">
            <a:avLst/>
          </a:prstGeom>
        </p:spPr>
        <p:txBody>
          <a:bodyPr vert="horz" lIns="91440" tIns="0" rIns="91440" bIns="0" rtlCol="0" anchor="b" anchorCtr="0">
            <a:noAutofit/>
          </a:bodyPr>
          <a:lstStyle/>
          <a:p>
            <a:pPr lvl="0"/>
            <a:r>
              <a:rPr lang="en-US" dirty="0"/>
              <a:t>Click to edit Master title style</a:t>
            </a:r>
          </a:p>
        </p:txBody>
      </p:sp>
      <p:grpSp>
        <p:nvGrpSpPr>
          <p:cNvPr id="15" name="Group 14">
            <a:extLst>
              <a:ext uri="{FF2B5EF4-FFF2-40B4-BE49-F238E27FC236}">
                <a16:creationId xmlns:a16="http://schemas.microsoft.com/office/drawing/2014/main" id="{160B7161-33C9-4283-A38D-24218FC8740E}"/>
              </a:ext>
            </a:extLst>
          </p:cNvPr>
          <p:cNvGrpSpPr/>
          <p:nvPr userDrawn="1"/>
        </p:nvGrpSpPr>
        <p:grpSpPr bwMode="gray">
          <a:xfrm>
            <a:off x="540352" y="6347925"/>
            <a:ext cx="559991" cy="161925"/>
            <a:chOff x="4436128" y="1677988"/>
            <a:chExt cx="559991" cy="161925"/>
          </a:xfrm>
        </p:grpSpPr>
        <p:sp>
          <p:nvSpPr>
            <p:cNvPr id="16" name="Freeform 5">
              <a:extLst>
                <a:ext uri="{FF2B5EF4-FFF2-40B4-BE49-F238E27FC236}">
                  <a16:creationId xmlns:a16="http://schemas.microsoft.com/office/drawing/2014/main" id="{9E42893F-BEE7-4522-9C1C-54E8C1DF2A56}"/>
                </a:ext>
              </a:extLst>
            </p:cNvPr>
            <p:cNvSpPr>
              <a:spLocks/>
            </p:cNvSpPr>
            <p:nvPr/>
          </p:nvSpPr>
          <p:spPr bwMode="gray">
            <a:xfrm>
              <a:off x="4748866" y="1681163"/>
              <a:ext cx="238125" cy="153988"/>
            </a:xfrm>
            <a:custGeom>
              <a:avLst/>
              <a:gdLst>
                <a:gd name="T0" fmla="*/ 55 w 150"/>
                <a:gd name="T1" fmla="*/ 97 h 97"/>
                <a:gd name="T2" fmla="*/ 38 w 150"/>
                <a:gd name="T3" fmla="*/ 97 h 97"/>
                <a:gd name="T4" fmla="*/ 0 w 150"/>
                <a:gd name="T5" fmla="*/ 0 h 97"/>
                <a:gd name="T6" fmla="*/ 25 w 150"/>
                <a:gd name="T7" fmla="*/ 0 h 97"/>
                <a:gd name="T8" fmla="*/ 46 w 150"/>
                <a:gd name="T9" fmla="*/ 55 h 97"/>
                <a:gd name="T10" fmla="*/ 65 w 150"/>
                <a:gd name="T11" fmla="*/ 0 h 97"/>
                <a:gd name="T12" fmla="*/ 86 w 150"/>
                <a:gd name="T13" fmla="*/ 0 h 97"/>
                <a:gd name="T14" fmla="*/ 105 w 150"/>
                <a:gd name="T15" fmla="*/ 55 h 97"/>
                <a:gd name="T16" fmla="*/ 125 w 150"/>
                <a:gd name="T17" fmla="*/ 0 h 97"/>
                <a:gd name="T18" fmla="*/ 150 w 150"/>
                <a:gd name="T19" fmla="*/ 0 h 97"/>
                <a:gd name="T20" fmla="*/ 114 w 150"/>
                <a:gd name="T21" fmla="*/ 97 h 97"/>
                <a:gd name="T22" fmla="*/ 95 w 150"/>
                <a:gd name="T23" fmla="*/ 97 h 97"/>
                <a:gd name="T24" fmla="*/ 75 w 150"/>
                <a:gd name="T25" fmla="*/ 42 h 97"/>
                <a:gd name="T26" fmla="*/ 55 w 150"/>
                <a:gd name="T2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97">
                  <a:moveTo>
                    <a:pt x="55" y="97"/>
                  </a:moveTo>
                  <a:lnTo>
                    <a:pt x="38" y="97"/>
                  </a:lnTo>
                  <a:lnTo>
                    <a:pt x="0" y="0"/>
                  </a:lnTo>
                  <a:lnTo>
                    <a:pt x="25" y="0"/>
                  </a:lnTo>
                  <a:lnTo>
                    <a:pt x="46" y="55"/>
                  </a:lnTo>
                  <a:lnTo>
                    <a:pt x="65" y="0"/>
                  </a:lnTo>
                  <a:lnTo>
                    <a:pt x="86" y="0"/>
                  </a:lnTo>
                  <a:lnTo>
                    <a:pt x="105" y="55"/>
                  </a:lnTo>
                  <a:lnTo>
                    <a:pt x="125" y="0"/>
                  </a:lnTo>
                  <a:lnTo>
                    <a:pt x="150" y="0"/>
                  </a:lnTo>
                  <a:lnTo>
                    <a:pt x="114" y="97"/>
                  </a:lnTo>
                  <a:lnTo>
                    <a:pt x="95" y="97"/>
                  </a:lnTo>
                  <a:lnTo>
                    <a:pt x="75" y="42"/>
                  </a:lnTo>
                  <a:lnTo>
                    <a:pt x="55" y="9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7" name="Freeform 6">
              <a:extLst>
                <a:ext uri="{FF2B5EF4-FFF2-40B4-BE49-F238E27FC236}">
                  <a16:creationId xmlns:a16="http://schemas.microsoft.com/office/drawing/2014/main" id="{72C58D0B-DCA5-4006-B425-92F28A5A454E}"/>
                </a:ext>
              </a:extLst>
            </p:cNvPr>
            <p:cNvSpPr>
              <a:spLocks/>
            </p:cNvSpPr>
            <p:nvPr/>
          </p:nvSpPr>
          <p:spPr bwMode="gray">
            <a:xfrm>
              <a:off x="4436128" y="1677988"/>
              <a:ext cx="144463" cy="157163"/>
            </a:xfrm>
            <a:custGeom>
              <a:avLst/>
              <a:gdLst>
                <a:gd name="T0" fmla="*/ 0 w 92"/>
                <a:gd name="T1" fmla="*/ 95 h 95"/>
                <a:gd name="T2" fmla="*/ 0 w 92"/>
                <a:gd name="T3" fmla="*/ 2 h 95"/>
                <a:gd name="T4" fmla="*/ 24 w 92"/>
                <a:gd name="T5" fmla="*/ 2 h 95"/>
                <a:gd name="T6" fmla="*/ 24 w 92"/>
                <a:gd name="T7" fmla="*/ 9 h 95"/>
                <a:gd name="T8" fmla="*/ 50 w 92"/>
                <a:gd name="T9" fmla="*/ 0 h 95"/>
                <a:gd name="T10" fmla="*/ 82 w 92"/>
                <a:gd name="T11" fmla="*/ 15 h 95"/>
                <a:gd name="T12" fmla="*/ 92 w 92"/>
                <a:gd name="T13" fmla="*/ 48 h 95"/>
                <a:gd name="T14" fmla="*/ 92 w 92"/>
                <a:gd name="T15" fmla="*/ 95 h 95"/>
                <a:gd name="T16" fmla="*/ 67 w 92"/>
                <a:gd name="T17" fmla="*/ 95 h 95"/>
                <a:gd name="T18" fmla="*/ 67 w 92"/>
                <a:gd name="T19" fmla="*/ 46 h 95"/>
                <a:gd name="T20" fmla="*/ 61 w 92"/>
                <a:gd name="T21" fmla="*/ 28 h 95"/>
                <a:gd name="T22" fmla="*/ 47 w 92"/>
                <a:gd name="T23" fmla="*/ 23 h 95"/>
                <a:gd name="T24" fmla="*/ 25 w 92"/>
                <a:gd name="T25" fmla="*/ 35 h 95"/>
                <a:gd name="T26" fmla="*/ 25 w 92"/>
                <a:gd name="T27" fmla="*/ 95 h 95"/>
                <a:gd name="T28" fmla="*/ 0 w 92"/>
                <a:gd name="T29"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2" h="95">
                  <a:moveTo>
                    <a:pt x="0" y="95"/>
                  </a:moveTo>
                  <a:cubicBezTo>
                    <a:pt x="0" y="2"/>
                    <a:pt x="0" y="2"/>
                    <a:pt x="0" y="2"/>
                  </a:cubicBezTo>
                  <a:cubicBezTo>
                    <a:pt x="24" y="2"/>
                    <a:pt x="24" y="2"/>
                    <a:pt x="24" y="2"/>
                  </a:cubicBezTo>
                  <a:cubicBezTo>
                    <a:pt x="24" y="9"/>
                    <a:pt x="24" y="9"/>
                    <a:pt x="24" y="9"/>
                  </a:cubicBezTo>
                  <a:cubicBezTo>
                    <a:pt x="31" y="4"/>
                    <a:pt x="40" y="0"/>
                    <a:pt x="50" y="0"/>
                  </a:cubicBezTo>
                  <a:cubicBezTo>
                    <a:pt x="63" y="0"/>
                    <a:pt x="75" y="6"/>
                    <a:pt x="82" y="15"/>
                  </a:cubicBezTo>
                  <a:cubicBezTo>
                    <a:pt x="89" y="22"/>
                    <a:pt x="92" y="32"/>
                    <a:pt x="92" y="48"/>
                  </a:cubicBezTo>
                  <a:cubicBezTo>
                    <a:pt x="92" y="95"/>
                    <a:pt x="92" y="95"/>
                    <a:pt x="92" y="95"/>
                  </a:cubicBezTo>
                  <a:cubicBezTo>
                    <a:pt x="67" y="95"/>
                    <a:pt x="67" y="95"/>
                    <a:pt x="67" y="95"/>
                  </a:cubicBezTo>
                  <a:cubicBezTo>
                    <a:pt x="67" y="46"/>
                    <a:pt x="67" y="46"/>
                    <a:pt x="67" y="46"/>
                  </a:cubicBezTo>
                  <a:cubicBezTo>
                    <a:pt x="67" y="37"/>
                    <a:pt x="65" y="32"/>
                    <a:pt x="61" y="28"/>
                  </a:cubicBezTo>
                  <a:cubicBezTo>
                    <a:pt x="58" y="25"/>
                    <a:pt x="53" y="23"/>
                    <a:pt x="47" y="23"/>
                  </a:cubicBezTo>
                  <a:cubicBezTo>
                    <a:pt x="37" y="23"/>
                    <a:pt x="28" y="30"/>
                    <a:pt x="25" y="35"/>
                  </a:cubicBezTo>
                  <a:cubicBezTo>
                    <a:pt x="25" y="95"/>
                    <a:pt x="25" y="95"/>
                    <a:pt x="25" y="95"/>
                  </a:cubicBezTo>
                  <a:lnTo>
                    <a:pt x="0" y="9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sp>
          <p:nvSpPr>
            <p:cNvPr id="18" name="Freeform 7">
              <a:extLst>
                <a:ext uri="{FF2B5EF4-FFF2-40B4-BE49-F238E27FC236}">
                  <a16:creationId xmlns:a16="http://schemas.microsoft.com/office/drawing/2014/main" id="{69A8B906-BE12-4BF9-8035-A5D01A7FA1D4}"/>
                </a:ext>
              </a:extLst>
            </p:cNvPr>
            <p:cNvSpPr>
              <a:spLocks noEditPoints="1"/>
            </p:cNvSpPr>
            <p:nvPr/>
          </p:nvSpPr>
          <p:spPr bwMode="gray">
            <a:xfrm>
              <a:off x="4594878" y="1681163"/>
              <a:ext cx="165100" cy="158750"/>
            </a:xfrm>
            <a:custGeom>
              <a:avLst/>
              <a:gdLst>
                <a:gd name="T0" fmla="*/ 53 w 106"/>
                <a:gd name="T1" fmla="*/ 0 h 96"/>
                <a:gd name="T2" fmla="*/ 0 w 106"/>
                <a:gd name="T3" fmla="*/ 53 h 96"/>
                <a:gd name="T4" fmla="*/ 16 w 106"/>
                <a:gd name="T5" fmla="*/ 92 h 96"/>
                <a:gd name="T6" fmla="*/ 30 w 106"/>
                <a:gd name="T7" fmla="*/ 93 h 96"/>
                <a:gd name="T8" fmla="*/ 53 w 106"/>
                <a:gd name="T9" fmla="*/ 86 h 96"/>
                <a:gd name="T10" fmla="*/ 76 w 106"/>
                <a:gd name="T11" fmla="*/ 93 h 96"/>
                <a:gd name="T12" fmla="*/ 90 w 106"/>
                <a:gd name="T13" fmla="*/ 92 h 96"/>
                <a:gd name="T14" fmla="*/ 106 w 106"/>
                <a:gd name="T15" fmla="*/ 53 h 96"/>
                <a:gd name="T16" fmla="*/ 53 w 106"/>
                <a:gd name="T17" fmla="*/ 0 h 96"/>
                <a:gd name="T18" fmla="*/ 53 w 106"/>
                <a:gd name="T19" fmla="*/ 80 h 96"/>
                <a:gd name="T20" fmla="*/ 26 w 106"/>
                <a:gd name="T21" fmla="*/ 53 h 96"/>
                <a:gd name="T22" fmla="*/ 53 w 106"/>
                <a:gd name="T23" fmla="*/ 27 h 96"/>
                <a:gd name="T24" fmla="*/ 80 w 106"/>
                <a:gd name="T25" fmla="*/ 53 h 96"/>
                <a:gd name="T26" fmla="*/ 53 w 106"/>
                <a:gd name="T27" fmla="*/ 8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6" h="96">
                  <a:moveTo>
                    <a:pt x="53" y="0"/>
                  </a:moveTo>
                  <a:cubicBezTo>
                    <a:pt x="24" y="0"/>
                    <a:pt x="0" y="24"/>
                    <a:pt x="0" y="53"/>
                  </a:cubicBezTo>
                  <a:cubicBezTo>
                    <a:pt x="0" y="68"/>
                    <a:pt x="6" y="83"/>
                    <a:pt x="16" y="92"/>
                  </a:cubicBezTo>
                  <a:cubicBezTo>
                    <a:pt x="20" y="96"/>
                    <a:pt x="26" y="96"/>
                    <a:pt x="30" y="93"/>
                  </a:cubicBezTo>
                  <a:cubicBezTo>
                    <a:pt x="36" y="88"/>
                    <a:pt x="44" y="86"/>
                    <a:pt x="53" y="86"/>
                  </a:cubicBezTo>
                  <a:cubicBezTo>
                    <a:pt x="62" y="86"/>
                    <a:pt x="70" y="88"/>
                    <a:pt x="76" y="93"/>
                  </a:cubicBezTo>
                  <a:cubicBezTo>
                    <a:pt x="80" y="96"/>
                    <a:pt x="86" y="96"/>
                    <a:pt x="90" y="92"/>
                  </a:cubicBezTo>
                  <a:cubicBezTo>
                    <a:pt x="100" y="83"/>
                    <a:pt x="106" y="69"/>
                    <a:pt x="106" y="53"/>
                  </a:cubicBezTo>
                  <a:cubicBezTo>
                    <a:pt x="106" y="24"/>
                    <a:pt x="83" y="0"/>
                    <a:pt x="53" y="0"/>
                  </a:cubicBezTo>
                  <a:moveTo>
                    <a:pt x="53" y="80"/>
                  </a:moveTo>
                  <a:cubicBezTo>
                    <a:pt x="37" y="80"/>
                    <a:pt x="26" y="68"/>
                    <a:pt x="26" y="53"/>
                  </a:cubicBezTo>
                  <a:cubicBezTo>
                    <a:pt x="26" y="39"/>
                    <a:pt x="37" y="27"/>
                    <a:pt x="53" y="27"/>
                  </a:cubicBezTo>
                  <a:cubicBezTo>
                    <a:pt x="69" y="27"/>
                    <a:pt x="80" y="39"/>
                    <a:pt x="80" y="53"/>
                  </a:cubicBezTo>
                  <a:cubicBezTo>
                    <a:pt x="80" y="68"/>
                    <a:pt x="69" y="80"/>
                    <a:pt x="53" y="80"/>
                  </a:cubicBezTo>
                </a:path>
              </a:pathLst>
            </a:custGeom>
            <a:solidFill>
              <a:srgbClr val="81B5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9"/>
            </a:p>
          </p:txBody>
        </p:sp>
        <p:grpSp>
          <p:nvGrpSpPr>
            <p:cNvPr id="19" name="Group 18">
              <a:extLst>
                <a:ext uri="{FF2B5EF4-FFF2-40B4-BE49-F238E27FC236}">
                  <a16:creationId xmlns:a16="http://schemas.microsoft.com/office/drawing/2014/main" id="{1089459A-43CF-4F05-B84E-346BB12E7DC2}"/>
                </a:ext>
              </a:extLst>
            </p:cNvPr>
            <p:cNvGrpSpPr>
              <a:grpSpLocks noChangeAspect="1"/>
            </p:cNvGrpSpPr>
            <p:nvPr/>
          </p:nvGrpSpPr>
          <p:grpSpPr bwMode="gray">
            <a:xfrm>
              <a:off x="4956831" y="1814196"/>
              <a:ext cx="39288" cy="20954"/>
              <a:chOff x="2687241" y="1822450"/>
              <a:chExt cx="23813" cy="12700"/>
            </a:xfrm>
          </p:grpSpPr>
          <p:sp>
            <p:nvSpPr>
              <p:cNvPr id="20" name="Freeform 8">
                <a:extLst>
                  <a:ext uri="{FF2B5EF4-FFF2-40B4-BE49-F238E27FC236}">
                    <a16:creationId xmlns:a16="http://schemas.microsoft.com/office/drawing/2014/main" id="{FE52A60A-2E72-41D3-92BC-3E02BB2731DB}"/>
                  </a:ext>
                </a:extLst>
              </p:cNvPr>
              <p:cNvSpPr>
                <a:spLocks/>
              </p:cNvSpPr>
              <p:nvPr/>
            </p:nvSpPr>
            <p:spPr bwMode="gray">
              <a:xfrm>
                <a:off x="2687241" y="1822450"/>
                <a:ext cx="9525" cy="12700"/>
              </a:xfrm>
              <a:custGeom>
                <a:avLst/>
                <a:gdLst>
                  <a:gd name="T0" fmla="*/ 6 w 6"/>
                  <a:gd name="T1" fmla="*/ 1 h 8"/>
                  <a:gd name="T2" fmla="*/ 3 w 6"/>
                  <a:gd name="T3" fmla="*/ 1 h 8"/>
                  <a:gd name="T4" fmla="*/ 3 w 6"/>
                  <a:gd name="T5" fmla="*/ 8 h 8"/>
                  <a:gd name="T6" fmla="*/ 2 w 6"/>
                  <a:gd name="T7" fmla="*/ 8 h 8"/>
                  <a:gd name="T8" fmla="*/ 2 w 6"/>
                  <a:gd name="T9" fmla="*/ 1 h 8"/>
                  <a:gd name="T10" fmla="*/ 0 w 6"/>
                  <a:gd name="T11" fmla="*/ 1 h 8"/>
                  <a:gd name="T12" fmla="*/ 0 w 6"/>
                  <a:gd name="T13" fmla="*/ 0 h 8"/>
                  <a:gd name="T14" fmla="*/ 6 w 6"/>
                  <a:gd name="T15" fmla="*/ 0 h 8"/>
                  <a:gd name="T16" fmla="*/ 6 w 6"/>
                  <a:gd name="T17"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6" y="1"/>
                    </a:moveTo>
                    <a:lnTo>
                      <a:pt x="3" y="1"/>
                    </a:lnTo>
                    <a:lnTo>
                      <a:pt x="3" y="8"/>
                    </a:lnTo>
                    <a:lnTo>
                      <a:pt x="2" y="8"/>
                    </a:lnTo>
                    <a:lnTo>
                      <a:pt x="2" y="1"/>
                    </a:lnTo>
                    <a:lnTo>
                      <a:pt x="0" y="1"/>
                    </a:lnTo>
                    <a:lnTo>
                      <a:pt x="0" y="0"/>
                    </a:lnTo>
                    <a:lnTo>
                      <a:pt x="6" y="0"/>
                    </a:lnTo>
                    <a:lnTo>
                      <a:pt x="6" y="1"/>
                    </a:lnTo>
                    <a:close/>
                  </a:path>
                </a:pathLst>
              </a:custGeom>
              <a:solidFill>
                <a:schemeClr val="tx1"/>
              </a:solidFill>
              <a:ln w="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799"/>
              </a:p>
            </p:txBody>
          </p:sp>
          <p:sp>
            <p:nvSpPr>
              <p:cNvPr id="22" name="Freeform 9">
                <a:extLst>
                  <a:ext uri="{FF2B5EF4-FFF2-40B4-BE49-F238E27FC236}">
                    <a16:creationId xmlns:a16="http://schemas.microsoft.com/office/drawing/2014/main" id="{D51BEEF2-6746-4723-8172-AE900AC6B9CD}"/>
                  </a:ext>
                </a:extLst>
              </p:cNvPr>
              <p:cNvSpPr>
                <a:spLocks/>
              </p:cNvSpPr>
              <p:nvPr/>
            </p:nvSpPr>
            <p:spPr bwMode="gray">
              <a:xfrm>
                <a:off x="2698354" y="1822450"/>
                <a:ext cx="12700" cy="12700"/>
              </a:xfrm>
              <a:custGeom>
                <a:avLst/>
                <a:gdLst>
                  <a:gd name="T0" fmla="*/ 8 w 8"/>
                  <a:gd name="T1" fmla="*/ 8 h 8"/>
                  <a:gd name="T2" fmla="*/ 7 w 8"/>
                  <a:gd name="T3" fmla="*/ 8 h 8"/>
                  <a:gd name="T4" fmla="*/ 7 w 8"/>
                  <a:gd name="T5" fmla="*/ 1 h 8"/>
                  <a:gd name="T6" fmla="*/ 4 w 8"/>
                  <a:gd name="T7" fmla="*/ 6 h 8"/>
                  <a:gd name="T8" fmla="*/ 4 w 8"/>
                  <a:gd name="T9" fmla="*/ 6 h 8"/>
                  <a:gd name="T10" fmla="*/ 1 w 8"/>
                  <a:gd name="T11" fmla="*/ 1 h 8"/>
                  <a:gd name="T12" fmla="*/ 1 w 8"/>
                  <a:gd name="T13" fmla="*/ 8 h 8"/>
                  <a:gd name="T14" fmla="*/ 0 w 8"/>
                  <a:gd name="T15" fmla="*/ 8 h 8"/>
                  <a:gd name="T16" fmla="*/ 0 w 8"/>
                  <a:gd name="T17" fmla="*/ 0 h 8"/>
                  <a:gd name="T18" fmla="*/ 1 w 8"/>
                  <a:gd name="T19" fmla="*/ 0 h 8"/>
                  <a:gd name="T20" fmla="*/ 4 w 8"/>
                  <a:gd name="T21" fmla="*/ 5 h 8"/>
                  <a:gd name="T22" fmla="*/ 7 w 8"/>
                  <a:gd name="T23" fmla="*/ 0 h 8"/>
                  <a:gd name="T24" fmla="*/ 8 w 8"/>
                  <a:gd name="T25" fmla="*/ 0 h 8"/>
                  <a:gd name="T26" fmla="*/ 8 w 8"/>
                  <a:gd name="T2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8">
                    <a:moveTo>
                      <a:pt x="8" y="8"/>
                    </a:moveTo>
                    <a:lnTo>
                      <a:pt x="7" y="8"/>
                    </a:lnTo>
                    <a:lnTo>
                      <a:pt x="7" y="1"/>
                    </a:lnTo>
                    <a:lnTo>
                      <a:pt x="4" y="6"/>
                    </a:lnTo>
                    <a:lnTo>
                      <a:pt x="4" y="6"/>
                    </a:lnTo>
                    <a:lnTo>
                      <a:pt x="1" y="1"/>
                    </a:lnTo>
                    <a:lnTo>
                      <a:pt x="1" y="8"/>
                    </a:lnTo>
                    <a:lnTo>
                      <a:pt x="0" y="8"/>
                    </a:lnTo>
                    <a:lnTo>
                      <a:pt x="0" y="0"/>
                    </a:lnTo>
                    <a:lnTo>
                      <a:pt x="1" y="0"/>
                    </a:lnTo>
                    <a:lnTo>
                      <a:pt x="4" y="5"/>
                    </a:lnTo>
                    <a:lnTo>
                      <a:pt x="7" y="0"/>
                    </a:lnTo>
                    <a:lnTo>
                      <a:pt x="8" y="0"/>
                    </a:lnTo>
                    <a:lnTo>
                      <a:pt x="8" y="8"/>
                    </a:lnTo>
                    <a:close/>
                  </a:path>
                </a:pathLst>
              </a:custGeom>
              <a:solidFill>
                <a:schemeClr val="tx1"/>
              </a:solidFill>
              <a:ln w="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799"/>
              </a:p>
            </p:txBody>
          </p:sp>
        </p:grpSp>
      </p:grpSp>
    </p:spTree>
    <p:extLst>
      <p:ext uri="{BB962C8B-B14F-4D97-AF65-F5344CB8AC3E}">
        <p14:creationId xmlns:p14="http://schemas.microsoft.com/office/powerpoint/2010/main" val="3789904170"/>
      </p:ext>
    </p:extLst>
  </p:cSld>
  <p:clrMap bg1="lt1" tx1="dk1" bg2="lt2" tx2="dk2" accent1="accent1" accent2="accent2" accent3="accent3" accent4="accent4" accent5="accent5" accent6="accent6" hlink="hlink" folHlink="folHlink"/>
  <p:sldLayoutIdLst>
    <p:sldLayoutId id="2147484359" r:id="rId1"/>
    <p:sldLayoutId id="2147484360" r:id="rId2"/>
    <p:sldLayoutId id="2147484361" r:id="rId3"/>
    <p:sldLayoutId id="2147484362" r:id="rId4"/>
    <p:sldLayoutId id="2147484363" r:id="rId5"/>
    <p:sldLayoutId id="2147484364" r:id="rId6"/>
    <p:sldLayoutId id="2147484365" r:id="rId7"/>
    <p:sldLayoutId id="2147484366" r:id="rId8"/>
    <p:sldLayoutId id="2147484367" r:id="rId9"/>
    <p:sldLayoutId id="2147484368" r:id="rId10"/>
    <p:sldLayoutId id="2147484369" r:id="rId11"/>
    <p:sldLayoutId id="2147484370" r:id="rId12"/>
    <p:sldLayoutId id="2147484371" r:id="rId13"/>
    <p:sldLayoutId id="2147484372" r:id="rId14"/>
    <p:sldLayoutId id="2147484373" r:id="rId15"/>
    <p:sldLayoutId id="2147484374" r:id="rId16"/>
    <p:sldLayoutId id="2147484375" r:id="rId17"/>
    <p:sldLayoutId id="2147484376" r:id="rId18"/>
    <p:sldLayoutId id="2147484377" r:id="rId19"/>
    <p:sldLayoutId id="2147484378" r:id="rId20"/>
    <p:sldLayoutId id="2147484379" r:id="rId21"/>
    <p:sldLayoutId id="2147484380" r:id="rId22"/>
    <p:sldLayoutId id="2147484381" r:id="rId23"/>
    <p:sldLayoutId id="2147484382" r:id="rId24"/>
    <p:sldLayoutId id="2147484383" r:id="rId25"/>
    <p:sldLayoutId id="2147484384" r:id="rId26"/>
    <p:sldLayoutId id="2147484385" r:id="rId27"/>
    <p:sldLayoutId id="2147484386" r:id="rId28"/>
    <p:sldLayoutId id="2147484387" r:id="rId29"/>
    <p:sldLayoutId id="2147484388" r:id="rId30"/>
    <p:sldLayoutId id="2147484389" r:id="rId31"/>
    <p:sldLayoutId id="2147484390" r:id="rId32"/>
    <p:sldLayoutId id="2147484391" r:id="rId33"/>
  </p:sldLayoutIdLst>
  <p:transition>
    <p:fade/>
  </p:transition>
  <p:hf sldNum="0" hdr="0" ftr="0" dt="0"/>
  <p:txStyles>
    <p:titleStyle>
      <a:lvl1pPr algn="l" defTabSz="456880" rtl="0" eaLnBrk="1" latinLnBrk="0" hangingPunct="1">
        <a:lnSpc>
          <a:spcPct val="85000"/>
        </a:lnSpc>
        <a:spcBef>
          <a:spcPts val="0"/>
        </a:spcBef>
        <a:buNone/>
        <a:defRPr lang="en-US" sz="3199" b="1" i="0" kern="1200" dirty="0" smtClean="0">
          <a:solidFill>
            <a:schemeClr val="tx1"/>
          </a:solidFill>
          <a:latin typeface="+mj-lt"/>
          <a:ea typeface="Gilroy" panose="00000500000000000000" pitchFamily="50" charset="0"/>
          <a:cs typeface="Gilroy" panose="00000500000000000000" pitchFamily="50" charset="0"/>
        </a:defRPr>
      </a:lvl1pPr>
    </p:titleStyle>
    <p:bodyStyle>
      <a:lvl1pPr marL="228440" indent="-228440" algn="l" defTabSz="456880" rtl="0" eaLnBrk="1" latinLnBrk="0" hangingPunct="1">
        <a:lnSpc>
          <a:spcPct val="90000"/>
        </a:lnSpc>
        <a:spcBef>
          <a:spcPts val="1200"/>
        </a:spcBef>
        <a:buClr>
          <a:schemeClr val="tx1"/>
        </a:buClr>
        <a:buFont typeface="Arial"/>
        <a:buChar char="•"/>
        <a:defRPr sz="1999" kern="1200">
          <a:solidFill>
            <a:schemeClr val="tx1"/>
          </a:solidFill>
          <a:latin typeface="+mn-lt"/>
          <a:ea typeface="Gilroy" panose="00000500000000000000" pitchFamily="50" charset="0"/>
          <a:cs typeface="Gilroy" panose="00000500000000000000" pitchFamily="50" charset="0"/>
        </a:defRPr>
      </a:lvl1pPr>
      <a:lvl2pPr marL="456880" indent="-225267" algn="l" defTabSz="456880" rtl="0" eaLnBrk="1" latinLnBrk="0" hangingPunct="1">
        <a:lnSpc>
          <a:spcPct val="90000"/>
        </a:lnSpc>
        <a:spcBef>
          <a:spcPts val="600"/>
        </a:spcBef>
        <a:buClr>
          <a:schemeClr val="tx1"/>
        </a:buClr>
        <a:buFont typeface="Arial"/>
        <a:buChar char="–"/>
        <a:defRPr sz="1600" kern="1200">
          <a:solidFill>
            <a:schemeClr val="tx1"/>
          </a:solidFill>
          <a:latin typeface="+mn-lt"/>
          <a:ea typeface="Gilroy" panose="00000500000000000000" pitchFamily="50" charset="0"/>
          <a:cs typeface="Gilroy" panose="00000500000000000000" pitchFamily="50" charset="0"/>
        </a:defRPr>
      </a:lvl2pPr>
      <a:lvl3pPr marL="740844" indent="-171330" algn="l" defTabSz="456880" rtl="0" eaLnBrk="1" latinLnBrk="0" hangingPunct="1">
        <a:lnSpc>
          <a:spcPct val="90000"/>
        </a:lnSpc>
        <a:spcBef>
          <a:spcPts val="600"/>
        </a:spcBef>
        <a:buClr>
          <a:schemeClr val="tx1"/>
        </a:buClr>
        <a:buFont typeface="Arial"/>
        <a:buChar char="•"/>
        <a:defRPr sz="1600" kern="1200">
          <a:solidFill>
            <a:schemeClr val="tx1"/>
          </a:solidFill>
          <a:latin typeface="+mn-lt"/>
          <a:ea typeface="Gilroy" panose="00000500000000000000" pitchFamily="50" charset="0"/>
          <a:cs typeface="Gilroy" panose="00000500000000000000" pitchFamily="50" charset="0"/>
        </a:defRPr>
      </a:lvl3pPr>
      <a:lvl4pPr marL="1026394" indent="-172917" algn="l" defTabSz="456880" rtl="0" eaLnBrk="1" latinLnBrk="0" hangingPunct="1">
        <a:lnSpc>
          <a:spcPct val="90000"/>
        </a:lnSpc>
        <a:spcBef>
          <a:spcPts val="600"/>
        </a:spcBef>
        <a:buClr>
          <a:schemeClr val="tx1"/>
        </a:buClr>
        <a:buFont typeface="Arial"/>
        <a:buChar char="–"/>
        <a:defRPr sz="1400" kern="1200">
          <a:solidFill>
            <a:schemeClr val="tx1"/>
          </a:solidFill>
          <a:latin typeface="Gilroy" panose="00000500000000000000" pitchFamily="50" charset="0"/>
          <a:ea typeface="Gilroy" panose="00000500000000000000" pitchFamily="50" charset="0"/>
          <a:cs typeface="Gilroy" panose="00000500000000000000" pitchFamily="50" charset="0"/>
        </a:defRPr>
      </a:lvl4pPr>
      <a:lvl5pPr marL="1310357" indent="-164984" algn="l" defTabSz="456880" rtl="0" eaLnBrk="1" latinLnBrk="0" hangingPunct="1">
        <a:lnSpc>
          <a:spcPct val="90000"/>
        </a:lnSpc>
        <a:spcBef>
          <a:spcPts val="600"/>
        </a:spcBef>
        <a:buClr>
          <a:schemeClr val="tx1"/>
        </a:buClr>
        <a:buFont typeface="Arial" panose="020B0604020202020204" pitchFamily="34" charset="0"/>
        <a:buChar char="•"/>
        <a:defRPr sz="1400" kern="1200">
          <a:solidFill>
            <a:schemeClr val="tx1"/>
          </a:solidFill>
          <a:latin typeface="Gilroy" panose="00000500000000000000" pitchFamily="50" charset="0"/>
          <a:ea typeface="Gilroy" panose="00000500000000000000" pitchFamily="50" charset="0"/>
          <a:cs typeface="Gilroy" panose="00000500000000000000" pitchFamily="50" charset="0"/>
        </a:defRPr>
      </a:lvl5pPr>
      <a:lvl6pPr marL="2512840" indent="-228440" algn="l" defTabSz="456880" rtl="0" eaLnBrk="1" latinLnBrk="0" hangingPunct="1">
        <a:spcBef>
          <a:spcPct val="20000"/>
        </a:spcBef>
        <a:buFont typeface="Arial"/>
        <a:buChar char="•"/>
        <a:defRPr sz="1998" kern="1200">
          <a:solidFill>
            <a:schemeClr val="tx1"/>
          </a:solidFill>
          <a:latin typeface="+mn-lt"/>
          <a:ea typeface="+mn-ea"/>
          <a:cs typeface="+mn-cs"/>
        </a:defRPr>
      </a:lvl6pPr>
      <a:lvl7pPr marL="2969720" indent="-228440" algn="l" defTabSz="456880" rtl="0" eaLnBrk="1" latinLnBrk="0" hangingPunct="1">
        <a:spcBef>
          <a:spcPct val="20000"/>
        </a:spcBef>
        <a:buFont typeface="Arial"/>
        <a:buChar char="•"/>
        <a:defRPr sz="1998" kern="1200">
          <a:solidFill>
            <a:schemeClr val="tx1"/>
          </a:solidFill>
          <a:latin typeface="+mn-lt"/>
          <a:ea typeface="+mn-ea"/>
          <a:cs typeface="+mn-cs"/>
        </a:defRPr>
      </a:lvl7pPr>
      <a:lvl8pPr marL="3426600" indent="-228440" algn="l" defTabSz="456880" rtl="0" eaLnBrk="1" latinLnBrk="0" hangingPunct="1">
        <a:spcBef>
          <a:spcPct val="20000"/>
        </a:spcBef>
        <a:buFont typeface="Arial"/>
        <a:buChar char="•"/>
        <a:defRPr sz="1998" kern="1200">
          <a:solidFill>
            <a:schemeClr val="tx1"/>
          </a:solidFill>
          <a:latin typeface="+mn-lt"/>
          <a:ea typeface="+mn-ea"/>
          <a:cs typeface="+mn-cs"/>
        </a:defRPr>
      </a:lvl8pPr>
      <a:lvl9pPr marL="3883481" indent="-228440" algn="l" defTabSz="456880" rtl="0" eaLnBrk="1" latinLnBrk="0" hangingPunct="1">
        <a:spcBef>
          <a:spcPct val="20000"/>
        </a:spcBef>
        <a:buFont typeface="Arial"/>
        <a:buChar char="•"/>
        <a:defRPr sz="1998" kern="1200">
          <a:solidFill>
            <a:schemeClr val="tx1"/>
          </a:solidFill>
          <a:latin typeface="+mn-lt"/>
          <a:ea typeface="+mn-ea"/>
          <a:cs typeface="+mn-cs"/>
        </a:defRPr>
      </a:lvl9pPr>
    </p:bodyStyle>
    <p:otherStyle>
      <a:defPPr>
        <a:defRPr lang="en-US"/>
      </a:defPPr>
      <a:lvl1pPr marL="0" algn="l" defTabSz="456880" rtl="0" eaLnBrk="1" latinLnBrk="0" hangingPunct="1">
        <a:defRPr sz="1798" kern="1200">
          <a:solidFill>
            <a:schemeClr val="tx1"/>
          </a:solidFill>
          <a:latin typeface="+mn-lt"/>
          <a:ea typeface="+mn-ea"/>
          <a:cs typeface="+mn-cs"/>
        </a:defRPr>
      </a:lvl1pPr>
      <a:lvl2pPr marL="456880" algn="l" defTabSz="456880" rtl="0" eaLnBrk="1" latinLnBrk="0" hangingPunct="1">
        <a:defRPr sz="1798" kern="1200">
          <a:solidFill>
            <a:schemeClr val="tx1"/>
          </a:solidFill>
          <a:latin typeface="+mn-lt"/>
          <a:ea typeface="+mn-ea"/>
          <a:cs typeface="+mn-cs"/>
        </a:defRPr>
      </a:lvl2pPr>
      <a:lvl3pPr marL="913760" algn="l" defTabSz="456880" rtl="0" eaLnBrk="1" latinLnBrk="0" hangingPunct="1">
        <a:defRPr sz="1798" kern="1200">
          <a:solidFill>
            <a:schemeClr val="tx1"/>
          </a:solidFill>
          <a:latin typeface="+mn-lt"/>
          <a:ea typeface="+mn-ea"/>
          <a:cs typeface="+mn-cs"/>
        </a:defRPr>
      </a:lvl3pPr>
      <a:lvl4pPr marL="1370640" algn="l" defTabSz="456880" rtl="0" eaLnBrk="1" latinLnBrk="0" hangingPunct="1">
        <a:defRPr sz="1798" kern="1200">
          <a:solidFill>
            <a:schemeClr val="tx1"/>
          </a:solidFill>
          <a:latin typeface="+mn-lt"/>
          <a:ea typeface="+mn-ea"/>
          <a:cs typeface="+mn-cs"/>
        </a:defRPr>
      </a:lvl4pPr>
      <a:lvl5pPr marL="1827520" algn="l" defTabSz="456880" rtl="0" eaLnBrk="1" latinLnBrk="0" hangingPunct="1">
        <a:defRPr sz="1798" kern="1200">
          <a:solidFill>
            <a:schemeClr val="tx1"/>
          </a:solidFill>
          <a:latin typeface="+mn-lt"/>
          <a:ea typeface="+mn-ea"/>
          <a:cs typeface="+mn-cs"/>
        </a:defRPr>
      </a:lvl5pPr>
      <a:lvl6pPr marL="2284400" algn="l" defTabSz="456880" rtl="0" eaLnBrk="1" latinLnBrk="0" hangingPunct="1">
        <a:defRPr sz="1798" kern="1200">
          <a:solidFill>
            <a:schemeClr val="tx1"/>
          </a:solidFill>
          <a:latin typeface="+mn-lt"/>
          <a:ea typeface="+mn-ea"/>
          <a:cs typeface="+mn-cs"/>
        </a:defRPr>
      </a:lvl6pPr>
      <a:lvl7pPr marL="2741280" algn="l" defTabSz="456880" rtl="0" eaLnBrk="1" latinLnBrk="0" hangingPunct="1">
        <a:defRPr sz="1798" kern="1200">
          <a:solidFill>
            <a:schemeClr val="tx1"/>
          </a:solidFill>
          <a:latin typeface="+mn-lt"/>
          <a:ea typeface="+mn-ea"/>
          <a:cs typeface="+mn-cs"/>
        </a:defRPr>
      </a:lvl7pPr>
      <a:lvl8pPr marL="3198160" algn="l" defTabSz="456880" rtl="0" eaLnBrk="1" latinLnBrk="0" hangingPunct="1">
        <a:defRPr sz="1798" kern="1200">
          <a:solidFill>
            <a:schemeClr val="tx1"/>
          </a:solidFill>
          <a:latin typeface="+mn-lt"/>
          <a:ea typeface="+mn-ea"/>
          <a:cs typeface="+mn-cs"/>
        </a:defRPr>
      </a:lvl8pPr>
      <a:lvl9pPr marL="3655040" algn="l" defTabSz="456880" rtl="0" eaLnBrk="1" latinLnBrk="0" hangingPunct="1">
        <a:defRPr sz="1798"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jpeg"/><Relationship Id="rId2" Type="http://schemas.openxmlformats.org/officeDocument/2006/relationships/notesSlide" Target="../notesSlides/notesSlide11.xml"/><Relationship Id="rId1" Type="http://schemas.openxmlformats.org/officeDocument/2006/relationships/slideLayout" Target="../slideLayouts/slideLayout111.xml"/><Relationship Id="rId6" Type="http://schemas.openxmlformats.org/officeDocument/2006/relationships/image" Target="../media/image78.pn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9.xml"/></Relationships>
</file>

<file path=ppt/slides/_rels/slide1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3.xml"/><Relationship Id="rId1" Type="http://schemas.openxmlformats.org/officeDocument/2006/relationships/slideLayout" Target="../slideLayouts/slideLayout111.xml"/><Relationship Id="rId5" Type="http://schemas.openxmlformats.org/officeDocument/2006/relationships/image" Target="../media/image84.png"/><Relationship Id="rId4" Type="http://schemas.openxmlformats.org/officeDocument/2006/relationships/image" Target="../media/image83.png"/></Relationships>
</file>

<file path=ppt/slides/_rels/slide1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4.xml"/><Relationship Id="rId1" Type="http://schemas.openxmlformats.org/officeDocument/2006/relationships/slideLayout" Target="../slideLayouts/slideLayout111.xml"/><Relationship Id="rId5" Type="http://schemas.openxmlformats.org/officeDocument/2006/relationships/image" Target="../media/image86.png"/><Relationship Id="rId4" Type="http://schemas.openxmlformats.org/officeDocument/2006/relationships/image" Target="../media/image85.png"/></Relationships>
</file>

<file path=ppt/slides/_rels/slide1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5.xml"/><Relationship Id="rId1" Type="http://schemas.openxmlformats.org/officeDocument/2006/relationships/slideLayout" Target="../slideLayouts/slideLayout111.xml"/><Relationship Id="rId5" Type="http://schemas.openxmlformats.org/officeDocument/2006/relationships/image" Target="../media/image88.png"/><Relationship Id="rId4" Type="http://schemas.openxmlformats.org/officeDocument/2006/relationships/image" Target="../media/image87.png"/></Relationships>
</file>

<file path=ppt/slides/_rels/slide1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6.xml"/><Relationship Id="rId1" Type="http://schemas.openxmlformats.org/officeDocument/2006/relationships/slideLayout" Target="../slideLayouts/slideLayout111.xml"/><Relationship Id="rId6" Type="http://schemas.openxmlformats.org/officeDocument/2006/relationships/image" Target="../media/image91.png"/><Relationship Id="rId5" Type="http://schemas.openxmlformats.org/officeDocument/2006/relationships/image" Target="../media/image90.tiff"/><Relationship Id="rId4" Type="http://schemas.openxmlformats.org/officeDocument/2006/relationships/image" Target="../media/image89.png"/></Relationships>
</file>

<file path=ppt/slides/_rels/slide1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7.xml"/><Relationship Id="rId1" Type="http://schemas.openxmlformats.org/officeDocument/2006/relationships/slideLayout" Target="../slideLayouts/slideLayout111.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1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8.xml"/><Relationship Id="rId1" Type="http://schemas.openxmlformats.org/officeDocument/2006/relationships/slideLayout" Target="../slideLayouts/slideLayout111.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19.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75.png"/><Relationship Id="rId7" Type="http://schemas.openxmlformats.org/officeDocument/2006/relationships/image" Target="../media/image101.png"/><Relationship Id="rId2" Type="http://schemas.openxmlformats.org/officeDocument/2006/relationships/notesSlide" Target="../notesSlides/notesSlide19.xml"/><Relationship Id="rId1" Type="http://schemas.openxmlformats.org/officeDocument/2006/relationships/slideLayout" Target="../slideLayouts/slideLayout111.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8.png"/><Relationship Id="rId26" Type="http://schemas.openxmlformats.org/officeDocument/2006/relationships/image" Target="../media/image25.png"/><Relationship Id="rId3" Type="http://schemas.openxmlformats.org/officeDocument/2006/relationships/image" Target="../media/image4.png"/><Relationship Id="rId21" Type="http://schemas.openxmlformats.org/officeDocument/2006/relationships/image" Target="../media/image21.png"/><Relationship Id="rId34" Type="http://schemas.openxmlformats.org/officeDocument/2006/relationships/image" Target="../media/image32.wmf"/><Relationship Id="rId7" Type="http://schemas.openxmlformats.org/officeDocument/2006/relationships/image" Target="../media/image8.png"/><Relationship Id="rId12" Type="http://schemas.openxmlformats.org/officeDocument/2006/relationships/image" Target="../media/image13.png"/><Relationship Id="rId17" Type="http://schemas.microsoft.com/office/2007/relationships/hdphoto" Target="../media/hdphoto1.wdp"/><Relationship Id="rId25" Type="http://schemas.microsoft.com/office/2007/relationships/hdphoto" Target="../media/hdphoto2.wdp"/><Relationship Id="rId33" Type="http://schemas.openxmlformats.org/officeDocument/2006/relationships/image" Target="../media/image31.emf"/><Relationship Id="rId2" Type="http://schemas.openxmlformats.org/officeDocument/2006/relationships/notesSlide" Target="../notesSlides/notesSlide2.xml"/><Relationship Id="rId16" Type="http://schemas.openxmlformats.org/officeDocument/2006/relationships/image" Target="../media/image17.png"/><Relationship Id="rId20" Type="http://schemas.openxmlformats.org/officeDocument/2006/relationships/image" Target="../media/image20.png"/><Relationship Id="rId29" Type="http://schemas.openxmlformats.org/officeDocument/2006/relationships/image" Target="../media/image28.png"/><Relationship Id="rId1" Type="http://schemas.openxmlformats.org/officeDocument/2006/relationships/slideLayout" Target="../slideLayouts/slideLayout11.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4.png"/><Relationship Id="rId32" Type="http://schemas.openxmlformats.org/officeDocument/2006/relationships/image" Target="../media/image30.wmf"/><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3.png"/><Relationship Id="rId28" Type="http://schemas.openxmlformats.org/officeDocument/2006/relationships/image" Target="../media/image27.png"/><Relationship Id="rId10" Type="http://schemas.openxmlformats.org/officeDocument/2006/relationships/image" Target="../media/image11.png"/><Relationship Id="rId19" Type="http://schemas.openxmlformats.org/officeDocument/2006/relationships/image" Target="../media/image19.png"/><Relationship Id="rId31" Type="http://schemas.openxmlformats.org/officeDocument/2006/relationships/image" Target="../media/image29.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2.png"/><Relationship Id="rId27" Type="http://schemas.openxmlformats.org/officeDocument/2006/relationships/image" Target="../media/image26.png"/><Relationship Id="rId30" Type="http://schemas.microsoft.com/office/2007/relationships/hdphoto" Target="../media/hdphoto3.wdp"/><Relationship Id="rId35" Type="http://schemas.openxmlformats.org/officeDocument/2006/relationships/image" Target="../media/image33.png"/></Relationships>
</file>

<file path=ppt/slides/_rels/slide2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0.xml"/><Relationship Id="rId1" Type="http://schemas.openxmlformats.org/officeDocument/2006/relationships/slideLayout" Target="../slideLayouts/slideLayout111.xml"/><Relationship Id="rId4" Type="http://schemas.openxmlformats.org/officeDocument/2006/relationships/image" Target="../media/image103.png"/></Relationships>
</file>

<file path=ppt/slides/_rels/slide21.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jpeg"/><Relationship Id="rId2" Type="http://schemas.openxmlformats.org/officeDocument/2006/relationships/notesSlide" Target="../notesSlides/notesSlide21.xml"/><Relationship Id="rId1" Type="http://schemas.openxmlformats.org/officeDocument/2006/relationships/slideLayout" Target="../slideLayouts/slideLayout111.xml"/><Relationship Id="rId6" Type="http://schemas.openxmlformats.org/officeDocument/2006/relationships/image" Target="../media/image78.pn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em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7.emf"/><Relationship Id="rId5" Type="http://schemas.openxmlformats.org/officeDocument/2006/relationships/image" Target="../media/image36.emf"/><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40.tiff"/></Relationships>
</file>

<file path=ppt/slides/_rels/slide6.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6.xml"/><Relationship Id="rId1" Type="http://schemas.openxmlformats.org/officeDocument/2006/relationships/slideLayout" Target="../slideLayouts/slideLayout45.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 Id="rId9" Type="http://schemas.openxmlformats.org/officeDocument/2006/relationships/image" Target="../media/image47.tiff"/></Relationships>
</file>

<file path=ppt/slides/_rels/slide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76.xml"/><Relationship Id="rId6" Type="http://schemas.openxmlformats.org/officeDocument/2006/relationships/image" Target="../media/image51.tiff"/><Relationship Id="rId5" Type="http://schemas.openxmlformats.org/officeDocument/2006/relationships/image" Target="../media/image50.png"/><Relationship Id="rId4" Type="http://schemas.openxmlformats.org/officeDocument/2006/relationships/image" Target="../media/image49.png"/></Relationships>
</file>

<file path=ppt/slides/_rels/slide8.xml.rels><?xml version="1.0" encoding="UTF-8" standalone="yes"?>
<Relationships xmlns="http://schemas.openxmlformats.org/package/2006/relationships"><Relationship Id="rId8" Type="http://schemas.openxmlformats.org/officeDocument/2006/relationships/image" Target="../media/image57.jpeg"/><Relationship Id="rId13" Type="http://schemas.openxmlformats.org/officeDocument/2006/relationships/image" Target="../media/image62.png"/><Relationship Id="rId18" Type="http://schemas.openxmlformats.org/officeDocument/2006/relationships/image" Target="../media/image67.jpeg"/><Relationship Id="rId3" Type="http://schemas.openxmlformats.org/officeDocument/2006/relationships/image" Target="../media/image52.png"/><Relationship Id="rId21" Type="http://schemas.openxmlformats.org/officeDocument/2006/relationships/image" Target="../media/image70.png"/><Relationship Id="rId7" Type="http://schemas.openxmlformats.org/officeDocument/2006/relationships/image" Target="../media/image56.png"/><Relationship Id="rId12" Type="http://schemas.openxmlformats.org/officeDocument/2006/relationships/image" Target="../media/image61.jpg"/><Relationship Id="rId17" Type="http://schemas.openxmlformats.org/officeDocument/2006/relationships/image" Target="../media/image66.png"/><Relationship Id="rId25" Type="http://schemas.openxmlformats.org/officeDocument/2006/relationships/image" Target="../media/image74.png"/><Relationship Id="rId2" Type="http://schemas.openxmlformats.org/officeDocument/2006/relationships/notesSlide" Target="../notesSlides/notesSlide8.xml"/><Relationship Id="rId16" Type="http://schemas.openxmlformats.org/officeDocument/2006/relationships/image" Target="../media/image65.png"/><Relationship Id="rId20" Type="http://schemas.openxmlformats.org/officeDocument/2006/relationships/image" Target="../media/image69.jpg"/><Relationship Id="rId1" Type="http://schemas.openxmlformats.org/officeDocument/2006/relationships/slideLayout" Target="../slideLayouts/slideLayout76.xml"/><Relationship Id="rId6" Type="http://schemas.openxmlformats.org/officeDocument/2006/relationships/image" Target="../media/image55.png"/><Relationship Id="rId11" Type="http://schemas.openxmlformats.org/officeDocument/2006/relationships/image" Target="../media/image60.png"/><Relationship Id="rId24" Type="http://schemas.openxmlformats.org/officeDocument/2006/relationships/image" Target="../media/image73.png"/><Relationship Id="rId5" Type="http://schemas.openxmlformats.org/officeDocument/2006/relationships/image" Target="../media/image54.png"/><Relationship Id="rId15" Type="http://schemas.openxmlformats.org/officeDocument/2006/relationships/image" Target="../media/image64.jpeg"/><Relationship Id="rId23" Type="http://schemas.openxmlformats.org/officeDocument/2006/relationships/image" Target="../media/image72.png"/><Relationship Id="rId10" Type="http://schemas.openxmlformats.org/officeDocument/2006/relationships/image" Target="../media/image59.png"/><Relationship Id="rId19" Type="http://schemas.openxmlformats.org/officeDocument/2006/relationships/image" Target="../media/image68.jpeg"/><Relationship Id="rId4" Type="http://schemas.openxmlformats.org/officeDocument/2006/relationships/image" Target="../media/image53.png"/><Relationship Id="rId9" Type="http://schemas.openxmlformats.org/officeDocument/2006/relationships/image" Target="../media/image58.jpeg"/><Relationship Id="rId14" Type="http://schemas.openxmlformats.org/officeDocument/2006/relationships/image" Target="../media/image63.jpeg"/><Relationship Id="rId22" Type="http://schemas.openxmlformats.org/officeDocument/2006/relationships/image" Target="../media/image7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0C7F1E8-B497-4AF2-8DED-DE46288E2265}"/>
              </a:ext>
            </a:extLst>
          </p:cNvPr>
          <p:cNvSpPr/>
          <p:nvPr/>
        </p:nvSpPr>
        <p:spPr>
          <a:xfrm>
            <a:off x="10608235" y="0"/>
            <a:ext cx="1580590" cy="68524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4634E25-3A5D-4EE6-95D2-215E4B88C51E}"/>
              </a:ext>
            </a:extLst>
          </p:cNvPr>
          <p:cNvSpPr>
            <a:spLocks noGrp="1"/>
          </p:cNvSpPr>
          <p:nvPr>
            <p:ph type="title"/>
          </p:nvPr>
        </p:nvSpPr>
        <p:spPr>
          <a:xfrm>
            <a:off x="427244" y="1366059"/>
            <a:ext cx="7048942" cy="2642187"/>
          </a:xfrm>
        </p:spPr>
        <p:txBody>
          <a:bodyPr/>
          <a:lstStyle/>
          <a:p>
            <a:r>
              <a:rPr lang="en-US" dirty="0"/>
              <a:t>Deliver business outcomes with </a:t>
            </a:r>
            <a:br>
              <a:rPr lang="en-US" dirty="0"/>
            </a:br>
            <a:r>
              <a:rPr lang="en-US" dirty="0"/>
              <a:t>speed and agility</a:t>
            </a:r>
          </a:p>
        </p:txBody>
      </p:sp>
      <p:pic>
        <p:nvPicPr>
          <p:cNvPr id="7" name="Picture 6"/>
          <p:cNvPicPr>
            <a:picLocks noChangeAspect="1"/>
          </p:cNvPicPr>
          <p:nvPr/>
        </p:nvPicPr>
        <p:blipFill rotWithShape="1">
          <a:blip r:embed="rId3"/>
          <a:stretch/>
        </p:blipFill>
        <p:spPr>
          <a:xfrm>
            <a:off x="6796463" y="1366059"/>
            <a:ext cx="5614679" cy="5486400"/>
          </a:xfrm>
          <a:prstGeom prst="rect">
            <a:avLst/>
          </a:prstGeom>
          <a:noFill/>
          <a:ln>
            <a:noFill/>
          </a:ln>
        </p:spPr>
      </p:pic>
      <p:sp>
        <p:nvSpPr>
          <p:cNvPr id="6" name="Rectangle 5">
            <a:extLst>
              <a:ext uri="{FF2B5EF4-FFF2-40B4-BE49-F238E27FC236}">
                <a16:creationId xmlns:a16="http://schemas.microsoft.com/office/drawing/2014/main" id="{6973D64C-4871-4607-84EC-2BE22553B9B4}"/>
              </a:ext>
            </a:extLst>
          </p:cNvPr>
          <p:cNvSpPr/>
          <p:nvPr/>
        </p:nvSpPr>
        <p:spPr>
          <a:xfrm>
            <a:off x="436406" y="4424586"/>
            <a:ext cx="184731" cy="369204"/>
          </a:xfrm>
          <a:prstGeom prst="rect">
            <a:avLst/>
          </a:prstGeom>
        </p:spPr>
        <p:txBody>
          <a:bodyPr wrap="none">
            <a:spAutoFit/>
          </a:bodyPr>
          <a:lstStyle/>
          <a:p>
            <a:endParaRPr lang="en-US" b="1" dirty="0">
              <a:solidFill>
                <a:schemeClr val="bg1"/>
              </a:solidFill>
            </a:endParaRPr>
          </a:p>
        </p:txBody>
      </p:sp>
      <p:sp>
        <p:nvSpPr>
          <p:cNvPr id="8" name="Rectangle 7">
            <a:extLst>
              <a:ext uri="{FF2B5EF4-FFF2-40B4-BE49-F238E27FC236}">
                <a16:creationId xmlns:a16="http://schemas.microsoft.com/office/drawing/2014/main" id="{7585E5F9-4884-4B62-96DB-C62987F22D21}"/>
              </a:ext>
            </a:extLst>
          </p:cNvPr>
          <p:cNvSpPr/>
          <p:nvPr/>
        </p:nvSpPr>
        <p:spPr>
          <a:xfrm>
            <a:off x="621137" y="4801046"/>
            <a:ext cx="6766693" cy="341632"/>
          </a:xfrm>
          <a:prstGeom prst="rect">
            <a:avLst/>
          </a:prstGeom>
        </p:spPr>
        <p:txBody>
          <a:bodyPr wrap="square">
            <a:spAutoFit/>
          </a:bodyPr>
          <a:lstStyle/>
          <a:p>
            <a:pPr lvl="0" defTabSz="457200">
              <a:lnSpc>
                <a:spcPct val="90000"/>
              </a:lnSpc>
              <a:buClr>
                <a:srgbClr val="D1232B"/>
              </a:buClr>
              <a:defRPr/>
            </a:pPr>
            <a:endParaRPr lang="fr-FR" sz="1800" dirty="0">
              <a:solidFill>
                <a:schemeClr val="bg1"/>
              </a:solidFill>
              <a:latin typeface="Calibri" charset="0"/>
              <a:ea typeface="Calibri" charset="0"/>
              <a:cs typeface="Calibri" charset="0"/>
            </a:endParaRPr>
          </a:p>
        </p:txBody>
      </p:sp>
      <p:sp>
        <p:nvSpPr>
          <p:cNvPr id="9" name="Rectangle 8">
            <a:extLst>
              <a:ext uri="{FF2B5EF4-FFF2-40B4-BE49-F238E27FC236}">
                <a16:creationId xmlns:a16="http://schemas.microsoft.com/office/drawing/2014/main" id="{E825B898-59E6-41EE-9179-33945E18FBF3}"/>
              </a:ext>
            </a:extLst>
          </p:cNvPr>
          <p:cNvSpPr/>
          <p:nvPr/>
        </p:nvSpPr>
        <p:spPr>
          <a:xfrm>
            <a:off x="621137" y="5503586"/>
            <a:ext cx="6092825" cy="341632"/>
          </a:xfrm>
          <a:prstGeom prst="rect">
            <a:avLst/>
          </a:prstGeom>
        </p:spPr>
        <p:txBody>
          <a:bodyPr>
            <a:spAutoFit/>
          </a:bodyPr>
          <a:lstStyle/>
          <a:p>
            <a:pPr lvl="0" defTabSz="457200">
              <a:lnSpc>
                <a:spcPct val="90000"/>
              </a:lnSpc>
              <a:buClr>
                <a:srgbClr val="D1232B"/>
              </a:buClr>
              <a:defRPr/>
            </a:pPr>
            <a:endParaRPr lang="fr-FR" sz="1800" dirty="0">
              <a:solidFill>
                <a:schemeClr val="bg1"/>
              </a:solidFill>
              <a:latin typeface="Calibri" charset="0"/>
              <a:ea typeface="Calibri" charset="0"/>
              <a:cs typeface="Calibri" charset="0"/>
            </a:endParaRPr>
          </a:p>
        </p:txBody>
      </p:sp>
      <p:sp>
        <p:nvSpPr>
          <p:cNvPr id="2" name="Rectangle 1">
            <a:extLst>
              <a:ext uri="{FF2B5EF4-FFF2-40B4-BE49-F238E27FC236}">
                <a16:creationId xmlns:a16="http://schemas.microsoft.com/office/drawing/2014/main" id="{8F446CF2-56AA-448D-B91F-1FF9DE0E7D85}"/>
              </a:ext>
            </a:extLst>
          </p:cNvPr>
          <p:cNvSpPr/>
          <p:nvPr/>
        </p:nvSpPr>
        <p:spPr>
          <a:xfrm>
            <a:off x="538636" y="5083471"/>
            <a:ext cx="6092825" cy="590931"/>
          </a:xfrm>
          <a:prstGeom prst="rect">
            <a:avLst/>
          </a:prstGeom>
        </p:spPr>
        <p:txBody>
          <a:bodyPr>
            <a:spAutoFit/>
          </a:bodyPr>
          <a:lstStyle/>
          <a:p>
            <a:pPr lvl="0" defTabSz="457200">
              <a:lnSpc>
                <a:spcPct val="90000"/>
              </a:lnSpc>
              <a:buClr>
                <a:srgbClr val="D1232B"/>
              </a:buClr>
              <a:defRPr/>
            </a:pPr>
            <a:r>
              <a:rPr lang="fr-FR" sz="1800" b="1" dirty="0">
                <a:solidFill>
                  <a:schemeClr val="bg2"/>
                </a:solidFill>
                <a:latin typeface="Calibri" charset="0"/>
                <a:ea typeface="Calibri" charset="0"/>
                <a:cs typeface="Calibri" charset="0"/>
              </a:rPr>
              <a:t>Richelieu Richardson</a:t>
            </a:r>
          </a:p>
          <a:p>
            <a:pPr lvl="0">
              <a:lnSpc>
                <a:spcPct val="90000"/>
              </a:lnSpc>
              <a:buClr>
                <a:srgbClr val="D1232B"/>
              </a:buClr>
              <a:defRPr/>
            </a:pPr>
            <a:r>
              <a:rPr lang="fr-FR" sz="1800" dirty="0">
                <a:solidFill>
                  <a:schemeClr val="bg1"/>
                </a:solidFill>
                <a:latin typeface="Calibri" charset="0"/>
                <a:ea typeface="Calibri" charset="0"/>
                <a:cs typeface="Calibri" charset="0"/>
              </a:rPr>
              <a:t>ITBM Senior Advisory Solution Consulting</a:t>
            </a:r>
          </a:p>
        </p:txBody>
      </p:sp>
    </p:spTree>
    <p:extLst>
      <p:ext uri="{BB962C8B-B14F-4D97-AF65-F5344CB8AC3E}">
        <p14:creationId xmlns:p14="http://schemas.microsoft.com/office/powerpoint/2010/main" val="28925691"/>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0C7F1E8-B497-4AF2-8DED-DE46288E2265}"/>
              </a:ext>
            </a:extLst>
          </p:cNvPr>
          <p:cNvSpPr/>
          <p:nvPr/>
        </p:nvSpPr>
        <p:spPr>
          <a:xfrm>
            <a:off x="10608235" y="0"/>
            <a:ext cx="1580590" cy="68524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4634E25-3A5D-4EE6-95D2-215E4B88C51E}"/>
              </a:ext>
            </a:extLst>
          </p:cNvPr>
          <p:cNvSpPr>
            <a:spLocks noGrp="1"/>
          </p:cNvSpPr>
          <p:nvPr>
            <p:ph type="title"/>
          </p:nvPr>
        </p:nvSpPr>
        <p:spPr>
          <a:xfrm>
            <a:off x="427244" y="1366059"/>
            <a:ext cx="7048942" cy="2642187"/>
          </a:xfrm>
        </p:spPr>
        <p:txBody>
          <a:bodyPr/>
          <a:lstStyle/>
          <a:p>
            <a:r>
              <a:rPr lang="en-US" dirty="0"/>
              <a:t>Deliver business outcomes with </a:t>
            </a:r>
            <a:br>
              <a:rPr lang="en-US" dirty="0"/>
            </a:br>
            <a:r>
              <a:rPr lang="en-US" dirty="0"/>
              <a:t>speed and agility</a:t>
            </a:r>
          </a:p>
        </p:txBody>
      </p:sp>
      <p:pic>
        <p:nvPicPr>
          <p:cNvPr id="7" name="Picture 6"/>
          <p:cNvPicPr>
            <a:picLocks noChangeAspect="1"/>
          </p:cNvPicPr>
          <p:nvPr/>
        </p:nvPicPr>
        <p:blipFill rotWithShape="1">
          <a:blip r:embed="rId3"/>
          <a:stretch/>
        </p:blipFill>
        <p:spPr>
          <a:xfrm>
            <a:off x="6796463" y="1366059"/>
            <a:ext cx="5614679" cy="5486400"/>
          </a:xfrm>
          <a:prstGeom prst="rect">
            <a:avLst/>
          </a:prstGeom>
          <a:noFill/>
          <a:ln>
            <a:noFill/>
          </a:ln>
        </p:spPr>
      </p:pic>
      <p:sp>
        <p:nvSpPr>
          <p:cNvPr id="6" name="Rectangle 5">
            <a:extLst>
              <a:ext uri="{FF2B5EF4-FFF2-40B4-BE49-F238E27FC236}">
                <a16:creationId xmlns:a16="http://schemas.microsoft.com/office/drawing/2014/main" id="{6973D64C-4871-4607-84EC-2BE22553B9B4}"/>
              </a:ext>
            </a:extLst>
          </p:cNvPr>
          <p:cNvSpPr/>
          <p:nvPr/>
        </p:nvSpPr>
        <p:spPr>
          <a:xfrm>
            <a:off x="436406" y="4424586"/>
            <a:ext cx="184731" cy="369204"/>
          </a:xfrm>
          <a:prstGeom prst="rect">
            <a:avLst/>
          </a:prstGeom>
        </p:spPr>
        <p:txBody>
          <a:bodyPr wrap="none">
            <a:spAutoFit/>
          </a:bodyPr>
          <a:lstStyle/>
          <a:p>
            <a:endParaRPr lang="en-US" b="1" dirty="0">
              <a:solidFill>
                <a:schemeClr val="bg1"/>
              </a:solidFill>
            </a:endParaRPr>
          </a:p>
        </p:txBody>
      </p:sp>
      <p:sp>
        <p:nvSpPr>
          <p:cNvPr id="8" name="Rectangle 7">
            <a:extLst>
              <a:ext uri="{FF2B5EF4-FFF2-40B4-BE49-F238E27FC236}">
                <a16:creationId xmlns:a16="http://schemas.microsoft.com/office/drawing/2014/main" id="{7585E5F9-4884-4B62-96DB-C62987F22D21}"/>
              </a:ext>
            </a:extLst>
          </p:cNvPr>
          <p:cNvSpPr/>
          <p:nvPr/>
        </p:nvSpPr>
        <p:spPr>
          <a:xfrm>
            <a:off x="621137" y="4801046"/>
            <a:ext cx="6766693" cy="341632"/>
          </a:xfrm>
          <a:prstGeom prst="rect">
            <a:avLst/>
          </a:prstGeom>
        </p:spPr>
        <p:txBody>
          <a:bodyPr wrap="square">
            <a:spAutoFit/>
          </a:bodyPr>
          <a:lstStyle/>
          <a:p>
            <a:pPr lvl="0" defTabSz="457200">
              <a:lnSpc>
                <a:spcPct val="90000"/>
              </a:lnSpc>
              <a:buClr>
                <a:srgbClr val="D1232B"/>
              </a:buClr>
              <a:defRPr/>
            </a:pPr>
            <a:endParaRPr lang="fr-FR" sz="1800" dirty="0">
              <a:solidFill>
                <a:schemeClr val="bg1"/>
              </a:solidFill>
              <a:latin typeface="Calibri" charset="0"/>
              <a:ea typeface="Calibri" charset="0"/>
              <a:cs typeface="Calibri" charset="0"/>
            </a:endParaRPr>
          </a:p>
        </p:txBody>
      </p:sp>
      <p:sp>
        <p:nvSpPr>
          <p:cNvPr id="9" name="Rectangle 8">
            <a:extLst>
              <a:ext uri="{FF2B5EF4-FFF2-40B4-BE49-F238E27FC236}">
                <a16:creationId xmlns:a16="http://schemas.microsoft.com/office/drawing/2014/main" id="{E825B898-59E6-41EE-9179-33945E18FBF3}"/>
              </a:ext>
            </a:extLst>
          </p:cNvPr>
          <p:cNvSpPr/>
          <p:nvPr/>
        </p:nvSpPr>
        <p:spPr>
          <a:xfrm>
            <a:off x="621137" y="5503586"/>
            <a:ext cx="6092825" cy="341632"/>
          </a:xfrm>
          <a:prstGeom prst="rect">
            <a:avLst/>
          </a:prstGeom>
        </p:spPr>
        <p:txBody>
          <a:bodyPr>
            <a:spAutoFit/>
          </a:bodyPr>
          <a:lstStyle/>
          <a:p>
            <a:pPr lvl="0" defTabSz="457200">
              <a:lnSpc>
                <a:spcPct val="90000"/>
              </a:lnSpc>
              <a:buClr>
                <a:srgbClr val="D1232B"/>
              </a:buClr>
              <a:defRPr/>
            </a:pPr>
            <a:endParaRPr lang="fr-FR" sz="1800" dirty="0">
              <a:solidFill>
                <a:schemeClr val="bg1"/>
              </a:solidFill>
              <a:latin typeface="Calibri" charset="0"/>
              <a:ea typeface="Calibri" charset="0"/>
              <a:cs typeface="Calibri" charset="0"/>
            </a:endParaRPr>
          </a:p>
        </p:txBody>
      </p:sp>
    </p:spTree>
    <p:extLst>
      <p:ext uri="{BB962C8B-B14F-4D97-AF65-F5344CB8AC3E}">
        <p14:creationId xmlns:p14="http://schemas.microsoft.com/office/powerpoint/2010/main" val="1571229680"/>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A1D968C-DB58-DF4E-8410-E941C50FD015}"/>
              </a:ext>
            </a:extLst>
          </p:cNvPr>
          <p:cNvSpPr txBox="1"/>
          <p:nvPr/>
        </p:nvSpPr>
        <p:spPr>
          <a:xfrm>
            <a:off x="83413" y="194890"/>
            <a:ext cx="7896705" cy="584647"/>
          </a:xfrm>
          <a:prstGeom prst="rect">
            <a:avLst/>
          </a:prstGeom>
          <a:noFill/>
        </p:spPr>
        <p:txBody>
          <a:bodyPr wrap="square" rtlCol="0">
            <a:sp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3199" b="1" i="0" u="none" strike="noStrike" kern="1200" cap="none" spc="0" normalizeH="0" baseline="0" noProof="0" dirty="0">
                <a:ln>
                  <a:noFill/>
                </a:ln>
                <a:solidFill>
                  <a:srgbClr val="FFFFFF"/>
                </a:solidFill>
                <a:effectLst/>
                <a:uLnTx/>
                <a:uFillTx/>
                <a:latin typeface="Century Gothic" panose="020F0302020204030204"/>
                <a:ea typeface="+mn-ea"/>
                <a:cs typeface="+mn-cs"/>
              </a:rPr>
              <a:t>Management – Dashboard &amp; Reporting</a:t>
            </a:r>
          </a:p>
        </p:txBody>
      </p:sp>
      <p:sp>
        <p:nvSpPr>
          <p:cNvPr id="12" name="TextBox 11">
            <a:extLst>
              <a:ext uri="{FF2B5EF4-FFF2-40B4-BE49-F238E27FC236}">
                <a16:creationId xmlns:a16="http://schemas.microsoft.com/office/drawing/2014/main" id="{D67F7CD9-BCEF-3948-891A-2EA6C8ADAA96}"/>
              </a:ext>
            </a:extLst>
          </p:cNvPr>
          <p:cNvSpPr txBox="1"/>
          <p:nvPr/>
        </p:nvSpPr>
        <p:spPr>
          <a:xfrm>
            <a:off x="8207213" y="487214"/>
            <a:ext cx="3989937" cy="1600021"/>
          </a:xfrm>
          <a:prstGeom prst="rect">
            <a:avLst/>
          </a:prstGeom>
          <a:noFill/>
        </p:spPr>
        <p:txBody>
          <a:bodyPr wrap="square" rtlCol="0">
            <a:sp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a:noFill/>
                </a:ln>
                <a:solidFill>
                  <a:srgbClr val="F7F7F7">
                    <a:lumMod val="10000"/>
                  </a:srgbClr>
                </a:solidFill>
                <a:effectLst/>
                <a:uLnTx/>
                <a:uFillTx/>
                <a:latin typeface="Century Gothic" panose="020F0302020204030204"/>
                <a:ea typeface="+mn-ea"/>
                <a:cs typeface="+mn-cs"/>
              </a:rPr>
              <a:t>Objectives</a:t>
            </a:r>
          </a:p>
          <a:p>
            <a:pPr marL="285664" marR="0" lvl="0" indent="-285664" algn="l" defTabSz="4570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83D40"/>
                </a:solidFill>
                <a:effectLst/>
                <a:uLnTx/>
                <a:uFillTx/>
                <a:latin typeface="Century Gothic" panose="020F0302020204030204"/>
                <a:ea typeface="+mn-ea"/>
                <a:cs typeface="+mn-cs"/>
              </a:rPr>
              <a:t>Give visibility to all actors on their own Business metrics and KPIs.</a:t>
            </a:r>
          </a:p>
          <a:p>
            <a:pPr marL="285664" marR="0" lvl="0" indent="-285664" algn="l" defTabSz="4570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83D40"/>
                </a:solidFill>
                <a:effectLst/>
                <a:uLnTx/>
                <a:uFillTx/>
                <a:latin typeface="Century Gothic" panose="020F0302020204030204"/>
                <a:ea typeface="+mn-ea"/>
                <a:cs typeface="+mn-cs"/>
              </a:rPr>
              <a:t>Give users the ability to create reports through drag &amp; drop.</a:t>
            </a:r>
          </a:p>
          <a:p>
            <a:pPr marL="285664" marR="0" lvl="0" indent="-285664" algn="l" defTabSz="4570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83D40"/>
                </a:solidFill>
                <a:effectLst/>
                <a:uLnTx/>
                <a:uFillTx/>
                <a:latin typeface="Century Gothic" panose="020F0302020204030204"/>
                <a:ea typeface="+mn-ea"/>
                <a:cs typeface="+mn-cs"/>
              </a:rPr>
              <a:t>Publish to various formats.</a:t>
            </a:r>
          </a:p>
        </p:txBody>
      </p:sp>
      <p:sp>
        <p:nvSpPr>
          <p:cNvPr id="13" name="TextBox 12">
            <a:extLst>
              <a:ext uri="{FF2B5EF4-FFF2-40B4-BE49-F238E27FC236}">
                <a16:creationId xmlns:a16="http://schemas.microsoft.com/office/drawing/2014/main" id="{EDB9C636-5535-4046-90E0-EF5A602B1318}"/>
              </a:ext>
            </a:extLst>
          </p:cNvPr>
          <p:cNvSpPr txBox="1"/>
          <p:nvPr/>
        </p:nvSpPr>
        <p:spPr>
          <a:xfrm>
            <a:off x="8207213" y="2447368"/>
            <a:ext cx="3989937" cy="1846178"/>
          </a:xfrm>
          <a:prstGeom prst="rect">
            <a:avLst/>
          </a:prstGeom>
          <a:noFill/>
        </p:spPr>
        <p:txBody>
          <a:bodyPr wrap="square" rtlCol="0">
            <a:sp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a:noFill/>
                </a:ln>
                <a:solidFill>
                  <a:srgbClr val="F7F7F7">
                    <a:lumMod val="10000"/>
                  </a:srgbClr>
                </a:solidFill>
                <a:effectLst/>
                <a:uLnTx/>
                <a:uFillTx/>
                <a:latin typeface="Century Gothic" panose="020F0302020204030204"/>
                <a:ea typeface="+mn-ea"/>
                <a:cs typeface="+mn-cs"/>
              </a:rPr>
              <a:t>Capabilities</a:t>
            </a:r>
          </a:p>
          <a:p>
            <a:pPr marL="285664" marR="0" lvl="0" indent="-285664" algn="l" defTabSz="4570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7F7F7">
                    <a:lumMod val="10000"/>
                  </a:srgbClr>
                </a:solidFill>
                <a:effectLst/>
                <a:uLnTx/>
                <a:uFillTx/>
                <a:latin typeface="Century Gothic" panose="020F0302020204030204"/>
                <a:ea typeface="+mn-ea"/>
                <a:cs typeface="+mn-cs"/>
              </a:rPr>
              <a:t>Create reports	and dashboards from every screen or form.</a:t>
            </a:r>
          </a:p>
          <a:p>
            <a:pPr marL="285664" marR="0" lvl="0" indent="-285664" algn="l" defTabSz="4570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7F7F7">
                    <a:lumMod val="10000"/>
                  </a:srgbClr>
                </a:solidFill>
                <a:effectLst/>
                <a:uLnTx/>
                <a:uFillTx/>
                <a:latin typeface="Century Gothic" panose="020F0302020204030204"/>
                <a:ea typeface="+mn-ea"/>
                <a:cs typeface="+mn-cs"/>
              </a:rPr>
              <a:t>Intuitive report workbench with drag &amp; drop capabilities.</a:t>
            </a:r>
          </a:p>
          <a:p>
            <a:pPr marL="285664" marR="0" lvl="0" indent="-285664" algn="l" defTabSz="4570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7F7F7">
                    <a:lumMod val="10000"/>
                  </a:srgbClr>
                </a:solidFill>
                <a:effectLst/>
                <a:uLnTx/>
                <a:uFillTx/>
                <a:latin typeface="Century Gothic" panose="020F0302020204030204"/>
                <a:ea typeface="+mn-ea"/>
                <a:cs typeface="+mn-cs"/>
              </a:rPr>
              <a:t>Interactive and real time reports.</a:t>
            </a:r>
          </a:p>
          <a:p>
            <a:pPr marL="0" marR="0" lvl="0" indent="0" algn="l" defTabSz="457063"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7F7F7">
                  <a:lumMod val="10000"/>
                </a:srgbClr>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41C83965-1F7E-9449-A258-1DAEA27BE56B}"/>
              </a:ext>
            </a:extLst>
          </p:cNvPr>
          <p:cNvSpPr txBox="1"/>
          <p:nvPr/>
        </p:nvSpPr>
        <p:spPr>
          <a:xfrm>
            <a:off x="8098901" y="5165559"/>
            <a:ext cx="3989937" cy="1600021"/>
          </a:xfrm>
          <a:prstGeom prst="rect">
            <a:avLst/>
          </a:prstGeom>
          <a:noFill/>
        </p:spPr>
        <p:txBody>
          <a:bodyPr wrap="square" rtlCol="0">
            <a:sp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a:noFill/>
                </a:ln>
                <a:solidFill>
                  <a:srgbClr val="283D40">
                    <a:lumMod val="75000"/>
                  </a:srgbClr>
                </a:solidFill>
                <a:effectLst/>
                <a:uLnTx/>
                <a:uFillTx/>
                <a:latin typeface="Century Gothic" panose="020F0302020204030204"/>
                <a:ea typeface="+mn-ea"/>
                <a:cs typeface="+mn-cs"/>
              </a:rPr>
              <a:t>Why ServiceNow</a:t>
            </a:r>
            <a:endParaRPr kumimoji="0" lang="en-US" sz="1600" b="0" i="0" u="none" strike="noStrike" kern="1200" cap="none" spc="0" normalizeH="0" baseline="0" noProof="0" dirty="0">
              <a:ln>
                <a:noFill/>
              </a:ln>
              <a:solidFill>
                <a:srgbClr val="F7F7F7">
                  <a:lumMod val="10000"/>
                </a:srgbClr>
              </a:solidFill>
              <a:effectLst/>
              <a:uLnTx/>
              <a:uFillTx/>
              <a:latin typeface="Century Gothic" panose="020F0302020204030204"/>
              <a:ea typeface="+mn-ea"/>
              <a:cs typeface="+mn-cs"/>
            </a:endParaRPr>
          </a:p>
          <a:p>
            <a:pPr marL="285664" marR="0" lvl="0" indent="-285664" algn="l" defTabSz="4570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83D40"/>
                </a:solidFill>
                <a:effectLst/>
                <a:uLnTx/>
                <a:uFillTx/>
                <a:latin typeface="Century Gothic" panose="020F0302020204030204"/>
                <a:ea typeface="+mn-ea"/>
                <a:cs typeface="+mn-cs"/>
              </a:rPr>
              <a:t>Communication of reports to the portal and multi-channel publishing.</a:t>
            </a:r>
          </a:p>
          <a:p>
            <a:pPr marL="285664" marR="0" lvl="0" indent="-285664" algn="l" defTabSz="4570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83D40"/>
                </a:solidFill>
                <a:effectLst/>
                <a:uLnTx/>
                <a:uFillTx/>
                <a:latin typeface="Century Gothic" panose="020F0302020204030204"/>
                <a:ea typeface="+mn-ea"/>
                <a:cs typeface="+mn-cs"/>
              </a:rPr>
              <a:t>In-platform analytics available to monitor and predict performance.</a:t>
            </a:r>
          </a:p>
        </p:txBody>
      </p:sp>
      <p:pic>
        <p:nvPicPr>
          <p:cNvPr id="11" name="Picture 10">
            <a:extLst>
              <a:ext uri="{FF2B5EF4-FFF2-40B4-BE49-F238E27FC236}">
                <a16:creationId xmlns:a16="http://schemas.microsoft.com/office/drawing/2014/main" id="{25682E07-EAAA-7145-B6B3-BC0515EACDE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32833" y="1317693"/>
            <a:ext cx="3089229" cy="1979081"/>
          </a:xfrm>
          <a:prstGeom prst="rect">
            <a:avLst/>
          </a:prstGeom>
          <a:ln>
            <a:solidFill>
              <a:srgbClr val="7F7F7F"/>
            </a:solidFill>
          </a:ln>
        </p:spPr>
      </p:pic>
      <p:pic>
        <p:nvPicPr>
          <p:cNvPr id="18" name="Picture 17">
            <a:extLst>
              <a:ext uri="{FF2B5EF4-FFF2-40B4-BE49-F238E27FC236}">
                <a16:creationId xmlns:a16="http://schemas.microsoft.com/office/drawing/2014/main" id="{915CE5DF-2489-A84B-AA95-D10710A37ED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30920" y="1319408"/>
            <a:ext cx="3443893" cy="2174129"/>
          </a:xfrm>
          <a:prstGeom prst="rect">
            <a:avLst/>
          </a:prstGeom>
          <a:ln>
            <a:solidFill>
              <a:srgbClr val="7F7F7F"/>
            </a:solidFill>
          </a:ln>
        </p:spPr>
      </p:pic>
      <p:grpSp>
        <p:nvGrpSpPr>
          <p:cNvPr id="19" name="Group 18">
            <a:extLst>
              <a:ext uri="{FF2B5EF4-FFF2-40B4-BE49-F238E27FC236}">
                <a16:creationId xmlns:a16="http://schemas.microsoft.com/office/drawing/2014/main" id="{7B83FC7A-88B7-9B47-81A9-C15F3CA4E7BA}"/>
              </a:ext>
            </a:extLst>
          </p:cNvPr>
          <p:cNvGrpSpPr/>
          <p:nvPr/>
        </p:nvGrpSpPr>
        <p:grpSpPr>
          <a:xfrm>
            <a:off x="7017306" y="1358272"/>
            <a:ext cx="961461" cy="1971926"/>
            <a:chOff x="5419924" y="2211935"/>
            <a:chExt cx="2641090" cy="5030723"/>
          </a:xfrm>
        </p:grpSpPr>
        <p:pic>
          <p:nvPicPr>
            <p:cNvPr id="20" name="Picture 19">
              <a:extLst>
                <a:ext uri="{FF2B5EF4-FFF2-40B4-BE49-F238E27FC236}">
                  <a16:creationId xmlns:a16="http://schemas.microsoft.com/office/drawing/2014/main" id="{50E279A1-7583-A045-8E6D-DD7AB6CCB59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419924" y="2211935"/>
              <a:ext cx="2641090" cy="5030723"/>
            </a:xfrm>
            <a:prstGeom prst="rect">
              <a:avLst/>
            </a:prstGeom>
            <a:ln>
              <a:noFill/>
            </a:ln>
            <a:effectLst>
              <a:outerShdw blurRad="63500" sx="102000" sy="102000" algn="ctr" rotWithShape="0">
                <a:prstClr val="black">
                  <a:alpha val="40000"/>
                </a:prstClr>
              </a:outerShdw>
            </a:effectLst>
          </p:spPr>
        </p:pic>
        <p:pic>
          <p:nvPicPr>
            <p:cNvPr id="21" name="Picture 20">
              <a:extLst>
                <a:ext uri="{FF2B5EF4-FFF2-40B4-BE49-F238E27FC236}">
                  <a16:creationId xmlns:a16="http://schemas.microsoft.com/office/drawing/2014/main" id="{7DC48E19-9A73-CF43-9ED5-A6A880EA11BC}"/>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713558" y="2998925"/>
              <a:ext cx="2045590" cy="3642424"/>
            </a:xfrm>
            <a:prstGeom prst="rect">
              <a:avLst/>
            </a:prstGeom>
            <a:noFill/>
            <a:ln>
              <a:noFill/>
            </a:ln>
          </p:spPr>
        </p:pic>
      </p:grpSp>
      <p:pic>
        <p:nvPicPr>
          <p:cNvPr id="22" name="Picture 21">
            <a:extLst>
              <a:ext uri="{FF2B5EF4-FFF2-40B4-BE49-F238E27FC236}">
                <a16:creationId xmlns:a16="http://schemas.microsoft.com/office/drawing/2014/main" id="{9CE5832F-4F8E-E041-9169-B1BC65DE3961}"/>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3938751" y="4641936"/>
            <a:ext cx="3517783" cy="1128465"/>
          </a:xfrm>
          <a:prstGeom prst="rect">
            <a:avLst/>
          </a:prstGeom>
          <a:noFill/>
          <a:ln>
            <a:solidFill>
              <a:srgbClr val="7F7F7F"/>
            </a:solidFill>
          </a:ln>
        </p:spPr>
      </p:pic>
      <p:pic>
        <p:nvPicPr>
          <p:cNvPr id="23" name="Picture 22">
            <a:extLst>
              <a:ext uri="{FF2B5EF4-FFF2-40B4-BE49-F238E27FC236}">
                <a16:creationId xmlns:a16="http://schemas.microsoft.com/office/drawing/2014/main" id="{EC694057-E46B-8A4A-B671-EB5E613966C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27566" y="3546178"/>
            <a:ext cx="3454123" cy="2217998"/>
          </a:xfrm>
          <a:prstGeom prst="rect">
            <a:avLst/>
          </a:prstGeom>
          <a:ln>
            <a:solidFill>
              <a:srgbClr val="646464"/>
            </a:solidFill>
          </a:ln>
        </p:spPr>
      </p:pic>
      <p:pic>
        <p:nvPicPr>
          <p:cNvPr id="24" name="Picture 23" descr="Screen Shot 2013-09-12 at 14.09.36.png">
            <a:extLst>
              <a:ext uri="{FF2B5EF4-FFF2-40B4-BE49-F238E27FC236}">
                <a16:creationId xmlns:a16="http://schemas.microsoft.com/office/drawing/2014/main" id="{66E67F28-3604-AE4E-B305-D7D9B599B69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941086" y="3550116"/>
            <a:ext cx="3518639" cy="1058395"/>
          </a:xfrm>
          <a:prstGeom prst="rect">
            <a:avLst/>
          </a:prstGeom>
          <a:ln>
            <a:solidFill>
              <a:schemeClr val="bg1">
                <a:lumMod val="50000"/>
              </a:schemeClr>
            </a:solidFill>
          </a:ln>
          <a:effectLst/>
        </p:spPr>
      </p:pic>
    </p:spTree>
    <p:extLst>
      <p:ext uri="{BB962C8B-B14F-4D97-AF65-F5344CB8AC3E}">
        <p14:creationId xmlns:p14="http://schemas.microsoft.com/office/powerpoint/2010/main" val="952841014"/>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a:extLst>
              <a:ext uri="{FF2B5EF4-FFF2-40B4-BE49-F238E27FC236}">
                <a16:creationId xmlns:a16="http://schemas.microsoft.com/office/drawing/2014/main" id="{229FA0C6-05EC-444D-8C7B-AFD4F066348C}"/>
              </a:ext>
            </a:extLst>
          </p:cNvPr>
          <p:cNvSpPr/>
          <p:nvPr/>
        </p:nvSpPr>
        <p:spPr>
          <a:xfrm>
            <a:off x="1609550" y="3516283"/>
            <a:ext cx="4927235" cy="2152878"/>
          </a:xfrm>
          <a:prstGeom prst="roundRect">
            <a:avLst>
              <a:gd name="adj" fmla="val 5247"/>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04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cxnSp>
        <p:nvCxnSpPr>
          <p:cNvPr id="6" name="Straight Connector 5">
            <a:extLst>
              <a:ext uri="{FF2B5EF4-FFF2-40B4-BE49-F238E27FC236}">
                <a16:creationId xmlns:a16="http://schemas.microsoft.com/office/drawing/2014/main" id="{6A607AF1-075B-0B42-A594-ED619050DB7E}"/>
              </a:ext>
            </a:extLst>
          </p:cNvPr>
          <p:cNvCxnSpPr>
            <a:cxnSpLocks/>
          </p:cNvCxnSpPr>
          <p:nvPr/>
        </p:nvCxnSpPr>
        <p:spPr>
          <a:xfrm>
            <a:off x="1451197" y="1779993"/>
            <a:ext cx="0" cy="4007656"/>
          </a:xfrm>
          <a:prstGeom prst="line">
            <a:avLst/>
          </a:prstGeom>
          <a:ln w="12700">
            <a:headEnd type="triangle"/>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57A381C-3FC0-644B-94A2-40D492931725}"/>
              </a:ext>
            </a:extLst>
          </p:cNvPr>
          <p:cNvCxnSpPr>
            <a:cxnSpLocks/>
          </p:cNvCxnSpPr>
          <p:nvPr/>
        </p:nvCxnSpPr>
        <p:spPr>
          <a:xfrm flipH="1">
            <a:off x="1451199" y="5787649"/>
            <a:ext cx="9798754" cy="0"/>
          </a:xfrm>
          <a:prstGeom prst="line">
            <a:avLst/>
          </a:prstGeom>
          <a:ln w="12700">
            <a:headEnd type="triangle"/>
          </a:ln>
        </p:spPr>
        <p:style>
          <a:lnRef idx="1">
            <a:schemeClr val="accent1"/>
          </a:lnRef>
          <a:fillRef idx="0">
            <a:schemeClr val="accent1"/>
          </a:fillRef>
          <a:effectRef idx="0">
            <a:schemeClr val="accent1"/>
          </a:effectRef>
          <a:fontRef idx="minor">
            <a:schemeClr val="tx1"/>
          </a:fontRef>
        </p:style>
      </p:cxnSp>
      <p:sp>
        <p:nvSpPr>
          <p:cNvPr id="11" name="Text Placeholder 2">
            <a:extLst>
              <a:ext uri="{FF2B5EF4-FFF2-40B4-BE49-F238E27FC236}">
                <a16:creationId xmlns:a16="http://schemas.microsoft.com/office/drawing/2014/main" id="{9E5BBFB9-62D0-F24A-B420-C67B84E2058F}"/>
              </a:ext>
            </a:extLst>
          </p:cNvPr>
          <p:cNvSpPr txBox="1">
            <a:spLocks/>
          </p:cNvSpPr>
          <p:nvPr/>
        </p:nvSpPr>
        <p:spPr bwMode="gray">
          <a:xfrm>
            <a:off x="621643" y="5451085"/>
            <a:ext cx="750378" cy="341533"/>
          </a:xfrm>
          <a:prstGeom prst="rect">
            <a:avLst/>
          </a:prstGeom>
        </p:spPr>
        <p:txBody>
          <a:bodyPr vert="horz" lIns="91440" tIns="45720" rIns="91440" bIns="45720" rtlCol="0">
            <a:noAutofit/>
          </a:bodyPr>
          <a:lstStyle>
            <a:lvl1pPr marL="0" indent="0" algn="l" defTabSz="457017" rtl="0" eaLnBrk="1" latinLnBrk="0" hangingPunct="1">
              <a:lnSpc>
                <a:spcPct val="90000"/>
              </a:lnSpc>
              <a:spcBef>
                <a:spcPts val="1200"/>
              </a:spcBef>
              <a:buClr>
                <a:schemeClr val="tx1"/>
              </a:buClr>
              <a:buFont typeface="Arial"/>
              <a:buNone/>
              <a:defRPr sz="2000" b="0" kern="1200">
                <a:solidFill>
                  <a:schemeClr val="tx1"/>
                </a:solidFill>
                <a:latin typeface="+mn-lt"/>
                <a:ea typeface="Gilroy" panose="00000500000000000000" pitchFamily="50" charset="0"/>
                <a:cs typeface="Gilroy" panose="00000500000000000000" pitchFamily="50" charset="0"/>
              </a:defRPr>
            </a:lvl1pPr>
            <a:lvl2pPr marL="457017" indent="-225335" algn="l" defTabSz="457017" rtl="0" eaLnBrk="1" latinLnBrk="0" hangingPunct="1">
              <a:lnSpc>
                <a:spcPct val="90000"/>
              </a:lnSpc>
              <a:spcBef>
                <a:spcPts val="600"/>
              </a:spcBef>
              <a:buClr>
                <a:schemeClr val="tx1"/>
              </a:buClr>
              <a:buFont typeface="Arial"/>
              <a:buNone/>
              <a:defRPr sz="1600" kern="1200">
                <a:solidFill>
                  <a:schemeClr val="tx1"/>
                </a:solidFill>
                <a:latin typeface="+mn-lt"/>
                <a:ea typeface="Gilroy" panose="00000500000000000000" pitchFamily="50" charset="0"/>
                <a:cs typeface="Gilroy" panose="00000500000000000000" pitchFamily="50" charset="0"/>
              </a:defRPr>
            </a:lvl2pPr>
            <a:lvl3pPr marL="741066" indent="-171381" algn="l" defTabSz="457017" rtl="0" eaLnBrk="1" latinLnBrk="0" hangingPunct="1">
              <a:lnSpc>
                <a:spcPct val="90000"/>
              </a:lnSpc>
              <a:spcBef>
                <a:spcPts val="600"/>
              </a:spcBef>
              <a:buClr>
                <a:schemeClr val="tx1"/>
              </a:buClr>
              <a:buFont typeface="Arial"/>
              <a:buNone/>
              <a:defRPr sz="1600" kern="1200">
                <a:solidFill>
                  <a:schemeClr val="tx1"/>
                </a:solidFill>
                <a:latin typeface="+mn-lt"/>
                <a:ea typeface="Gilroy" panose="00000500000000000000" pitchFamily="50" charset="0"/>
                <a:cs typeface="Gilroy" panose="00000500000000000000" pitchFamily="50" charset="0"/>
              </a:defRPr>
            </a:lvl3pPr>
            <a:lvl4pPr marL="1026702" indent="-172969" algn="l" defTabSz="457017" rtl="0" eaLnBrk="1" latinLnBrk="0" hangingPunct="1">
              <a:lnSpc>
                <a:spcPct val="90000"/>
              </a:lnSpc>
              <a:spcBef>
                <a:spcPts val="600"/>
              </a:spcBef>
              <a:buClr>
                <a:schemeClr val="tx1"/>
              </a:buClr>
              <a:buFont typeface="Arial"/>
              <a:buNone/>
              <a:defRPr sz="1400" kern="1200">
                <a:solidFill>
                  <a:schemeClr val="tx1"/>
                </a:solidFill>
                <a:latin typeface="+mn-lt"/>
                <a:ea typeface="Gilroy" panose="00000500000000000000" pitchFamily="50" charset="0"/>
                <a:cs typeface="Gilroy" panose="00000500000000000000" pitchFamily="50" charset="0"/>
              </a:defRPr>
            </a:lvl4pPr>
            <a:lvl5pPr marL="1310750" indent="-165034" algn="l" defTabSz="457017" rtl="0" eaLnBrk="1" latinLnBrk="0" hangingPunct="1">
              <a:lnSpc>
                <a:spcPct val="90000"/>
              </a:lnSpc>
              <a:spcBef>
                <a:spcPts val="600"/>
              </a:spcBef>
              <a:buClr>
                <a:schemeClr val="tx1"/>
              </a:buClr>
              <a:buFont typeface="Arial" panose="020B0604020202020204" pitchFamily="34" charset="0"/>
              <a:buNone/>
              <a:defRPr sz="1400" kern="1200">
                <a:solidFill>
                  <a:schemeClr val="tx1"/>
                </a:solidFill>
                <a:latin typeface="+mn-lt"/>
                <a:ea typeface="Gilroy" panose="00000500000000000000" pitchFamily="50" charset="0"/>
                <a:cs typeface="Gilroy" panose="00000500000000000000" pitchFamily="50" charset="0"/>
              </a:defRPr>
            </a:lvl5pPr>
            <a:lvl6pPr marL="2513594" indent="-228509" algn="l" defTabSz="457017" rtl="0" eaLnBrk="1" latinLnBrk="0" hangingPunct="1">
              <a:spcBef>
                <a:spcPct val="20000"/>
              </a:spcBef>
              <a:buFont typeface="Arial"/>
              <a:buChar char="•"/>
              <a:defRPr sz="1999" kern="1200">
                <a:solidFill>
                  <a:schemeClr val="tx1"/>
                </a:solidFill>
                <a:latin typeface="+mn-lt"/>
                <a:ea typeface="+mn-ea"/>
                <a:cs typeface="+mn-cs"/>
              </a:defRPr>
            </a:lvl6pPr>
            <a:lvl7pPr marL="2970611" indent="-228509" algn="l" defTabSz="457017" rtl="0" eaLnBrk="1" latinLnBrk="0" hangingPunct="1">
              <a:spcBef>
                <a:spcPct val="20000"/>
              </a:spcBef>
              <a:buFont typeface="Arial"/>
              <a:buChar char="•"/>
              <a:defRPr sz="1999" kern="1200">
                <a:solidFill>
                  <a:schemeClr val="tx1"/>
                </a:solidFill>
                <a:latin typeface="+mn-lt"/>
                <a:ea typeface="+mn-ea"/>
                <a:cs typeface="+mn-cs"/>
              </a:defRPr>
            </a:lvl7pPr>
            <a:lvl8pPr marL="3427628" indent="-228509" algn="l" defTabSz="457017" rtl="0" eaLnBrk="1" latinLnBrk="0" hangingPunct="1">
              <a:spcBef>
                <a:spcPct val="20000"/>
              </a:spcBef>
              <a:buFont typeface="Arial"/>
              <a:buChar char="•"/>
              <a:defRPr sz="1999" kern="1200">
                <a:solidFill>
                  <a:schemeClr val="tx1"/>
                </a:solidFill>
                <a:latin typeface="+mn-lt"/>
                <a:ea typeface="+mn-ea"/>
                <a:cs typeface="+mn-cs"/>
              </a:defRPr>
            </a:lvl8pPr>
            <a:lvl9pPr marL="3884646" indent="-228509" algn="l" defTabSz="457017" rtl="0" eaLnBrk="1" latinLnBrk="0" hangingPunct="1">
              <a:spcBef>
                <a:spcPct val="20000"/>
              </a:spcBef>
              <a:buFont typeface="Arial"/>
              <a:buChar char="•"/>
              <a:defRPr sz="1999" kern="1200">
                <a:solidFill>
                  <a:schemeClr val="tx1"/>
                </a:solidFill>
                <a:latin typeface="+mn-lt"/>
                <a:ea typeface="+mn-ea"/>
                <a:cs typeface="+mn-cs"/>
              </a:defRPr>
            </a:lvl9pPr>
          </a:lstStyle>
          <a:p>
            <a:pPr marL="0" marR="0" lvl="0" indent="0" algn="l" defTabSz="457017" rtl="0" eaLnBrk="1" fontAlgn="auto" latinLnBrk="0" hangingPunct="1">
              <a:lnSpc>
                <a:spcPct val="90000"/>
              </a:lnSpc>
              <a:spcBef>
                <a:spcPts val="1200"/>
              </a:spcBef>
              <a:spcAft>
                <a:spcPts val="0"/>
              </a:spcAft>
              <a:buClr>
                <a:srgbClr val="283D40"/>
              </a:buClr>
              <a:buSzTx/>
              <a:buFont typeface="Arial"/>
              <a:buNone/>
              <a:tabLst/>
              <a:defRPr/>
            </a:pPr>
            <a:r>
              <a:rPr kumimoji="0" lang="en-US" sz="1100" b="0" i="0" u="none" strike="noStrike" kern="1200" cap="none" spc="0" normalizeH="0" baseline="0" noProof="0" dirty="0">
                <a:ln>
                  <a:noFill/>
                </a:ln>
                <a:solidFill>
                  <a:srgbClr val="283D40"/>
                </a:solidFill>
                <a:effectLst/>
                <a:uLnTx/>
                <a:uFillTx/>
                <a:latin typeface="Century Gothic" panose="020F0302020204030204"/>
              </a:rPr>
              <a:t>Outputs</a:t>
            </a:r>
          </a:p>
        </p:txBody>
      </p:sp>
      <p:sp>
        <p:nvSpPr>
          <p:cNvPr id="12" name="Text Placeholder 2">
            <a:extLst>
              <a:ext uri="{FF2B5EF4-FFF2-40B4-BE49-F238E27FC236}">
                <a16:creationId xmlns:a16="http://schemas.microsoft.com/office/drawing/2014/main" id="{90E3B335-77AE-A24C-96BB-469C00BE3234}"/>
              </a:ext>
            </a:extLst>
          </p:cNvPr>
          <p:cNvSpPr txBox="1">
            <a:spLocks/>
          </p:cNvSpPr>
          <p:nvPr/>
        </p:nvSpPr>
        <p:spPr bwMode="gray">
          <a:xfrm>
            <a:off x="441231" y="1852281"/>
            <a:ext cx="912605" cy="348436"/>
          </a:xfrm>
          <a:prstGeom prst="rect">
            <a:avLst/>
          </a:prstGeom>
        </p:spPr>
        <p:txBody>
          <a:bodyPr vert="horz" lIns="91440" tIns="45720" rIns="91440" bIns="45720" rtlCol="0">
            <a:noAutofit/>
          </a:bodyPr>
          <a:lstStyle>
            <a:lvl1pPr marL="0" indent="0" algn="l" defTabSz="457017" rtl="0" eaLnBrk="1" latinLnBrk="0" hangingPunct="1">
              <a:lnSpc>
                <a:spcPct val="90000"/>
              </a:lnSpc>
              <a:spcBef>
                <a:spcPts val="1200"/>
              </a:spcBef>
              <a:buClr>
                <a:schemeClr val="tx1"/>
              </a:buClr>
              <a:buFont typeface="Arial"/>
              <a:buNone/>
              <a:defRPr sz="2000" b="0" kern="1200">
                <a:solidFill>
                  <a:schemeClr val="tx1"/>
                </a:solidFill>
                <a:latin typeface="+mn-lt"/>
                <a:ea typeface="Gilroy" panose="00000500000000000000" pitchFamily="50" charset="0"/>
                <a:cs typeface="Gilroy" panose="00000500000000000000" pitchFamily="50" charset="0"/>
              </a:defRPr>
            </a:lvl1pPr>
            <a:lvl2pPr marL="457017" indent="-225335" algn="l" defTabSz="457017" rtl="0" eaLnBrk="1" latinLnBrk="0" hangingPunct="1">
              <a:lnSpc>
                <a:spcPct val="90000"/>
              </a:lnSpc>
              <a:spcBef>
                <a:spcPts val="600"/>
              </a:spcBef>
              <a:buClr>
                <a:schemeClr val="tx1"/>
              </a:buClr>
              <a:buFont typeface="Arial"/>
              <a:buNone/>
              <a:defRPr sz="1600" kern="1200">
                <a:solidFill>
                  <a:schemeClr val="tx1"/>
                </a:solidFill>
                <a:latin typeface="+mn-lt"/>
                <a:ea typeface="Gilroy" panose="00000500000000000000" pitchFamily="50" charset="0"/>
                <a:cs typeface="Gilroy" panose="00000500000000000000" pitchFamily="50" charset="0"/>
              </a:defRPr>
            </a:lvl2pPr>
            <a:lvl3pPr marL="741066" indent="-171381" algn="l" defTabSz="457017" rtl="0" eaLnBrk="1" latinLnBrk="0" hangingPunct="1">
              <a:lnSpc>
                <a:spcPct val="90000"/>
              </a:lnSpc>
              <a:spcBef>
                <a:spcPts val="600"/>
              </a:spcBef>
              <a:buClr>
                <a:schemeClr val="tx1"/>
              </a:buClr>
              <a:buFont typeface="Arial"/>
              <a:buNone/>
              <a:defRPr sz="1600" kern="1200">
                <a:solidFill>
                  <a:schemeClr val="tx1"/>
                </a:solidFill>
                <a:latin typeface="+mn-lt"/>
                <a:ea typeface="Gilroy" panose="00000500000000000000" pitchFamily="50" charset="0"/>
                <a:cs typeface="Gilroy" panose="00000500000000000000" pitchFamily="50" charset="0"/>
              </a:defRPr>
            </a:lvl3pPr>
            <a:lvl4pPr marL="1026702" indent="-172969" algn="l" defTabSz="457017" rtl="0" eaLnBrk="1" latinLnBrk="0" hangingPunct="1">
              <a:lnSpc>
                <a:spcPct val="90000"/>
              </a:lnSpc>
              <a:spcBef>
                <a:spcPts val="600"/>
              </a:spcBef>
              <a:buClr>
                <a:schemeClr val="tx1"/>
              </a:buClr>
              <a:buFont typeface="Arial"/>
              <a:buNone/>
              <a:defRPr sz="1400" kern="1200">
                <a:solidFill>
                  <a:schemeClr val="tx1"/>
                </a:solidFill>
                <a:latin typeface="+mn-lt"/>
                <a:ea typeface="Gilroy" panose="00000500000000000000" pitchFamily="50" charset="0"/>
                <a:cs typeface="Gilroy" panose="00000500000000000000" pitchFamily="50" charset="0"/>
              </a:defRPr>
            </a:lvl4pPr>
            <a:lvl5pPr marL="1310750" indent="-165034" algn="l" defTabSz="457017" rtl="0" eaLnBrk="1" latinLnBrk="0" hangingPunct="1">
              <a:lnSpc>
                <a:spcPct val="90000"/>
              </a:lnSpc>
              <a:spcBef>
                <a:spcPts val="600"/>
              </a:spcBef>
              <a:buClr>
                <a:schemeClr val="tx1"/>
              </a:buClr>
              <a:buFont typeface="Arial" panose="020B0604020202020204" pitchFamily="34" charset="0"/>
              <a:buNone/>
              <a:defRPr sz="1400" kern="1200">
                <a:solidFill>
                  <a:schemeClr val="tx1"/>
                </a:solidFill>
                <a:latin typeface="+mn-lt"/>
                <a:ea typeface="Gilroy" panose="00000500000000000000" pitchFamily="50" charset="0"/>
                <a:cs typeface="Gilroy" panose="00000500000000000000" pitchFamily="50" charset="0"/>
              </a:defRPr>
            </a:lvl5pPr>
            <a:lvl6pPr marL="2513594" indent="-228509" algn="l" defTabSz="457017" rtl="0" eaLnBrk="1" latinLnBrk="0" hangingPunct="1">
              <a:spcBef>
                <a:spcPct val="20000"/>
              </a:spcBef>
              <a:buFont typeface="Arial"/>
              <a:buChar char="•"/>
              <a:defRPr sz="1999" kern="1200">
                <a:solidFill>
                  <a:schemeClr val="tx1"/>
                </a:solidFill>
                <a:latin typeface="+mn-lt"/>
                <a:ea typeface="+mn-ea"/>
                <a:cs typeface="+mn-cs"/>
              </a:defRPr>
            </a:lvl6pPr>
            <a:lvl7pPr marL="2970611" indent="-228509" algn="l" defTabSz="457017" rtl="0" eaLnBrk="1" latinLnBrk="0" hangingPunct="1">
              <a:spcBef>
                <a:spcPct val="20000"/>
              </a:spcBef>
              <a:buFont typeface="Arial"/>
              <a:buChar char="•"/>
              <a:defRPr sz="1999" kern="1200">
                <a:solidFill>
                  <a:schemeClr val="tx1"/>
                </a:solidFill>
                <a:latin typeface="+mn-lt"/>
                <a:ea typeface="+mn-ea"/>
                <a:cs typeface="+mn-cs"/>
              </a:defRPr>
            </a:lvl7pPr>
            <a:lvl8pPr marL="3427628" indent="-228509" algn="l" defTabSz="457017" rtl="0" eaLnBrk="1" latinLnBrk="0" hangingPunct="1">
              <a:spcBef>
                <a:spcPct val="20000"/>
              </a:spcBef>
              <a:buFont typeface="Arial"/>
              <a:buChar char="•"/>
              <a:defRPr sz="1999" kern="1200">
                <a:solidFill>
                  <a:schemeClr val="tx1"/>
                </a:solidFill>
                <a:latin typeface="+mn-lt"/>
                <a:ea typeface="+mn-ea"/>
                <a:cs typeface="+mn-cs"/>
              </a:defRPr>
            </a:lvl8pPr>
            <a:lvl9pPr marL="3884646" indent="-228509" algn="l" defTabSz="457017" rtl="0" eaLnBrk="1" latinLnBrk="0" hangingPunct="1">
              <a:spcBef>
                <a:spcPct val="20000"/>
              </a:spcBef>
              <a:buFont typeface="Arial"/>
              <a:buChar char="•"/>
              <a:defRPr sz="1999" kern="1200">
                <a:solidFill>
                  <a:schemeClr val="tx1"/>
                </a:solidFill>
                <a:latin typeface="+mn-lt"/>
                <a:ea typeface="+mn-ea"/>
                <a:cs typeface="+mn-cs"/>
              </a:defRPr>
            </a:lvl9pPr>
          </a:lstStyle>
          <a:p>
            <a:pPr marL="0" marR="0" lvl="0" indent="0" algn="l" defTabSz="457017" rtl="0" eaLnBrk="1" fontAlgn="auto" latinLnBrk="0" hangingPunct="1">
              <a:lnSpc>
                <a:spcPct val="90000"/>
              </a:lnSpc>
              <a:spcBef>
                <a:spcPts val="1200"/>
              </a:spcBef>
              <a:spcAft>
                <a:spcPts val="0"/>
              </a:spcAft>
              <a:buClr>
                <a:srgbClr val="283D40"/>
              </a:buClr>
              <a:buSzTx/>
              <a:buFont typeface="Arial"/>
              <a:buNone/>
              <a:tabLst/>
              <a:defRPr/>
            </a:pPr>
            <a:r>
              <a:rPr kumimoji="0" lang="en-US" sz="1100" b="0" i="0" u="none" strike="noStrike" kern="1200" cap="none" spc="0" normalizeH="0" baseline="0" noProof="0">
                <a:ln>
                  <a:noFill/>
                </a:ln>
                <a:solidFill>
                  <a:srgbClr val="283D40"/>
                </a:solidFill>
                <a:effectLst/>
                <a:uLnTx/>
                <a:uFillTx/>
                <a:latin typeface="Century Gothic" panose="020F0302020204030204"/>
              </a:rPr>
              <a:t>Outcomes</a:t>
            </a:r>
            <a:endParaRPr kumimoji="0" lang="en-US" sz="1100" b="0" i="0" u="none" strike="noStrike" kern="1200" cap="none" spc="0" normalizeH="0" baseline="0" noProof="0" dirty="0">
              <a:ln>
                <a:noFill/>
              </a:ln>
              <a:solidFill>
                <a:srgbClr val="283D40"/>
              </a:solidFill>
              <a:effectLst/>
              <a:uLnTx/>
              <a:uFillTx/>
              <a:latin typeface="Century Gothic" panose="020F0302020204030204"/>
            </a:endParaRPr>
          </a:p>
        </p:txBody>
      </p:sp>
      <p:sp>
        <p:nvSpPr>
          <p:cNvPr id="15" name="Text Placeholder 2">
            <a:extLst>
              <a:ext uri="{FF2B5EF4-FFF2-40B4-BE49-F238E27FC236}">
                <a16:creationId xmlns:a16="http://schemas.microsoft.com/office/drawing/2014/main" id="{F52AFE76-BD83-AC46-A657-60A4285F5501}"/>
              </a:ext>
            </a:extLst>
          </p:cNvPr>
          <p:cNvSpPr txBox="1">
            <a:spLocks/>
          </p:cNvSpPr>
          <p:nvPr/>
        </p:nvSpPr>
        <p:spPr bwMode="gray">
          <a:xfrm rot="16200000">
            <a:off x="705791" y="3568226"/>
            <a:ext cx="1046387" cy="446087"/>
          </a:xfrm>
          <a:prstGeom prst="rect">
            <a:avLst/>
          </a:prstGeom>
        </p:spPr>
        <p:txBody>
          <a:bodyPr vert="horz" lIns="91440" tIns="45720" rIns="91440" bIns="45720" rtlCol="0">
            <a:noAutofit/>
          </a:bodyPr>
          <a:lstStyle>
            <a:lvl1pPr marL="0" indent="0" algn="l" defTabSz="457017" rtl="0" eaLnBrk="1" latinLnBrk="0" hangingPunct="1">
              <a:lnSpc>
                <a:spcPct val="90000"/>
              </a:lnSpc>
              <a:spcBef>
                <a:spcPts val="1200"/>
              </a:spcBef>
              <a:buClr>
                <a:schemeClr val="tx1"/>
              </a:buClr>
              <a:buFont typeface="Arial"/>
              <a:buNone/>
              <a:defRPr sz="2000" b="0" kern="1200">
                <a:solidFill>
                  <a:schemeClr val="tx1"/>
                </a:solidFill>
                <a:latin typeface="+mn-lt"/>
                <a:ea typeface="Gilroy" panose="00000500000000000000" pitchFamily="50" charset="0"/>
                <a:cs typeface="Gilroy" panose="00000500000000000000" pitchFamily="50" charset="0"/>
              </a:defRPr>
            </a:lvl1pPr>
            <a:lvl2pPr marL="457017" indent="-225335" algn="l" defTabSz="457017" rtl="0" eaLnBrk="1" latinLnBrk="0" hangingPunct="1">
              <a:lnSpc>
                <a:spcPct val="90000"/>
              </a:lnSpc>
              <a:spcBef>
                <a:spcPts val="600"/>
              </a:spcBef>
              <a:buClr>
                <a:schemeClr val="tx1"/>
              </a:buClr>
              <a:buFont typeface="Arial"/>
              <a:buNone/>
              <a:defRPr sz="1600" kern="1200">
                <a:solidFill>
                  <a:schemeClr val="tx1"/>
                </a:solidFill>
                <a:latin typeface="+mn-lt"/>
                <a:ea typeface="Gilroy" panose="00000500000000000000" pitchFamily="50" charset="0"/>
                <a:cs typeface="Gilroy" panose="00000500000000000000" pitchFamily="50" charset="0"/>
              </a:defRPr>
            </a:lvl2pPr>
            <a:lvl3pPr marL="741066" indent="-171381" algn="l" defTabSz="457017" rtl="0" eaLnBrk="1" latinLnBrk="0" hangingPunct="1">
              <a:lnSpc>
                <a:spcPct val="90000"/>
              </a:lnSpc>
              <a:spcBef>
                <a:spcPts val="600"/>
              </a:spcBef>
              <a:buClr>
                <a:schemeClr val="tx1"/>
              </a:buClr>
              <a:buFont typeface="Arial"/>
              <a:buNone/>
              <a:defRPr sz="1600" kern="1200">
                <a:solidFill>
                  <a:schemeClr val="tx1"/>
                </a:solidFill>
                <a:latin typeface="+mn-lt"/>
                <a:ea typeface="Gilroy" panose="00000500000000000000" pitchFamily="50" charset="0"/>
                <a:cs typeface="Gilroy" panose="00000500000000000000" pitchFamily="50" charset="0"/>
              </a:defRPr>
            </a:lvl3pPr>
            <a:lvl4pPr marL="1026702" indent="-172969" algn="l" defTabSz="457017" rtl="0" eaLnBrk="1" latinLnBrk="0" hangingPunct="1">
              <a:lnSpc>
                <a:spcPct val="90000"/>
              </a:lnSpc>
              <a:spcBef>
                <a:spcPts val="600"/>
              </a:spcBef>
              <a:buClr>
                <a:schemeClr val="tx1"/>
              </a:buClr>
              <a:buFont typeface="Arial"/>
              <a:buNone/>
              <a:defRPr sz="1400" kern="1200">
                <a:solidFill>
                  <a:schemeClr val="tx1"/>
                </a:solidFill>
                <a:latin typeface="+mn-lt"/>
                <a:ea typeface="Gilroy" panose="00000500000000000000" pitchFamily="50" charset="0"/>
                <a:cs typeface="Gilroy" panose="00000500000000000000" pitchFamily="50" charset="0"/>
              </a:defRPr>
            </a:lvl4pPr>
            <a:lvl5pPr marL="1310750" indent="-165034" algn="l" defTabSz="457017" rtl="0" eaLnBrk="1" latinLnBrk="0" hangingPunct="1">
              <a:lnSpc>
                <a:spcPct val="90000"/>
              </a:lnSpc>
              <a:spcBef>
                <a:spcPts val="600"/>
              </a:spcBef>
              <a:buClr>
                <a:schemeClr val="tx1"/>
              </a:buClr>
              <a:buFont typeface="Arial" panose="020B0604020202020204" pitchFamily="34" charset="0"/>
              <a:buNone/>
              <a:defRPr sz="1400" kern="1200">
                <a:solidFill>
                  <a:schemeClr val="tx1"/>
                </a:solidFill>
                <a:latin typeface="+mn-lt"/>
                <a:ea typeface="Gilroy" panose="00000500000000000000" pitchFamily="50" charset="0"/>
                <a:cs typeface="Gilroy" panose="00000500000000000000" pitchFamily="50" charset="0"/>
              </a:defRPr>
            </a:lvl5pPr>
            <a:lvl6pPr marL="2513594" indent="-228509" algn="l" defTabSz="457017" rtl="0" eaLnBrk="1" latinLnBrk="0" hangingPunct="1">
              <a:spcBef>
                <a:spcPct val="20000"/>
              </a:spcBef>
              <a:buFont typeface="Arial"/>
              <a:buChar char="•"/>
              <a:defRPr sz="1999" kern="1200">
                <a:solidFill>
                  <a:schemeClr val="tx1"/>
                </a:solidFill>
                <a:latin typeface="+mn-lt"/>
                <a:ea typeface="+mn-ea"/>
                <a:cs typeface="+mn-cs"/>
              </a:defRPr>
            </a:lvl6pPr>
            <a:lvl7pPr marL="2970611" indent="-228509" algn="l" defTabSz="457017" rtl="0" eaLnBrk="1" latinLnBrk="0" hangingPunct="1">
              <a:spcBef>
                <a:spcPct val="20000"/>
              </a:spcBef>
              <a:buFont typeface="Arial"/>
              <a:buChar char="•"/>
              <a:defRPr sz="1999" kern="1200">
                <a:solidFill>
                  <a:schemeClr val="tx1"/>
                </a:solidFill>
                <a:latin typeface="+mn-lt"/>
                <a:ea typeface="+mn-ea"/>
                <a:cs typeface="+mn-cs"/>
              </a:defRPr>
            </a:lvl7pPr>
            <a:lvl8pPr marL="3427628" indent="-228509" algn="l" defTabSz="457017" rtl="0" eaLnBrk="1" latinLnBrk="0" hangingPunct="1">
              <a:spcBef>
                <a:spcPct val="20000"/>
              </a:spcBef>
              <a:buFont typeface="Arial"/>
              <a:buChar char="•"/>
              <a:defRPr sz="1999" kern="1200">
                <a:solidFill>
                  <a:schemeClr val="tx1"/>
                </a:solidFill>
                <a:latin typeface="+mn-lt"/>
                <a:ea typeface="+mn-ea"/>
                <a:cs typeface="+mn-cs"/>
              </a:defRPr>
            </a:lvl8pPr>
            <a:lvl9pPr marL="3884646" indent="-228509" algn="l" defTabSz="457017" rtl="0" eaLnBrk="1" latinLnBrk="0" hangingPunct="1">
              <a:spcBef>
                <a:spcPct val="20000"/>
              </a:spcBef>
              <a:buFont typeface="Arial"/>
              <a:buChar char="•"/>
              <a:defRPr sz="1999" kern="1200">
                <a:solidFill>
                  <a:schemeClr val="tx1"/>
                </a:solidFill>
                <a:latin typeface="+mn-lt"/>
                <a:ea typeface="+mn-ea"/>
                <a:cs typeface="+mn-cs"/>
              </a:defRPr>
            </a:lvl9pPr>
          </a:lstStyle>
          <a:p>
            <a:pPr marL="0" marR="0" lvl="0" indent="0" algn="l" defTabSz="457017" rtl="0" eaLnBrk="1" fontAlgn="auto" latinLnBrk="0" hangingPunct="1">
              <a:lnSpc>
                <a:spcPct val="90000"/>
              </a:lnSpc>
              <a:spcBef>
                <a:spcPts val="1200"/>
              </a:spcBef>
              <a:spcAft>
                <a:spcPts val="0"/>
              </a:spcAft>
              <a:buClr>
                <a:srgbClr val="283D40"/>
              </a:buClr>
              <a:buSzTx/>
              <a:buFont typeface="Arial"/>
              <a:buNone/>
              <a:tabLst/>
              <a:defRPr/>
            </a:pPr>
            <a:r>
              <a:rPr kumimoji="0" lang="en-US" sz="1600" b="1" i="0" u="none" strike="noStrike" kern="1200" cap="none" spc="0" normalizeH="0" baseline="0" noProof="0" dirty="0">
                <a:ln>
                  <a:noFill/>
                </a:ln>
                <a:solidFill>
                  <a:srgbClr val="283D40"/>
                </a:solidFill>
                <a:effectLst/>
                <a:uLnTx/>
                <a:uFillTx/>
                <a:latin typeface="Century Gothic" panose="020F0302020204030204"/>
              </a:rPr>
              <a:t>Maturity</a:t>
            </a:r>
          </a:p>
        </p:txBody>
      </p:sp>
      <p:sp>
        <p:nvSpPr>
          <p:cNvPr id="17" name="Text Placeholder 2">
            <a:extLst>
              <a:ext uri="{FF2B5EF4-FFF2-40B4-BE49-F238E27FC236}">
                <a16:creationId xmlns:a16="http://schemas.microsoft.com/office/drawing/2014/main" id="{1EAC9E0B-98E0-4C47-8399-E508C5A2C5EC}"/>
              </a:ext>
            </a:extLst>
          </p:cNvPr>
          <p:cNvSpPr txBox="1">
            <a:spLocks/>
          </p:cNvSpPr>
          <p:nvPr/>
        </p:nvSpPr>
        <p:spPr bwMode="gray">
          <a:xfrm>
            <a:off x="1390222" y="5874626"/>
            <a:ext cx="2183286" cy="229729"/>
          </a:xfrm>
          <a:prstGeom prst="rect">
            <a:avLst/>
          </a:prstGeom>
        </p:spPr>
        <p:txBody>
          <a:bodyPr vert="horz" lIns="91440" tIns="45720" rIns="91440" bIns="45720" rtlCol="0">
            <a:noAutofit/>
          </a:bodyPr>
          <a:lstStyle>
            <a:lvl1pPr marL="0" indent="0" algn="l" defTabSz="457017" rtl="0" eaLnBrk="1" latinLnBrk="0" hangingPunct="1">
              <a:lnSpc>
                <a:spcPct val="90000"/>
              </a:lnSpc>
              <a:spcBef>
                <a:spcPts val="1200"/>
              </a:spcBef>
              <a:buClr>
                <a:schemeClr val="tx1"/>
              </a:buClr>
              <a:buFont typeface="Arial"/>
              <a:buNone/>
              <a:defRPr sz="2000" b="0" kern="1200">
                <a:solidFill>
                  <a:schemeClr val="tx1"/>
                </a:solidFill>
                <a:latin typeface="+mn-lt"/>
                <a:ea typeface="Gilroy" panose="00000500000000000000" pitchFamily="50" charset="0"/>
                <a:cs typeface="Gilroy" panose="00000500000000000000" pitchFamily="50" charset="0"/>
              </a:defRPr>
            </a:lvl1pPr>
            <a:lvl2pPr marL="457017" indent="-225335" algn="l" defTabSz="457017" rtl="0" eaLnBrk="1" latinLnBrk="0" hangingPunct="1">
              <a:lnSpc>
                <a:spcPct val="90000"/>
              </a:lnSpc>
              <a:spcBef>
                <a:spcPts val="600"/>
              </a:spcBef>
              <a:buClr>
                <a:schemeClr val="tx1"/>
              </a:buClr>
              <a:buFont typeface="Arial"/>
              <a:buNone/>
              <a:defRPr sz="1600" kern="1200">
                <a:solidFill>
                  <a:schemeClr val="tx1"/>
                </a:solidFill>
                <a:latin typeface="+mn-lt"/>
                <a:ea typeface="Gilroy" panose="00000500000000000000" pitchFamily="50" charset="0"/>
                <a:cs typeface="Gilroy" panose="00000500000000000000" pitchFamily="50" charset="0"/>
              </a:defRPr>
            </a:lvl2pPr>
            <a:lvl3pPr marL="741066" indent="-171381" algn="l" defTabSz="457017" rtl="0" eaLnBrk="1" latinLnBrk="0" hangingPunct="1">
              <a:lnSpc>
                <a:spcPct val="90000"/>
              </a:lnSpc>
              <a:spcBef>
                <a:spcPts val="600"/>
              </a:spcBef>
              <a:buClr>
                <a:schemeClr val="tx1"/>
              </a:buClr>
              <a:buFont typeface="Arial"/>
              <a:buNone/>
              <a:defRPr sz="1600" kern="1200">
                <a:solidFill>
                  <a:schemeClr val="tx1"/>
                </a:solidFill>
                <a:latin typeface="+mn-lt"/>
                <a:ea typeface="Gilroy" panose="00000500000000000000" pitchFamily="50" charset="0"/>
                <a:cs typeface="Gilroy" panose="00000500000000000000" pitchFamily="50" charset="0"/>
              </a:defRPr>
            </a:lvl3pPr>
            <a:lvl4pPr marL="1026702" indent="-172969" algn="l" defTabSz="457017" rtl="0" eaLnBrk="1" latinLnBrk="0" hangingPunct="1">
              <a:lnSpc>
                <a:spcPct val="90000"/>
              </a:lnSpc>
              <a:spcBef>
                <a:spcPts val="600"/>
              </a:spcBef>
              <a:buClr>
                <a:schemeClr val="tx1"/>
              </a:buClr>
              <a:buFont typeface="Arial"/>
              <a:buNone/>
              <a:defRPr sz="1400" kern="1200">
                <a:solidFill>
                  <a:schemeClr val="tx1"/>
                </a:solidFill>
                <a:latin typeface="+mn-lt"/>
                <a:ea typeface="Gilroy" panose="00000500000000000000" pitchFamily="50" charset="0"/>
                <a:cs typeface="Gilroy" panose="00000500000000000000" pitchFamily="50" charset="0"/>
              </a:defRPr>
            </a:lvl4pPr>
            <a:lvl5pPr marL="1310750" indent="-165034" algn="l" defTabSz="457017" rtl="0" eaLnBrk="1" latinLnBrk="0" hangingPunct="1">
              <a:lnSpc>
                <a:spcPct val="90000"/>
              </a:lnSpc>
              <a:spcBef>
                <a:spcPts val="600"/>
              </a:spcBef>
              <a:buClr>
                <a:schemeClr val="tx1"/>
              </a:buClr>
              <a:buFont typeface="Arial" panose="020B0604020202020204" pitchFamily="34" charset="0"/>
              <a:buNone/>
              <a:defRPr sz="1400" kern="1200">
                <a:solidFill>
                  <a:schemeClr val="tx1"/>
                </a:solidFill>
                <a:latin typeface="+mn-lt"/>
                <a:ea typeface="Gilroy" panose="00000500000000000000" pitchFamily="50" charset="0"/>
                <a:cs typeface="Gilroy" panose="00000500000000000000" pitchFamily="50" charset="0"/>
              </a:defRPr>
            </a:lvl5pPr>
            <a:lvl6pPr marL="2513594" indent="-228509" algn="l" defTabSz="457017" rtl="0" eaLnBrk="1" latinLnBrk="0" hangingPunct="1">
              <a:spcBef>
                <a:spcPct val="20000"/>
              </a:spcBef>
              <a:buFont typeface="Arial"/>
              <a:buChar char="•"/>
              <a:defRPr sz="1999" kern="1200">
                <a:solidFill>
                  <a:schemeClr val="tx1"/>
                </a:solidFill>
                <a:latin typeface="+mn-lt"/>
                <a:ea typeface="+mn-ea"/>
                <a:cs typeface="+mn-cs"/>
              </a:defRPr>
            </a:lvl6pPr>
            <a:lvl7pPr marL="2970611" indent="-228509" algn="l" defTabSz="457017" rtl="0" eaLnBrk="1" latinLnBrk="0" hangingPunct="1">
              <a:spcBef>
                <a:spcPct val="20000"/>
              </a:spcBef>
              <a:buFont typeface="Arial"/>
              <a:buChar char="•"/>
              <a:defRPr sz="1999" kern="1200">
                <a:solidFill>
                  <a:schemeClr val="tx1"/>
                </a:solidFill>
                <a:latin typeface="+mn-lt"/>
                <a:ea typeface="+mn-ea"/>
                <a:cs typeface="+mn-cs"/>
              </a:defRPr>
            </a:lvl7pPr>
            <a:lvl8pPr marL="3427628" indent="-228509" algn="l" defTabSz="457017" rtl="0" eaLnBrk="1" latinLnBrk="0" hangingPunct="1">
              <a:spcBef>
                <a:spcPct val="20000"/>
              </a:spcBef>
              <a:buFont typeface="Arial"/>
              <a:buChar char="•"/>
              <a:defRPr sz="1999" kern="1200">
                <a:solidFill>
                  <a:schemeClr val="tx1"/>
                </a:solidFill>
                <a:latin typeface="+mn-lt"/>
                <a:ea typeface="+mn-ea"/>
                <a:cs typeface="+mn-cs"/>
              </a:defRPr>
            </a:lvl8pPr>
            <a:lvl9pPr marL="3884646" indent="-228509" algn="l" defTabSz="457017" rtl="0" eaLnBrk="1" latinLnBrk="0" hangingPunct="1">
              <a:spcBef>
                <a:spcPct val="20000"/>
              </a:spcBef>
              <a:buFont typeface="Arial"/>
              <a:buChar char="•"/>
              <a:defRPr sz="1999" kern="1200">
                <a:solidFill>
                  <a:schemeClr val="tx1"/>
                </a:solidFill>
                <a:latin typeface="+mn-lt"/>
                <a:ea typeface="+mn-ea"/>
                <a:cs typeface="+mn-cs"/>
              </a:defRPr>
            </a:lvl9pPr>
          </a:lstStyle>
          <a:p>
            <a:pPr marL="0" marR="0" lvl="0" indent="0" algn="l" defTabSz="457017" rtl="0" eaLnBrk="1" fontAlgn="auto" latinLnBrk="0" hangingPunct="1">
              <a:lnSpc>
                <a:spcPct val="90000"/>
              </a:lnSpc>
              <a:spcBef>
                <a:spcPts val="1200"/>
              </a:spcBef>
              <a:spcAft>
                <a:spcPts val="0"/>
              </a:spcAft>
              <a:buClr>
                <a:srgbClr val="283D40"/>
              </a:buClr>
              <a:buSzTx/>
              <a:buFont typeface="Arial"/>
              <a:buNone/>
              <a:tabLst/>
              <a:defRPr/>
            </a:pPr>
            <a:r>
              <a:rPr kumimoji="0" lang="en-US" sz="1100" b="0" i="0" u="none" strike="noStrike" kern="1200" cap="none" spc="0" normalizeH="0" baseline="0" noProof="0" dirty="0">
                <a:ln>
                  <a:noFill/>
                </a:ln>
                <a:solidFill>
                  <a:srgbClr val="283D40"/>
                </a:solidFill>
                <a:effectLst/>
                <a:uLnTx/>
                <a:uFillTx/>
                <a:latin typeface="Century Gothic" panose="020F0302020204030204"/>
              </a:rPr>
              <a:t>Service Provider/Cost center</a:t>
            </a:r>
          </a:p>
        </p:txBody>
      </p:sp>
      <p:sp>
        <p:nvSpPr>
          <p:cNvPr id="18" name="Text Placeholder 2">
            <a:extLst>
              <a:ext uri="{FF2B5EF4-FFF2-40B4-BE49-F238E27FC236}">
                <a16:creationId xmlns:a16="http://schemas.microsoft.com/office/drawing/2014/main" id="{A4BDE7FD-8BA8-AC4C-875F-A882F0C21F88}"/>
              </a:ext>
            </a:extLst>
          </p:cNvPr>
          <p:cNvSpPr txBox="1">
            <a:spLocks/>
          </p:cNvSpPr>
          <p:nvPr/>
        </p:nvSpPr>
        <p:spPr bwMode="gray">
          <a:xfrm>
            <a:off x="5115238" y="5837614"/>
            <a:ext cx="2941864" cy="303753"/>
          </a:xfrm>
          <a:prstGeom prst="rect">
            <a:avLst/>
          </a:prstGeom>
        </p:spPr>
        <p:txBody>
          <a:bodyPr vert="horz" lIns="91440" tIns="45720" rIns="91440" bIns="45720" rtlCol="0">
            <a:noAutofit/>
          </a:bodyPr>
          <a:lstStyle>
            <a:lvl1pPr marL="0" indent="0" algn="l" defTabSz="457017" rtl="0" eaLnBrk="1" latinLnBrk="0" hangingPunct="1">
              <a:lnSpc>
                <a:spcPct val="90000"/>
              </a:lnSpc>
              <a:spcBef>
                <a:spcPts val="1200"/>
              </a:spcBef>
              <a:buClr>
                <a:schemeClr val="tx1"/>
              </a:buClr>
              <a:buFont typeface="Arial"/>
              <a:buNone/>
              <a:defRPr sz="2000" b="0" kern="1200">
                <a:solidFill>
                  <a:schemeClr val="tx1"/>
                </a:solidFill>
                <a:latin typeface="+mn-lt"/>
                <a:ea typeface="Gilroy" panose="00000500000000000000" pitchFamily="50" charset="0"/>
                <a:cs typeface="Gilroy" panose="00000500000000000000" pitchFamily="50" charset="0"/>
              </a:defRPr>
            </a:lvl1pPr>
            <a:lvl2pPr marL="457017" indent="-225335" algn="l" defTabSz="457017" rtl="0" eaLnBrk="1" latinLnBrk="0" hangingPunct="1">
              <a:lnSpc>
                <a:spcPct val="90000"/>
              </a:lnSpc>
              <a:spcBef>
                <a:spcPts val="600"/>
              </a:spcBef>
              <a:buClr>
                <a:schemeClr val="tx1"/>
              </a:buClr>
              <a:buFont typeface="Arial"/>
              <a:buNone/>
              <a:defRPr sz="1600" kern="1200">
                <a:solidFill>
                  <a:schemeClr val="tx1"/>
                </a:solidFill>
                <a:latin typeface="+mn-lt"/>
                <a:ea typeface="Gilroy" panose="00000500000000000000" pitchFamily="50" charset="0"/>
                <a:cs typeface="Gilroy" panose="00000500000000000000" pitchFamily="50" charset="0"/>
              </a:defRPr>
            </a:lvl2pPr>
            <a:lvl3pPr marL="741066" indent="-171381" algn="l" defTabSz="457017" rtl="0" eaLnBrk="1" latinLnBrk="0" hangingPunct="1">
              <a:lnSpc>
                <a:spcPct val="90000"/>
              </a:lnSpc>
              <a:spcBef>
                <a:spcPts val="600"/>
              </a:spcBef>
              <a:buClr>
                <a:schemeClr val="tx1"/>
              </a:buClr>
              <a:buFont typeface="Arial"/>
              <a:buNone/>
              <a:defRPr sz="1600" kern="1200">
                <a:solidFill>
                  <a:schemeClr val="tx1"/>
                </a:solidFill>
                <a:latin typeface="+mn-lt"/>
                <a:ea typeface="Gilroy" panose="00000500000000000000" pitchFamily="50" charset="0"/>
                <a:cs typeface="Gilroy" panose="00000500000000000000" pitchFamily="50" charset="0"/>
              </a:defRPr>
            </a:lvl3pPr>
            <a:lvl4pPr marL="1026702" indent="-172969" algn="l" defTabSz="457017" rtl="0" eaLnBrk="1" latinLnBrk="0" hangingPunct="1">
              <a:lnSpc>
                <a:spcPct val="90000"/>
              </a:lnSpc>
              <a:spcBef>
                <a:spcPts val="600"/>
              </a:spcBef>
              <a:buClr>
                <a:schemeClr val="tx1"/>
              </a:buClr>
              <a:buFont typeface="Arial"/>
              <a:buNone/>
              <a:defRPr sz="1400" kern="1200">
                <a:solidFill>
                  <a:schemeClr val="tx1"/>
                </a:solidFill>
                <a:latin typeface="+mn-lt"/>
                <a:ea typeface="Gilroy" panose="00000500000000000000" pitchFamily="50" charset="0"/>
                <a:cs typeface="Gilroy" panose="00000500000000000000" pitchFamily="50" charset="0"/>
              </a:defRPr>
            </a:lvl4pPr>
            <a:lvl5pPr marL="1310750" indent="-165034" algn="l" defTabSz="457017" rtl="0" eaLnBrk="1" latinLnBrk="0" hangingPunct="1">
              <a:lnSpc>
                <a:spcPct val="90000"/>
              </a:lnSpc>
              <a:spcBef>
                <a:spcPts val="600"/>
              </a:spcBef>
              <a:buClr>
                <a:schemeClr val="tx1"/>
              </a:buClr>
              <a:buFont typeface="Arial" panose="020B0604020202020204" pitchFamily="34" charset="0"/>
              <a:buNone/>
              <a:defRPr sz="1400" kern="1200">
                <a:solidFill>
                  <a:schemeClr val="tx1"/>
                </a:solidFill>
                <a:latin typeface="+mn-lt"/>
                <a:ea typeface="Gilroy" panose="00000500000000000000" pitchFamily="50" charset="0"/>
                <a:cs typeface="Gilroy" panose="00000500000000000000" pitchFamily="50" charset="0"/>
              </a:defRPr>
            </a:lvl5pPr>
            <a:lvl6pPr marL="2513594" indent="-228509" algn="l" defTabSz="457017" rtl="0" eaLnBrk="1" latinLnBrk="0" hangingPunct="1">
              <a:spcBef>
                <a:spcPct val="20000"/>
              </a:spcBef>
              <a:buFont typeface="Arial"/>
              <a:buChar char="•"/>
              <a:defRPr sz="1999" kern="1200">
                <a:solidFill>
                  <a:schemeClr val="tx1"/>
                </a:solidFill>
                <a:latin typeface="+mn-lt"/>
                <a:ea typeface="+mn-ea"/>
                <a:cs typeface="+mn-cs"/>
              </a:defRPr>
            </a:lvl6pPr>
            <a:lvl7pPr marL="2970611" indent="-228509" algn="l" defTabSz="457017" rtl="0" eaLnBrk="1" latinLnBrk="0" hangingPunct="1">
              <a:spcBef>
                <a:spcPct val="20000"/>
              </a:spcBef>
              <a:buFont typeface="Arial"/>
              <a:buChar char="•"/>
              <a:defRPr sz="1999" kern="1200">
                <a:solidFill>
                  <a:schemeClr val="tx1"/>
                </a:solidFill>
                <a:latin typeface="+mn-lt"/>
                <a:ea typeface="+mn-ea"/>
                <a:cs typeface="+mn-cs"/>
              </a:defRPr>
            </a:lvl7pPr>
            <a:lvl8pPr marL="3427628" indent="-228509" algn="l" defTabSz="457017" rtl="0" eaLnBrk="1" latinLnBrk="0" hangingPunct="1">
              <a:spcBef>
                <a:spcPct val="20000"/>
              </a:spcBef>
              <a:buFont typeface="Arial"/>
              <a:buChar char="•"/>
              <a:defRPr sz="1999" kern="1200">
                <a:solidFill>
                  <a:schemeClr val="tx1"/>
                </a:solidFill>
                <a:latin typeface="+mn-lt"/>
                <a:ea typeface="+mn-ea"/>
                <a:cs typeface="+mn-cs"/>
              </a:defRPr>
            </a:lvl8pPr>
            <a:lvl9pPr marL="3884646" indent="-228509" algn="l" defTabSz="457017" rtl="0" eaLnBrk="1" latinLnBrk="0" hangingPunct="1">
              <a:spcBef>
                <a:spcPct val="20000"/>
              </a:spcBef>
              <a:buFont typeface="Arial"/>
              <a:buChar char="•"/>
              <a:defRPr sz="1999" kern="1200">
                <a:solidFill>
                  <a:schemeClr val="tx1"/>
                </a:solidFill>
                <a:latin typeface="+mn-lt"/>
                <a:ea typeface="+mn-ea"/>
                <a:cs typeface="+mn-cs"/>
              </a:defRPr>
            </a:lvl9pPr>
          </a:lstStyle>
          <a:p>
            <a:pPr marL="0" marR="0" lvl="0" indent="0" algn="l" defTabSz="457017" rtl="0" eaLnBrk="1" fontAlgn="auto" latinLnBrk="0" hangingPunct="1">
              <a:lnSpc>
                <a:spcPct val="90000"/>
              </a:lnSpc>
              <a:spcBef>
                <a:spcPts val="1200"/>
              </a:spcBef>
              <a:spcAft>
                <a:spcPts val="0"/>
              </a:spcAft>
              <a:buClr>
                <a:srgbClr val="283D40"/>
              </a:buClr>
              <a:buSzTx/>
              <a:buFont typeface="Arial"/>
              <a:buNone/>
              <a:tabLst/>
              <a:defRPr/>
            </a:pPr>
            <a:r>
              <a:rPr kumimoji="0" lang="en-US" sz="1600" b="1" i="0" u="none" strike="noStrike" kern="1200" cap="none" spc="0" normalizeH="0" baseline="0" noProof="0" dirty="0">
                <a:ln>
                  <a:noFill/>
                </a:ln>
                <a:solidFill>
                  <a:srgbClr val="283D40"/>
                </a:solidFill>
                <a:effectLst/>
                <a:uLnTx/>
                <a:uFillTx/>
                <a:latin typeface="Century Gothic" panose="020F0302020204030204"/>
              </a:rPr>
              <a:t>Business Participation in IT</a:t>
            </a:r>
          </a:p>
        </p:txBody>
      </p:sp>
      <p:sp>
        <p:nvSpPr>
          <p:cNvPr id="19" name="Text Placeholder 2">
            <a:extLst>
              <a:ext uri="{FF2B5EF4-FFF2-40B4-BE49-F238E27FC236}">
                <a16:creationId xmlns:a16="http://schemas.microsoft.com/office/drawing/2014/main" id="{3F09A13D-7CCD-0D42-9759-3444743EC97B}"/>
              </a:ext>
            </a:extLst>
          </p:cNvPr>
          <p:cNvSpPr txBox="1">
            <a:spLocks/>
          </p:cNvSpPr>
          <p:nvPr/>
        </p:nvSpPr>
        <p:spPr bwMode="gray">
          <a:xfrm>
            <a:off x="9985961" y="5890896"/>
            <a:ext cx="1263992" cy="197188"/>
          </a:xfrm>
          <a:prstGeom prst="rect">
            <a:avLst/>
          </a:prstGeom>
        </p:spPr>
        <p:txBody>
          <a:bodyPr vert="horz" lIns="91440" tIns="45720" rIns="91440" bIns="45720" rtlCol="0">
            <a:noAutofit/>
          </a:bodyPr>
          <a:lstStyle>
            <a:lvl1pPr marL="0" indent="0" algn="l" defTabSz="457017" rtl="0" eaLnBrk="1" latinLnBrk="0" hangingPunct="1">
              <a:lnSpc>
                <a:spcPct val="90000"/>
              </a:lnSpc>
              <a:spcBef>
                <a:spcPts val="1200"/>
              </a:spcBef>
              <a:buClr>
                <a:schemeClr val="tx1"/>
              </a:buClr>
              <a:buFont typeface="Arial"/>
              <a:buNone/>
              <a:defRPr sz="2000" b="0" kern="1200">
                <a:solidFill>
                  <a:schemeClr val="tx1"/>
                </a:solidFill>
                <a:latin typeface="+mn-lt"/>
                <a:ea typeface="Gilroy" panose="00000500000000000000" pitchFamily="50" charset="0"/>
                <a:cs typeface="Gilroy" panose="00000500000000000000" pitchFamily="50" charset="0"/>
              </a:defRPr>
            </a:lvl1pPr>
            <a:lvl2pPr marL="457017" indent="-225335" algn="l" defTabSz="457017" rtl="0" eaLnBrk="1" latinLnBrk="0" hangingPunct="1">
              <a:lnSpc>
                <a:spcPct val="90000"/>
              </a:lnSpc>
              <a:spcBef>
                <a:spcPts val="600"/>
              </a:spcBef>
              <a:buClr>
                <a:schemeClr val="tx1"/>
              </a:buClr>
              <a:buFont typeface="Arial"/>
              <a:buNone/>
              <a:defRPr sz="1600" kern="1200">
                <a:solidFill>
                  <a:schemeClr val="tx1"/>
                </a:solidFill>
                <a:latin typeface="+mn-lt"/>
                <a:ea typeface="Gilroy" panose="00000500000000000000" pitchFamily="50" charset="0"/>
                <a:cs typeface="Gilroy" panose="00000500000000000000" pitchFamily="50" charset="0"/>
              </a:defRPr>
            </a:lvl2pPr>
            <a:lvl3pPr marL="741066" indent="-171381" algn="l" defTabSz="457017" rtl="0" eaLnBrk="1" latinLnBrk="0" hangingPunct="1">
              <a:lnSpc>
                <a:spcPct val="90000"/>
              </a:lnSpc>
              <a:spcBef>
                <a:spcPts val="600"/>
              </a:spcBef>
              <a:buClr>
                <a:schemeClr val="tx1"/>
              </a:buClr>
              <a:buFont typeface="Arial"/>
              <a:buNone/>
              <a:defRPr sz="1600" kern="1200">
                <a:solidFill>
                  <a:schemeClr val="tx1"/>
                </a:solidFill>
                <a:latin typeface="+mn-lt"/>
                <a:ea typeface="Gilroy" panose="00000500000000000000" pitchFamily="50" charset="0"/>
                <a:cs typeface="Gilroy" panose="00000500000000000000" pitchFamily="50" charset="0"/>
              </a:defRPr>
            </a:lvl3pPr>
            <a:lvl4pPr marL="1026702" indent="-172969" algn="l" defTabSz="457017" rtl="0" eaLnBrk="1" latinLnBrk="0" hangingPunct="1">
              <a:lnSpc>
                <a:spcPct val="90000"/>
              </a:lnSpc>
              <a:spcBef>
                <a:spcPts val="600"/>
              </a:spcBef>
              <a:buClr>
                <a:schemeClr val="tx1"/>
              </a:buClr>
              <a:buFont typeface="Arial"/>
              <a:buNone/>
              <a:defRPr sz="1400" kern="1200">
                <a:solidFill>
                  <a:schemeClr val="tx1"/>
                </a:solidFill>
                <a:latin typeface="+mn-lt"/>
                <a:ea typeface="Gilroy" panose="00000500000000000000" pitchFamily="50" charset="0"/>
                <a:cs typeface="Gilroy" panose="00000500000000000000" pitchFamily="50" charset="0"/>
              </a:defRPr>
            </a:lvl4pPr>
            <a:lvl5pPr marL="1310750" indent="-165034" algn="l" defTabSz="457017" rtl="0" eaLnBrk="1" latinLnBrk="0" hangingPunct="1">
              <a:lnSpc>
                <a:spcPct val="90000"/>
              </a:lnSpc>
              <a:spcBef>
                <a:spcPts val="600"/>
              </a:spcBef>
              <a:buClr>
                <a:schemeClr val="tx1"/>
              </a:buClr>
              <a:buFont typeface="Arial" panose="020B0604020202020204" pitchFamily="34" charset="0"/>
              <a:buNone/>
              <a:defRPr sz="1400" kern="1200">
                <a:solidFill>
                  <a:schemeClr val="tx1"/>
                </a:solidFill>
                <a:latin typeface="+mn-lt"/>
                <a:ea typeface="Gilroy" panose="00000500000000000000" pitchFamily="50" charset="0"/>
                <a:cs typeface="Gilroy" panose="00000500000000000000" pitchFamily="50" charset="0"/>
              </a:defRPr>
            </a:lvl5pPr>
            <a:lvl6pPr marL="2513594" indent="-228509" algn="l" defTabSz="457017" rtl="0" eaLnBrk="1" latinLnBrk="0" hangingPunct="1">
              <a:spcBef>
                <a:spcPct val="20000"/>
              </a:spcBef>
              <a:buFont typeface="Arial"/>
              <a:buChar char="•"/>
              <a:defRPr sz="1999" kern="1200">
                <a:solidFill>
                  <a:schemeClr val="tx1"/>
                </a:solidFill>
                <a:latin typeface="+mn-lt"/>
                <a:ea typeface="+mn-ea"/>
                <a:cs typeface="+mn-cs"/>
              </a:defRPr>
            </a:lvl6pPr>
            <a:lvl7pPr marL="2970611" indent="-228509" algn="l" defTabSz="457017" rtl="0" eaLnBrk="1" latinLnBrk="0" hangingPunct="1">
              <a:spcBef>
                <a:spcPct val="20000"/>
              </a:spcBef>
              <a:buFont typeface="Arial"/>
              <a:buChar char="•"/>
              <a:defRPr sz="1999" kern="1200">
                <a:solidFill>
                  <a:schemeClr val="tx1"/>
                </a:solidFill>
                <a:latin typeface="+mn-lt"/>
                <a:ea typeface="+mn-ea"/>
                <a:cs typeface="+mn-cs"/>
              </a:defRPr>
            </a:lvl7pPr>
            <a:lvl8pPr marL="3427628" indent="-228509" algn="l" defTabSz="457017" rtl="0" eaLnBrk="1" latinLnBrk="0" hangingPunct="1">
              <a:spcBef>
                <a:spcPct val="20000"/>
              </a:spcBef>
              <a:buFont typeface="Arial"/>
              <a:buChar char="•"/>
              <a:defRPr sz="1999" kern="1200">
                <a:solidFill>
                  <a:schemeClr val="tx1"/>
                </a:solidFill>
                <a:latin typeface="+mn-lt"/>
                <a:ea typeface="+mn-ea"/>
                <a:cs typeface="+mn-cs"/>
              </a:defRPr>
            </a:lvl8pPr>
            <a:lvl9pPr marL="3884646" indent="-228509" algn="l" defTabSz="457017" rtl="0" eaLnBrk="1" latinLnBrk="0" hangingPunct="1">
              <a:spcBef>
                <a:spcPct val="20000"/>
              </a:spcBef>
              <a:buFont typeface="Arial"/>
              <a:buChar char="•"/>
              <a:defRPr sz="1999" kern="1200">
                <a:solidFill>
                  <a:schemeClr val="tx1"/>
                </a:solidFill>
                <a:latin typeface="+mn-lt"/>
                <a:ea typeface="+mn-ea"/>
                <a:cs typeface="+mn-cs"/>
              </a:defRPr>
            </a:lvl9pPr>
          </a:lstStyle>
          <a:p>
            <a:pPr marL="0" marR="0" lvl="0" indent="0" algn="l" defTabSz="457017" rtl="0" eaLnBrk="1" fontAlgn="auto" latinLnBrk="0" hangingPunct="1">
              <a:lnSpc>
                <a:spcPct val="90000"/>
              </a:lnSpc>
              <a:spcBef>
                <a:spcPts val="1200"/>
              </a:spcBef>
              <a:spcAft>
                <a:spcPts val="0"/>
              </a:spcAft>
              <a:buClr>
                <a:srgbClr val="283D40"/>
              </a:buClr>
              <a:buSzTx/>
              <a:buFont typeface="Arial"/>
              <a:buNone/>
              <a:tabLst/>
              <a:defRPr/>
            </a:pPr>
            <a:r>
              <a:rPr kumimoji="0" lang="en-US" sz="1100" b="0" i="0" u="none" strike="noStrike" kern="1200" cap="none" spc="0" normalizeH="0" baseline="0" noProof="0">
                <a:ln>
                  <a:noFill/>
                </a:ln>
                <a:solidFill>
                  <a:srgbClr val="283D40"/>
                </a:solidFill>
                <a:effectLst/>
                <a:uLnTx/>
                <a:uFillTx/>
                <a:latin typeface="Century Gothic" panose="020F0302020204030204"/>
              </a:rPr>
              <a:t>Strategic Driver</a:t>
            </a:r>
            <a:endParaRPr kumimoji="0" lang="en-US" sz="1100" b="0" i="0" u="none" strike="noStrike" kern="1200" cap="none" spc="0" normalizeH="0" baseline="0" noProof="0" dirty="0">
              <a:ln>
                <a:noFill/>
              </a:ln>
              <a:solidFill>
                <a:srgbClr val="283D40"/>
              </a:solidFill>
              <a:effectLst/>
              <a:uLnTx/>
              <a:uFillTx/>
              <a:latin typeface="Century Gothic" panose="020F0302020204030204"/>
            </a:endParaRPr>
          </a:p>
        </p:txBody>
      </p:sp>
      <p:sp>
        <p:nvSpPr>
          <p:cNvPr id="20" name="Text Placeholder 2">
            <a:extLst>
              <a:ext uri="{FF2B5EF4-FFF2-40B4-BE49-F238E27FC236}">
                <a16:creationId xmlns:a16="http://schemas.microsoft.com/office/drawing/2014/main" id="{FB8EED02-91A9-4C42-BA04-202AA696A7DA}"/>
              </a:ext>
            </a:extLst>
          </p:cNvPr>
          <p:cNvSpPr txBox="1">
            <a:spLocks/>
          </p:cNvSpPr>
          <p:nvPr/>
        </p:nvSpPr>
        <p:spPr bwMode="gray">
          <a:xfrm>
            <a:off x="2991989" y="5135715"/>
            <a:ext cx="1850066" cy="446087"/>
          </a:xfrm>
          <a:prstGeom prst="rect">
            <a:avLst/>
          </a:prstGeom>
        </p:spPr>
        <p:txBody>
          <a:bodyPr vert="horz" lIns="91440" tIns="45720" rIns="91440" bIns="45720" rtlCol="0">
            <a:noAutofit/>
          </a:bodyPr>
          <a:lstStyle>
            <a:lvl1pPr marL="0" indent="0" algn="l" defTabSz="457017" rtl="0" eaLnBrk="1" latinLnBrk="0" hangingPunct="1">
              <a:lnSpc>
                <a:spcPct val="90000"/>
              </a:lnSpc>
              <a:spcBef>
                <a:spcPts val="1200"/>
              </a:spcBef>
              <a:buClr>
                <a:schemeClr val="tx1"/>
              </a:buClr>
              <a:buFont typeface="Arial"/>
              <a:buNone/>
              <a:defRPr sz="2000" b="0" kern="1200">
                <a:solidFill>
                  <a:schemeClr val="tx1"/>
                </a:solidFill>
                <a:latin typeface="+mn-lt"/>
                <a:ea typeface="Gilroy" panose="00000500000000000000" pitchFamily="50" charset="0"/>
                <a:cs typeface="Gilroy" panose="00000500000000000000" pitchFamily="50" charset="0"/>
              </a:defRPr>
            </a:lvl1pPr>
            <a:lvl2pPr marL="457017" indent="-225335" algn="l" defTabSz="457017" rtl="0" eaLnBrk="1" latinLnBrk="0" hangingPunct="1">
              <a:lnSpc>
                <a:spcPct val="90000"/>
              </a:lnSpc>
              <a:spcBef>
                <a:spcPts val="600"/>
              </a:spcBef>
              <a:buClr>
                <a:schemeClr val="tx1"/>
              </a:buClr>
              <a:buFont typeface="Arial"/>
              <a:buNone/>
              <a:defRPr sz="1600" kern="1200">
                <a:solidFill>
                  <a:schemeClr val="tx1"/>
                </a:solidFill>
                <a:latin typeface="+mn-lt"/>
                <a:ea typeface="Gilroy" panose="00000500000000000000" pitchFamily="50" charset="0"/>
                <a:cs typeface="Gilroy" panose="00000500000000000000" pitchFamily="50" charset="0"/>
              </a:defRPr>
            </a:lvl2pPr>
            <a:lvl3pPr marL="741066" indent="-171381" algn="l" defTabSz="457017" rtl="0" eaLnBrk="1" latinLnBrk="0" hangingPunct="1">
              <a:lnSpc>
                <a:spcPct val="90000"/>
              </a:lnSpc>
              <a:spcBef>
                <a:spcPts val="600"/>
              </a:spcBef>
              <a:buClr>
                <a:schemeClr val="tx1"/>
              </a:buClr>
              <a:buFont typeface="Arial"/>
              <a:buNone/>
              <a:defRPr sz="1600" kern="1200">
                <a:solidFill>
                  <a:schemeClr val="tx1"/>
                </a:solidFill>
                <a:latin typeface="+mn-lt"/>
                <a:ea typeface="Gilroy" panose="00000500000000000000" pitchFamily="50" charset="0"/>
                <a:cs typeface="Gilroy" panose="00000500000000000000" pitchFamily="50" charset="0"/>
              </a:defRPr>
            </a:lvl3pPr>
            <a:lvl4pPr marL="1026702" indent="-172969" algn="l" defTabSz="457017" rtl="0" eaLnBrk="1" latinLnBrk="0" hangingPunct="1">
              <a:lnSpc>
                <a:spcPct val="90000"/>
              </a:lnSpc>
              <a:spcBef>
                <a:spcPts val="600"/>
              </a:spcBef>
              <a:buClr>
                <a:schemeClr val="tx1"/>
              </a:buClr>
              <a:buFont typeface="Arial"/>
              <a:buNone/>
              <a:defRPr sz="1400" kern="1200">
                <a:solidFill>
                  <a:schemeClr val="tx1"/>
                </a:solidFill>
                <a:latin typeface="+mn-lt"/>
                <a:ea typeface="Gilroy" panose="00000500000000000000" pitchFamily="50" charset="0"/>
                <a:cs typeface="Gilroy" panose="00000500000000000000" pitchFamily="50" charset="0"/>
              </a:defRPr>
            </a:lvl4pPr>
            <a:lvl5pPr marL="1310750" indent="-165034" algn="l" defTabSz="457017" rtl="0" eaLnBrk="1" latinLnBrk="0" hangingPunct="1">
              <a:lnSpc>
                <a:spcPct val="90000"/>
              </a:lnSpc>
              <a:spcBef>
                <a:spcPts val="600"/>
              </a:spcBef>
              <a:buClr>
                <a:schemeClr val="tx1"/>
              </a:buClr>
              <a:buFont typeface="Arial" panose="020B0604020202020204" pitchFamily="34" charset="0"/>
              <a:buNone/>
              <a:defRPr sz="1400" kern="1200">
                <a:solidFill>
                  <a:schemeClr val="tx1"/>
                </a:solidFill>
                <a:latin typeface="+mn-lt"/>
                <a:ea typeface="Gilroy" panose="00000500000000000000" pitchFamily="50" charset="0"/>
                <a:cs typeface="Gilroy" panose="00000500000000000000" pitchFamily="50" charset="0"/>
              </a:defRPr>
            </a:lvl5pPr>
            <a:lvl6pPr marL="2513594" indent="-228509" algn="l" defTabSz="457017" rtl="0" eaLnBrk="1" latinLnBrk="0" hangingPunct="1">
              <a:spcBef>
                <a:spcPct val="20000"/>
              </a:spcBef>
              <a:buFont typeface="Arial"/>
              <a:buChar char="•"/>
              <a:defRPr sz="1999" kern="1200">
                <a:solidFill>
                  <a:schemeClr val="tx1"/>
                </a:solidFill>
                <a:latin typeface="+mn-lt"/>
                <a:ea typeface="+mn-ea"/>
                <a:cs typeface="+mn-cs"/>
              </a:defRPr>
            </a:lvl6pPr>
            <a:lvl7pPr marL="2970611" indent="-228509" algn="l" defTabSz="457017" rtl="0" eaLnBrk="1" latinLnBrk="0" hangingPunct="1">
              <a:spcBef>
                <a:spcPct val="20000"/>
              </a:spcBef>
              <a:buFont typeface="Arial"/>
              <a:buChar char="•"/>
              <a:defRPr sz="1999" kern="1200">
                <a:solidFill>
                  <a:schemeClr val="tx1"/>
                </a:solidFill>
                <a:latin typeface="+mn-lt"/>
                <a:ea typeface="+mn-ea"/>
                <a:cs typeface="+mn-cs"/>
              </a:defRPr>
            </a:lvl7pPr>
            <a:lvl8pPr marL="3427628" indent="-228509" algn="l" defTabSz="457017" rtl="0" eaLnBrk="1" latinLnBrk="0" hangingPunct="1">
              <a:spcBef>
                <a:spcPct val="20000"/>
              </a:spcBef>
              <a:buFont typeface="Arial"/>
              <a:buChar char="•"/>
              <a:defRPr sz="1999" kern="1200">
                <a:solidFill>
                  <a:schemeClr val="tx1"/>
                </a:solidFill>
                <a:latin typeface="+mn-lt"/>
                <a:ea typeface="+mn-ea"/>
                <a:cs typeface="+mn-cs"/>
              </a:defRPr>
            </a:lvl8pPr>
            <a:lvl9pPr marL="3884646" indent="-228509" algn="l" defTabSz="457017" rtl="0" eaLnBrk="1" latinLnBrk="0" hangingPunct="1">
              <a:spcBef>
                <a:spcPct val="20000"/>
              </a:spcBef>
              <a:buFont typeface="Arial"/>
              <a:buChar char="•"/>
              <a:defRPr sz="1999" kern="1200">
                <a:solidFill>
                  <a:schemeClr val="tx1"/>
                </a:solidFill>
                <a:latin typeface="+mn-lt"/>
                <a:ea typeface="+mn-ea"/>
                <a:cs typeface="+mn-cs"/>
              </a:defRPr>
            </a:lvl9pPr>
          </a:lstStyle>
          <a:p>
            <a:pPr marL="0" marR="0" lvl="0" indent="0" algn="l" defTabSz="457017" rtl="0" eaLnBrk="1" fontAlgn="auto" latinLnBrk="0" hangingPunct="1">
              <a:lnSpc>
                <a:spcPct val="100000"/>
              </a:lnSpc>
              <a:spcBef>
                <a:spcPts val="0"/>
              </a:spcBef>
              <a:spcAft>
                <a:spcPts val="0"/>
              </a:spcAft>
              <a:buClr>
                <a:srgbClr val="283D40"/>
              </a:buClr>
              <a:buSzTx/>
              <a:buFont typeface="Arial"/>
              <a:buNone/>
              <a:tabLst/>
              <a:defRPr/>
            </a:pPr>
            <a:r>
              <a:rPr kumimoji="0" lang="en-US" sz="1200" b="1" i="0" u="none" strike="noStrike" kern="1200" cap="none" spc="0" normalizeH="0" baseline="0" noProof="0" dirty="0">
                <a:ln>
                  <a:noFill/>
                </a:ln>
                <a:solidFill>
                  <a:srgbClr val="283D40"/>
                </a:solidFill>
                <a:effectLst/>
                <a:uLnTx/>
                <a:uFillTx/>
                <a:latin typeface="Century Gothic" panose="020F0302020204030204"/>
              </a:rPr>
              <a:t>IT PMO</a:t>
            </a:r>
          </a:p>
          <a:p>
            <a:pPr marL="0" marR="0" lvl="0" indent="0" algn="l" defTabSz="457017" rtl="0" eaLnBrk="1" fontAlgn="auto" latinLnBrk="0" hangingPunct="1">
              <a:lnSpc>
                <a:spcPct val="100000"/>
              </a:lnSpc>
              <a:spcBef>
                <a:spcPts val="0"/>
              </a:spcBef>
              <a:spcAft>
                <a:spcPts val="0"/>
              </a:spcAft>
              <a:buClr>
                <a:srgbClr val="283D40"/>
              </a:buClr>
              <a:buSzTx/>
              <a:buFont typeface="Arial"/>
              <a:buNone/>
              <a:tabLst/>
              <a:defRPr/>
            </a:pPr>
            <a:r>
              <a:rPr kumimoji="0" lang="en-US" sz="1200" b="0" i="0" u="none" strike="noStrike" kern="1200" cap="none" spc="0" normalizeH="0" baseline="0" noProof="0" dirty="0">
                <a:ln>
                  <a:noFill/>
                </a:ln>
                <a:solidFill>
                  <a:srgbClr val="283D40"/>
                </a:solidFill>
                <a:effectLst/>
                <a:uLnTx/>
                <a:uFillTx/>
                <a:latin typeface="Century Gothic" panose="020F0302020204030204"/>
              </a:rPr>
              <a:t>Demand Intake</a:t>
            </a:r>
          </a:p>
        </p:txBody>
      </p:sp>
      <p:sp>
        <p:nvSpPr>
          <p:cNvPr id="21" name="Text Placeholder 2">
            <a:extLst>
              <a:ext uri="{FF2B5EF4-FFF2-40B4-BE49-F238E27FC236}">
                <a16:creationId xmlns:a16="http://schemas.microsoft.com/office/drawing/2014/main" id="{C1FE959E-5713-4E47-B66A-63D32810C69F}"/>
              </a:ext>
            </a:extLst>
          </p:cNvPr>
          <p:cNvSpPr txBox="1">
            <a:spLocks/>
          </p:cNvSpPr>
          <p:nvPr/>
        </p:nvSpPr>
        <p:spPr bwMode="gray">
          <a:xfrm>
            <a:off x="4482710" y="4588298"/>
            <a:ext cx="2260105" cy="446087"/>
          </a:xfrm>
          <a:prstGeom prst="rect">
            <a:avLst/>
          </a:prstGeom>
        </p:spPr>
        <p:txBody>
          <a:bodyPr vert="horz" lIns="91440" tIns="45720" rIns="91440" bIns="45720" rtlCol="0">
            <a:noAutofit/>
          </a:bodyPr>
          <a:lstStyle>
            <a:lvl1pPr marL="0" indent="0" algn="l" defTabSz="457017" rtl="0" eaLnBrk="1" latinLnBrk="0" hangingPunct="1">
              <a:lnSpc>
                <a:spcPct val="90000"/>
              </a:lnSpc>
              <a:spcBef>
                <a:spcPts val="1200"/>
              </a:spcBef>
              <a:buClr>
                <a:schemeClr val="tx1"/>
              </a:buClr>
              <a:buFont typeface="Arial"/>
              <a:buNone/>
              <a:defRPr sz="2000" b="0" kern="1200">
                <a:solidFill>
                  <a:schemeClr val="tx1"/>
                </a:solidFill>
                <a:latin typeface="+mn-lt"/>
                <a:ea typeface="Gilroy" panose="00000500000000000000" pitchFamily="50" charset="0"/>
                <a:cs typeface="Gilroy" panose="00000500000000000000" pitchFamily="50" charset="0"/>
              </a:defRPr>
            </a:lvl1pPr>
            <a:lvl2pPr marL="457017" indent="-225335" algn="l" defTabSz="457017" rtl="0" eaLnBrk="1" latinLnBrk="0" hangingPunct="1">
              <a:lnSpc>
                <a:spcPct val="90000"/>
              </a:lnSpc>
              <a:spcBef>
                <a:spcPts val="600"/>
              </a:spcBef>
              <a:buClr>
                <a:schemeClr val="tx1"/>
              </a:buClr>
              <a:buFont typeface="Arial"/>
              <a:buNone/>
              <a:defRPr sz="1600" kern="1200">
                <a:solidFill>
                  <a:schemeClr val="tx1"/>
                </a:solidFill>
                <a:latin typeface="+mn-lt"/>
                <a:ea typeface="Gilroy" panose="00000500000000000000" pitchFamily="50" charset="0"/>
                <a:cs typeface="Gilroy" panose="00000500000000000000" pitchFamily="50" charset="0"/>
              </a:defRPr>
            </a:lvl2pPr>
            <a:lvl3pPr marL="741066" indent="-171381" algn="l" defTabSz="457017" rtl="0" eaLnBrk="1" latinLnBrk="0" hangingPunct="1">
              <a:lnSpc>
                <a:spcPct val="90000"/>
              </a:lnSpc>
              <a:spcBef>
                <a:spcPts val="600"/>
              </a:spcBef>
              <a:buClr>
                <a:schemeClr val="tx1"/>
              </a:buClr>
              <a:buFont typeface="Arial"/>
              <a:buNone/>
              <a:defRPr sz="1600" kern="1200">
                <a:solidFill>
                  <a:schemeClr val="tx1"/>
                </a:solidFill>
                <a:latin typeface="+mn-lt"/>
                <a:ea typeface="Gilroy" panose="00000500000000000000" pitchFamily="50" charset="0"/>
                <a:cs typeface="Gilroy" panose="00000500000000000000" pitchFamily="50" charset="0"/>
              </a:defRPr>
            </a:lvl3pPr>
            <a:lvl4pPr marL="1026702" indent="-172969" algn="l" defTabSz="457017" rtl="0" eaLnBrk="1" latinLnBrk="0" hangingPunct="1">
              <a:lnSpc>
                <a:spcPct val="90000"/>
              </a:lnSpc>
              <a:spcBef>
                <a:spcPts val="600"/>
              </a:spcBef>
              <a:buClr>
                <a:schemeClr val="tx1"/>
              </a:buClr>
              <a:buFont typeface="Arial"/>
              <a:buNone/>
              <a:defRPr sz="1400" kern="1200">
                <a:solidFill>
                  <a:schemeClr val="tx1"/>
                </a:solidFill>
                <a:latin typeface="+mn-lt"/>
                <a:ea typeface="Gilroy" panose="00000500000000000000" pitchFamily="50" charset="0"/>
                <a:cs typeface="Gilroy" panose="00000500000000000000" pitchFamily="50" charset="0"/>
              </a:defRPr>
            </a:lvl4pPr>
            <a:lvl5pPr marL="1310750" indent="-165034" algn="l" defTabSz="457017" rtl="0" eaLnBrk="1" latinLnBrk="0" hangingPunct="1">
              <a:lnSpc>
                <a:spcPct val="90000"/>
              </a:lnSpc>
              <a:spcBef>
                <a:spcPts val="600"/>
              </a:spcBef>
              <a:buClr>
                <a:schemeClr val="tx1"/>
              </a:buClr>
              <a:buFont typeface="Arial" panose="020B0604020202020204" pitchFamily="34" charset="0"/>
              <a:buNone/>
              <a:defRPr sz="1400" kern="1200">
                <a:solidFill>
                  <a:schemeClr val="tx1"/>
                </a:solidFill>
                <a:latin typeface="+mn-lt"/>
                <a:ea typeface="Gilroy" panose="00000500000000000000" pitchFamily="50" charset="0"/>
                <a:cs typeface="Gilroy" panose="00000500000000000000" pitchFamily="50" charset="0"/>
              </a:defRPr>
            </a:lvl5pPr>
            <a:lvl6pPr marL="2513594" indent="-228509" algn="l" defTabSz="457017" rtl="0" eaLnBrk="1" latinLnBrk="0" hangingPunct="1">
              <a:spcBef>
                <a:spcPct val="20000"/>
              </a:spcBef>
              <a:buFont typeface="Arial"/>
              <a:buChar char="•"/>
              <a:defRPr sz="1999" kern="1200">
                <a:solidFill>
                  <a:schemeClr val="tx1"/>
                </a:solidFill>
                <a:latin typeface="+mn-lt"/>
                <a:ea typeface="+mn-ea"/>
                <a:cs typeface="+mn-cs"/>
              </a:defRPr>
            </a:lvl6pPr>
            <a:lvl7pPr marL="2970611" indent="-228509" algn="l" defTabSz="457017" rtl="0" eaLnBrk="1" latinLnBrk="0" hangingPunct="1">
              <a:spcBef>
                <a:spcPct val="20000"/>
              </a:spcBef>
              <a:buFont typeface="Arial"/>
              <a:buChar char="•"/>
              <a:defRPr sz="1999" kern="1200">
                <a:solidFill>
                  <a:schemeClr val="tx1"/>
                </a:solidFill>
                <a:latin typeface="+mn-lt"/>
                <a:ea typeface="+mn-ea"/>
                <a:cs typeface="+mn-cs"/>
              </a:defRPr>
            </a:lvl7pPr>
            <a:lvl8pPr marL="3427628" indent="-228509" algn="l" defTabSz="457017" rtl="0" eaLnBrk="1" latinLnBrk="0" hangingPunct="1">
              <a:spcBef>
                <a:spcPct val="20000"/>
              </a:spcBef>
              <a:buFont typeface="Arial"/>
              <a:buChar char="•"/>
              <a:defRPr sz="1999" kern="1200">
                <a:solidFill>
                  <a:schemeClr val="tx1"/>
                </a:solidFill>
                <a:latin typeface="+mn-lt"/>
                <a:ea typeface="+mn-ea"/>
                <a:cs typeface="+mn-cs"/>
              </a:defRPr>
            </a:lvl8pPr>
            <a:lvl9pPr marL="3884646" indent="-228509" algn="l" defTabSz="457017" rtl="0" eaLnBrk="1" latinLnBrk="0" hangingPunct="1">
              <a:spcBef>
                <a:spcPct val="20000"/>
              </a:spcBef>
              <a:buFont typeface="Arial"/>
              <a:buChar char="•"/>
              <a:defRPr sz="1999" kern="1200">
                <a:solidFill>
                  <a:schemeClr val="tx1"/>
                </a:solidFill>
                <a:latin typeface="+mn-lt"/>
                <a:ea typeface="+mn-ea"/>
                <a:cs typeface="+mn-cs"/>
              </a:defRPr>
            </a:lvl9pPr>
          </a:lstStyle>
          <a:p>
            <a:pPr marL="0" marR="0" lvl="0" indent="0" algn="l" defTabSz="457017" rtl="0" eaLnBrk="1" fontAlgn="auto" latinLnBrk="0" hangingPunct="1">
              <a:lnSpc>
                <a:spcPct val="100000"/>
              </a:lnSpc>
              <a:spcBef>
                <a:spcPts val="0"/>
              </a:spcBef>
              <a:spcAft>
                <a:spcPts val="0"/>
              </a:spcAft>
              <a:buClr>
                <a:srgbClr val="283D40"/>
              </a:buClr>
              <a:buSzTx/>
              <a:buFont typeface="Arial"/>
              <a:buNone/>
              <a:tabLst/>
              <a:defRPr/>
            </a:pPr>
            <a:r>
              <a:rPr kumimoji="0" lang="en-US" sz="1200" b="1" i="0" u="none" strike="noStrike" kern="1200" cap="none" spc="0" normalizeH="0" baseline="0" noProof="0" dirty="0">
                <a:ln>
                  <a:noFill/>
                </a:ln>
                <a:solidFill>
                  <a:srgbClr val="283D40"/>
                </a:solidFill>
                <a:effectLst/>
                <a:uLnTx/>
                <a:uFillTx/>
                <a:latin typeface="Century Gothic" panose="020F0302020204030204"/>
              </a:rPr>
              <a:t>EPMO</a:t>
            </a:r>
          </a:p>
          <a:p>
            <a:pPr marL="0" marR="0" lvl="0" indent="0" algn="l" defTabSz="457017" rtl="0" eaLnBrk="1" fontAlgn="auto" latinLnBrk="0" hangingPunct="1">
              <a:lnSpc>
                <a:spcPct val="100000"/>
              </a:lnSpc>
              <a:spcBef>
                <a:spcPts val="0"/>
              </a:spcBef>
              <a:spcAft>
                <a:spcPts val="0"/>
              </a:spcAft>
              <a:buClr>
                <a:srgbClr val="283D40"/>
              </a:buClr>
              <a:buSzTx/>
              <a:buFont typeface="Arial"/>
              <a:buNone/>
              <a:tabLst/>
              <a:defRPr/>
            </a:pPr>
            <a:r>
              <a:rPr kumimoji="0" lang="en-US" sz="1200" b="0" i="0" u="none" strike="noStrike" kern="1200" cap="none" spc="0" normalizeH="0" baseline="0" noProof="0" dirty="0">
                <a:ln>
                  <a:noFill/>
                </a:ln>
                <a:solidFill>
                  <a:srgbClr val="283D40"/>
                </a:solidFill>
                <a:effectLst/>
                <a:uLnTx/>
                <a:uFillTx/>
                <a:latin typeface="Century Gothic" panose="020F0302020204030204"/>
              </a:rPr>
              <a:t>Enterprise project intake</a:t>
            </a:r>
          </a:p>
        </p:txBody>
      </p:sp>
      <p:sp>
        <p:nvSpPr>
          <p:cNvPr id="33" name="Rounded Rectangle 32">
            <a:extLst>
              <a:ext uri="{FF2B5EF4-FFF2-40B4-BE49-F238E27FC236}">
                <a16:creationId xmlns:a16="http://schemas.microsoft.com/office/drawing/2014/main" id="{0E04FBF7-08B7-474A-8351-29792098140B}"/>
              </a:ext>
            </a:extLst>
          </p:cNvPr>
          <p:cNvSpPr/>
          <p:nvPr/>
        </p:nvSpPr>
        <p:spPr>
          <a:xfrm>
            <a:off x="5609598" y="1846503"/>
            <a:ext cx="4796443" cy="2089792"/>
          </a:xfrm>
          <a:prstGeom prst="roundRect">
            <a:avLst>
              <a:gd name="adj" fmla="val 5247"/>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04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2" name="Title 1"/>
          <p:cNvSpPr>
            <a:spLocks noGrp="1"/>
          </p:cNvSpPr>
          <p:nvPr>
            <p:ph type="title"/>
          </p:nvPr>
        </p:nvSpPr>
        <p:spPr/>
        <p:txBody>
          <a:bodyPr/>
          <a:lstStyle/>
          <a:p>
            <a:r>
              <a:rPr lang="en-US" dirty="0"/>
              <a:t>The Role of Planning is Changing in Enterprises</a:t>
            </a:r>
            <a:endParaRPr lang="en-US" i="1" dirty="0">
              <a:solidFill>
                <a:schemeClr val="tx2"/>
              </a:solidFill>
            </a:endParaRPr>
          </a:p>
        </p:txBody>
      </p:sp>
      <p:sp>
        <p:nvSpPr>
          <p:cNvPr id="28" name="Text Placeholder 2">
            <a:extLst>
              <a:ext uri="{FF2B5EF4-FFF2-40B4-BE49-F238E27FC236}">
                <a16:creationId xmlns:a16="http://schemas.microsoft.com/office/drawing/2014/main" id="{B54BAACE-C389-2D41-BE2D-97400C629BD8}"/>
              </a:ext>
            </a:extLst>
          </p:cNvPr>
          <p:cNvSpPr txBox="1">
            <a:spLocks/>
          </p:cNvSpPr>
          <p:nvPr/>
        </p:nvSpPr>
        <p:spPr bwMode="gray">
          <a:xfrm>
            <a:off x="4610921" y="1849437"/>
            <a:ext cx="998677" cy="341943"/>
          </a:xfrm>
          <a:prstGeom prst="rect">
            <a:avLst/>
          </a:prstGeom>
        </p:spPr>
        <p:txBody>
          <a:bodyPr vert="horz" lIns="91440" tIns="45720" rIns="91440" bIns="45720" rtlCol="0">
            <a:noAutofit/>
          </a:bodyPr>
          <a:lstStyle>
            <a:lvl1pPr marL="0" indent="0" algn="l" defTabSz="457017" rtl="0" eaLnBrk="1" latinLnBrk="0" hangingPunct="1">
              <a:lnSpc>
                <a:spcPct val="90000"/>
              </a:lnSpc>
              <a:spcBef>
                <a:spcPts val="1200"/>
              </a:spcBef>
              <a:buClr>
                <a:schemeClr val="tx1"/>
              </a:buClr>
              <a:buFont typeface="Arial"/>
              <a:buNone/>
              <a:defRPr sz="2000" b="0" kern="1200">
                <a:solidFill>
                  <a:schemeClr val="tx1"/>
                </a:solidFill>
                <a:latin typeface="+mn-lt"/>
                <a:ea typeface="Gilroy" panose="00000500000000000000" pitchFamily="50" charset="0"/>
                <a:cs typeface="Gilroy" panose="00000500000000000000" pitchFamily="50" charset="0"/>
              </a:defRPr>
            </a:lvl1pPr>
            <a:lvl2pPr marL="457017" indent="-225335" algn="l" defTabSz="457017" rtl="0" eaLnBrk="1" latinLnBrk="0" hangingPunct="1">
              <a:lnSpc>
                <a:spcPct val="90000"/>
              </a:lnSpc>
              <a:spcBef>
                <a:spcPts val="600"/>
              </a:spcBef>
              <a:buClr>
                <a:schemeClr val="tx1"/>
              </a:buClr>
              <a:buFont typeface="Arial"/>
              <a:buNone/>
              <a:defRPr sz="1600" kern="1200">
                <a:solidFill>
                  <a:schemeClr val="tx1"/>
                </a:solidFill>
                <a:latin typeface="+mn-lt"/>
                <a:ea typeface="Gilroy" panose="00000500000000000000" pitchFamily="50" charset="0"/>
                <a:cs typeface="Gilroy" panose="00000500000000000000" pitchFamily="50" charset="0"/>
              </a:defRPr>
            </a:lvl2pPr>
            <a:lvl3pPr marL="741066" indent="-171381" algn="l" defTabSz="457017" rtl="0" eaLnBrk="1" latinLnBrk="0" hangingPunct="1">
              <a:lnSpc>
                <a:spcPct val="90000"/>
              </a:lnSpc>
              <a:spcBef>
                <a:spcPts val="600"/>
              </a:spcBef>
              <a:buClr>
                <a:schemeClr val="tx1"/>
              </a:buClr>
              <a:buFont typeface="Arial"/>
              <a:buNone/>
              <a:defRPr sz="1600" kern="1200">
                <a:solidFill>
                  <a:schemeClr val="tx1"/>
                </a:solidFill>
                <a:latin typeface="+mn-lt"/>
                <a:ea typeface="Gilroy" panose="00000500000000000000" pitchFamily="50" charset="0"/>
                <a:cs typeface="Gilroy" panose="00000500000000000000" pitchFamily="50" charset="0"/>
              </a:defRPr>
            </a:lvl3pPr>
            <a:lvl4pPr marL="1026702" indent="-172969" algn="l" defTabSz="457017" rtl="0" eaLnBrk="1" latinLnBrk="0" hangingPunct="1">
              <a:lnSpc>
                <a:spcPct val="90000"/>
              </a:lnSpc>
              <a:spcBef>
                <a:spcPts val="600"/>
              </a:spcBef>
              <a:buClr>
                <a:schemeClr val="tx1"/>
              </a:buClr>
              <a:buFont typeface="Arial"/>
              <a:buNone/>
              <a:defRPr sz="1400" kern="1200">
                <a:solidFill>
                  <a:schemeClr val="tx1"/>
                </a:solidFill>
                <a:latin typeface="+mn-lt"/>
                <a:ea typeface="Gilroy" panose="00000500000000000000" pitchFamily="50" charset="0"/>
                <a:cs typeface="Gilroy" panose="00000500000000000000" pitchFamily="50" charset="0"/>
              </a:defRPr>
            </a:lvl4pPr>
            <a:lvl5pPr marL="1310750" indent="-165034" algn="l" defTabSz="457017" rtl="0" eaLnBrk="1" latinLnBrk="0" hangingPunct="1">
              <a:lnSpc>
                <a:spcPct val="90000"/>
              </a:lnSpc>
              <a:spcBef>
                <a:spcPts val="600"/>
              </a:spcBef>
              <a:buClr>
                <a:schemeClr val="tx1"/>
              </a:buClr>
              <a:buFont typeface="Arial" panose="020B0604020202020204" pitchFamily="34" charset="0"/>
              <a:buNone/>
              <a:defRPr sz="1400" kern="1200">
                <a:solidFill>
                  <a:schemeClr val="tx1"/>
                </a:solidFill>
                <a:latin typeface="+mn-lt"/>
                <a:ea typeface="Gilroy" panose="00000500000000000000" pitchFamily="50" charset="0"/>
                <a:cs typeface="Gilroy" panose="00000500000000000000" pitchFamily="50" charset="0"/>
              </a:defRPr>
            </a:lvl5pPr>
            <a:lvl6pPr marL="2513594" indent="-228509" algn="l" defTabSz="457017" rtl="0" eaLnBrk="1" latinLnBrk="0" hangingPunct="1">
              <a:spcBef>
                <a:spcPct val="20000"/>
              </a:spcBef>
              <a:buFont typeface="Arial"/>
              <a:buChar char="•"/>
              <a:defRPr sz="1999" kern="1200">
                <a:solidFill>
                  <a:schemeClr val="tx1"/>
                </a:solidFill>
                <a:latin typeface="+mn-lt"/>
                <a:ea typeface="+mn-ea"/>
                <a:cs typeface="+mn-cs"/>
              </a:defRPr>
            </a:lvl6pPr>
            <a:lvl7pPr marL="2970611" indent="-228509" algn="l" defTabSz="457017" rtl="0" eaLnBrk="1" latinLnBrk="0" hangingPunct="1">
              <a:spcBef>
                <a:spcPct val="20000"/>
              </a:spcBef>
              <a:buFont typeface="Arial"/>
              <a:buChar char="•"/>
              <a:defRPr sz="1999" kern="1200">
                <a:solidFill>
                  <a:schemeClr val="tx1"/>
                </a:solidFill>
                <a:latin typeface="+mn-lt"/>
                <a:ea typeface="+mn-ea"/>
                <a:cs typeface="+mn-cs"/>
              </a:defRPr>
            </a:lvl7pPr>
            <a:lvl8pPr marL="3427628" indent="-228509" algn="l" defTabSz="457017" rtl="0" eaLnBrk="1" latinLnBrk="0" hangingPunct="1">
              <a:spcBef>
                <a:spcPct val="20000"/>
              </a:spcBef>
              <a:buFont typeface="Arial"/>
              <a:buChar char="•"/>
              <a:defRPr sz="1999" kern="1200">
                <a:solidFill>
                  <a:schemeClr val="tx1"/>
                </a:solidFill>
                <a:latin typeface="+mn-lt"/>
                <a:ea typeface="+mn-ea"/>
                <a:cs typeface="+mn-cs"/>
              </a:defRPr>
            </a:lvl8pPr>
            <a:lvl9pPr marL="3884646" indent="-228509" algn="l" defTabSz="457017" rtl="0" eaLnBrk="1" latinLnBrk="0" hangingPunct="1">
              <a:spcBef>
                <a:spcPct val="20000"/>
              </a:spcBef>
              <a:buFont typeface="Arial"/>
              <a:buChar char="•"/>
              <a:defRPr sz="1999" kern="1200">
                <a:solidFill>
                  <a:schemeClr val="tx1"/>
                </a:solidFill>
                <a:latin typeface="+mn-lt"/>
                <a:ea typeface="+mn-ea"/>
                <a:cs typeface="+mn-cs"/>
              </a:defRPr>
            </a:lvl9pPr>
          </a:lstStyle>
          <a:p>
            <a:pPr marL="0" marR="0" lvl="0" indent="0" algn="l" defTabSz="457017" rtl="0" eaLnBrk="1" fontAlgn="auto" latinLnBrk="0" hangingPunct="1">
              <a:lnSpc>
                <a:spcPct val="90000"/>
              </a:lnSpc>
              <a:spcBef>
                <a:spcPts val="1200"/>
              </a:spcBef>
              <a:spcAft>
                <a:spcPts val="0"/>
              </a:spcAft>
              <a:buClr>
                <a:srgbClr val="283D40"/>
              </a:buClr>
              <a:buSzTx/>
              <a:buFont typeface="Arial"/>
              <a:buNone/>
              <a:tabLst/>
              <a:defRPr/>
            </a:pPr>
            <a:r>
              <a:rPr kumimoji="0" lang="en-US" sz="1400" b="1" i="0" u="none" strike="noStrike" kern="1200" cap="none" spc="0" normalizeH="0" baseline="0" noProof="0" dirty="0">
                <a:ln>
                  <a:noFill/>
                </a:ln>
                <a:solidFill>
                  <a:srgbClr val="283D40"/>
                </a:solidFill>
                <a:effectLst/>
                <a:uLnTx/>
                <a:uFillTx/>
                <a:latin typeface="Century Gothic" panose="020F0302020204030204"/>
              </a:rPr>
              <a:t>Own this</a:t>
            </a:r>
          </a:p>
        </p:txBody>
      </p:sp>
      <p:sp>
        <p:nvSpPr>
          <p:cNvPr id="29" name="Text Placeholder 2">
            <a:extLst>
              <a:ext uri="{FF2B5EF4-FFF2-40B4-BE49-F238E27FC236}">
                <a16:creationId xmlns:a16="http://schemas.microsoft.com/office/drawing/2014/main" id="{C1FE959E-5713-4E47-B66A-63D32810C69F}"/>
              </a:ext>
            </a:extLst>
          </p:cNvPr>
          <p:cNvSpPr txBox="1">
            <a:spLocks/>
          </p:cNvSpPr>
          <p:nvPr/>
        </p:nvSpPr>
        <p:spPr bwMode="gray">
          <a:xfrm>
            <a:off x="7348194" y="3365385"/>
            <a:ext cx="2260105" cy="446087"/>
          </a:xfrm>
          <a:prstGeom prst="rect">
            <a:avLst/>
          </a:prstGeom>
        </p:spPr>
        <p:txBody>
          <a:bodyPr vert="horz" lIns="91440" tIns="45720" rIns="91440" bIns="45720" rtlCol="0">
            <a:noAutofit/>
          </a:bodyPr>
          <a:lstStyle>
            <a:lvl1pPr marL="0" indent="0" algn="l" defTabSz="457017" rtl="0" eaLnBrk="1" latinLnBrk="0" hangingPunct="1">
              <a:lnSpc>
                <a:spcPct val="90000"/>
              </a:lnSpc>
              <a:spcBef>
                <a:spcPts val="1200"/>
              </a:spcBef>
              <a:buClr>
                <a:schemeClr val="tx1"/>
              </a:buClr>
              <a:buFont typeface="Arial"/>
              <a:buNone/>
              <a:defRPr sz="2000" b="0" kern="1200">
                <a:solidFill>
                  <a:schemeClr val="tx1"/>
                </a:solidFill>
                <a:latin typeface="+mn-lt"/>
                <a:ea typeface="Gilroy" panose="00000500000000000000" pitchFamily="50" charset="0"/>
                <a:cs typeface="Gilroy" panose="00000500000000000000" pitchFamily="50" charset="0"/>
              </a:defRPr>
            </a:lvl1pPr>
            <a:lvl2pPr marL="457017" indent="-225335" algn="l" defTabSz="457017" rtl="0" eaLnBrk="1" latinLnBrk="0" hangingPunct="1">
              <a:lnSpc>
                <a:spcPct val="90000"/>
              </a:lnSpc>
              <a:spcBef>
                <a:spcPts val="600"/>
              </a:spcBef>
              <a:buClr>
                <a:schemeClr val="tx1"/>
              </a:buClr>
              <a:buFont typeface="Arial"/>
              <a:buNone/>
              <a:defRPr sz="1600" kern="1200">
                <a:solidFill>
                  <a:schemeClr val="tx1"/>
                </a:solidFill>
                <a:latin typeface="+mn-lt"/>
                <a:ea typeface="Gilroy" panose="00000500000000000000" pitchFamily="50" charset="0"/>
                <a:cs typeface="Gilroy" panose="00000500000000000000" pitchFamily="50" charset="0"/>
              </a:defRPr>
            </a:lvl2pPr>
            <a:lvl3pPr marL="741066" indent="-171381" algn="l" defTabSz="457017" rtl="0" eaLnBrk="1" latinLnBrk="0" hangingPunct="1">
              <a:lnSpc>
                <a:spcPct val="90000"/>
              </a:lnSpc>
              <a:spcBef>
                <a:spcPts val="600"/>
              </a:spcBef>
              <a:buClr>
                <a:schemeClr val="tx1"/>
              </a:buClr>
              <a:buFont typeface="Arial"/>
              <a:buNone/>
              <a:defRPr sz="1600" kern="1200">
                <a:solidFill>
                  <a:schemeClr val="tx1"/>
                </a:solidFill>
                <a:latin typeface="+mn-lt"/>
                <a:ea typeface="Gilroy" panose="00000500000000000000" pitchFamily="50" charset="0"/>
                <a:cs typeface="Gilroy" panose="00000500000000000000" pitchFamily="50" charset="0"/>
              </a:defRPr>
            </a:lvl3pPr>
            <a:lvl4pPr marL="1026702" indent="-172969" algn="l" defTabSz="457017" rtl="0" eaLnBrk="1" latinLnBrk="0" hangingPunct="1">
              <a:lnSpc>
                <a:spcPct val="90000"/>
              </a:lnSpc>
              <a:spcBef>
                <a:spcPts val="600"/>
              </a:spcBef>
              <a:buClr>
                <a:schemeClr val="tx1"/>
              </a:buClr>
              <a:buFont typeface="Arial"/>
              <a:buNone/>
              <a:defRPr sz="1400" kern="1200">
                <a:solidFill>
                  <a:schemeClr val="tx1"/>
                </a:solidFill>
                <a:latin typeface="+mn-lt"/>
                <a:ea typeface="Gilroy" panose="00000500000000000000" pitchFamily="50" charset="0"/>
                <a:cs typeface="Gilroy" panose="00000500000000000000" pitchFamily="50" charset="0"/>
              </a:defRPr>
            </a:lvl4pPr>
            <a:lvl5pPr marL="1310750" indent="-165034" algn="l" defTabSz="457017" rtl="0" eaLnBrk="1" latinLnBrk="0" hangingPunct="1">
              <a:lnSpc>
                <a:spcPct val="90000"/>
              </a:lnSpc>
              <a:spcBef>
                <a:spcPts val="600"/>
              </a:spcBef>
              <a:buClr>
                <a:schemeClr val="tx1"/>
              </a:buClr>
              <a:buFont typeface="Arial" panose="020B0604020202020204" pitchFamily="34" charset="0"/>
              <a:buNone/>
              <a:defRPr sz="1400" kern="1200">
                <a:solidFill>
                  <a:schemeClr val="tx1"/>
                </a:solidFill>
                <a:latin typeface="+mn-lt"/>
                <a:ea typeface="Gilroy" panose="00000500000000000000" pitchFamily="50" charset="0"/>
                <a:cs typeface="Gilroy" panose="00000500000000000000" pitchFamily="50" charset="0"/>
              </a:defRPr>
            </a:lvl5pPr>
            <a:lvl6pPr marL="2513594" indent="-228509" algn="l" defTabSz="457017" rtl="0" eaLnBrk="1" latinLnBrk="0" hangingPunct="1">
              <a:spcBef>
                <a:spcPct val="20000"/>
              </a:spcBef>
              <a:buFont typeface="Arial"/>
              <a:buChar char="•"/>
              <a:defRPr sz="1999" kern="1200">
                <a:solidFill>
                  <a:schemeClr val="tx1"/>
                </a:solidFill>
                <a:latin typeface="+mn-lt"/>
                <a:ea typeface="+mn-ea"/>
                <a:cs typeface="+mn-cs"/>
              </a:defRPr>
            </a:lvl6pPr>
            <a:lvl7pPr marL="2970611" indent="-228509" algn="l" defTabSz="457017" rtl="0" eaLnBrk="1" latinLnBrk="0" hangingPunct="1">
              <a:spcBef>
                <a:spcPct val="20000"/>
              </a:spcBef>
              <a:buFont typeface="Arial"/>
              <a:buChar char="•"/>
              <a:defRPr sz="1999" kern="1200">
                <a:solidFill>
                  <a:schemeClr val="tx1"/>
                </a:solidFill>
                <a:latin typeface="+mn-lt"/>
                <a:ea typeface="+mn-ea"/>
                <a:cs typeface="+mn-cs"/>
              </a:defRPr>
            </a:lvl7pPr>
            <a:lvl8pPr marL="3427628" indent="-228509" algn="l" defTabSz="457017" rtl="0" eaLnBrk="1" latinLnBrk="0" hangingPunct="1">
              <a:spcBef>
                <a:spcPct val="20000"/>
              </a:spcBef>
              <a:buFont typeface="Arial"/>
              <a:buChar char="•"/>
              <a:defRPr sz="1999" kern="1200">
                <a:solidFill>
                  <a:schemeClr val="tx1"/>
                </a:solidFill>
                <a:latin typeface="+mn-lt"/>
                <a:ea typeface="+mn-ea"/>
                <a:cs typeface="+mn-cs"/>
              </a:defRPr>
            </a:lvl8pPr>
            <a:lvl9pPr marL="3884646" indent="-228509" algn="l" defTabSz="457017" rtl="0" eaLnBrk="1" latinLnBrk="0" hangingPunct="1">
              <a:spcBef>
                <a:spcPct val="20000"/>
              </a:spcBef>
              <a:buFont typeface="Arial"/>
              <a:buChar char="•"/>
              <a:defRPr sz="1999" kern="1200">
                <a:solidFill>
                  <a:schemeClr val="tx1"/>
                </a:solidFill>
                <a:latin typeface="+mn-lt"/>
                <a:ea typeface="+mn-ea"/>
                <a:cs typeface="+mn-cs"/>
              </a:defRPr>
            </a:lvl9pPr>
          </a:lstStyle>
          <a:p>
            <a:pPr marL="0" marR="0" lvl="0" indent="0" algn="l" defTabSz="457017" rtl="0" eaLnBrk="1" fontAlgn="auto" latinLnBrk="0" hangingPunct="1">
              <a:lnSpc>
                <a:spcPct val="100000"/>
              </a:lnSpc>
              <a:spcBef>
                <a:spcPts val="0"/>
              </a:spcBef>
              <a:spcAft>
                <a:spcPts val="0"/>
              </a:spcAft>
              <a:buClr>
                <a:srgbClr val="283D40"/>
              </a:buClr>
              <a:buSzTx/>
              <a:buFont typeface="Arial"/>
              <a:buNone/>
              <a:tabLst/>
              <a:defRPr/>
            </a:pPr>
            <a:r>
              <a:rPr kumimoji="0" lang="en-US" sz="1200" b="1" i="0" u="none" strike="noStrike" kern="1200" cap="none" spc="0" normalizeH="0" baseline="0" noProof="0" dirty="0">
                <a:ln>
                  <a:noFill/>
                </a:ln>
                <a:solidFill>
                  <a:srgbClr val="283D40"/>
                </a:solidFill>
                <a:effectLst/>
                <a:uLnTx/>
                <a:uFillTx/>
                <a:latin typeface="Century Gothic" panose="020F0302020204030204"/>
              </a:rPr>
              <a:t>VMO</a:t>
            </a:r>
          </a:p>
          <a:p>
            <a:pPr marL="0" marR="0" lvl="0" indent="0" algn="l" defTabSz="457017" rtl="0" eaLnBrk="1" fontAlgn="auto" latinLnBrk="0" hangingPunct="1">
              <a:lnSpc>
                <a:spcPct val="100000"/>
              </a:lnSpc>
              <a:spcBef>
                <a:spcPts val="0"/>
              </a:spcBef>
              <a:spcAft>
                <a:spcPts val="0"/>
              </a:spcAft>
              <a:buClr>
                <a:srgbClr val="283D40"/>
              </a:buClr>
              <a:buSzTx/>
              <a:buFont typeface="Arial"/>
              <a:buNone/>
              <a:tabLst/>
              <a:defRPr/>
            </a:pPr>
            <a:r>
              <a:rPr kumimoji="0" lang="en-US" sz="1200" b="0" i="0" u="none" strike="noStrike" kern="1200" cap="none" spc="0" normalizeH="0" baseline="0" noProof="0" dirty="0">
                <a:ln>
                  <a:noFill/>
                </a:ln>
                <a:solidFill>
                  <a:srgbClr val="283D40"/>
                </a:solidFill>
                <a:effectLst/>
                <a:uLnTx/>
                <a:uFillTx/>
                <a:latin typeface="Century Gothic" panose="020F0302020204030204"/>
              </a:rPr>
              <a:t>Product/Outcome driven</a:t>
            </a:r>
          </a:p>
        </p:txBody>
      </p:sp>
      <p:sp>
        <p:nvSpPr>
          <p:cNvPr id="36" name="Text Placeholder 2">
            <a:extLst>
              <a:ext uri="{FF2B5EF4-FFF2-40B4-BE49-F238E27FC236}">
                <a16:creationId xmlns:a16="http://schemas.microsoft.com/office/drawing/2014/main" id="{C1FE959E-5713-4E47-B66A-63D32810C69F}"/>
              </a:ext>
            </a:extLst>
          </p:cNvPr>
          <p:cNvSpPr txBox="1">
            <a:spLocks/>
          </p:cNvSpPr>
          <p:nvPr/>
        </p:nvSpPr>
        <p:spPr bwMode="gray">
          <a:xfrm>
            <a:off x="8756526" y="2638381"/>
            <a:ext cx="2260105" cy="446087"/>
          </a:xfrm>
          <a:prstGeom prst="rect">
            <a:avLst/>
          </a:prstGeom>
        </p:spPr>
        <p:txBody>
          <a:bodyPr vert="horz" lIns="91440" tIns="45720" rIns="91440" bIns="45720" rtlCol="0">
            <a:noAutofit/>
          </a:bodyPr>
          <a:lstStyle>
            <a:lvl1pPr marL="0" indent="0" algn="l" defTabSz="457017" rtl="0" eaLnBrk="1" latinLnBrk="0" hangingPunct="1">
              <a:lnSpc>
                <a:spcPct val="90000"/>
              </a:lnSpc>
              <a:spcBef>
                <a:spcPts val="1200"/>
              </a:spcBef>
              <a:buClr>
                <a:schemeClr val="tx1"/>
              </a:buClr>
              <a:buFont typeface="Arial"/>
              <a:buNone/>
              <a:defRPr sz="2000" b="0" kern="1200">
                <a:solidFill>
                  <a:schemeClr val="tx1"/>
                </a:solidFill>
                <a:latin typeface="+mn-lt"/>
                <a:ea typeface="Gilroy" panose="00000500000000000000" pitchFamily="50" charset="0"/>
                <a:cs typeface="Gilroy" panose="00000500000000000000" pitchFamily="50" charset="0"/>
              </a:defRPr>
            </a:lvl1pPr>
            <a:lvl2pPr marL="457017" indent="-225335" algn="l" defTabSz="457017" rtl="0" eaLnBrk="1" latinLnBrk="0" hangingPunct="1">
              <a:lnSpc>
                <a:spcPct val="90000"/>
              </a:lnSpc>
              <a:spcBef>
                <a:spcPts val="600"/>
              </a:spcBef>
              <a:buClr>
                <a:schemeClr val="tx1"/>
              </a:buClr>
              <a:buFont typeface="Arial"/>
              <a:buNone/>
              <a:defRPr sz="1600" kern="1200">
                <a:solidFill>
                  <a:schemeClr val="tx1"/>
                </a:solidFill>
                <a:latin typeface="+mn-lt"/>
                <a:ea typeface="Gilroy" panose="00000500000000000000" pitchFamily="50" charset="0"/>
                <a:cs typeface="Gilroy" panose="00000500000000000000" pitchFamily="50" charset="0"/>
              </a:defRPr>
            </a:lvl2pPr>
            <a:lvl3pPr marL="741066" indent="-171381" algn="l" defTabSz="457017" rtl="0" eaLnBrk="1" latinLnBrk="0" hangingPunct="1">
              <a:lnSpc>
                <a:spcPct val="90000"/>
              </a:lnSpc>
              <a:spcBef>
                <a:spcPts val="600"/>
              </a:spcBef>
              <a:buClr>
                <a:schemeClr val="tx1"/>
              </a:buClr>
              <a:buFont typeface="Arial"/>
              <a:buNone/>
              <a:defRPr sz="1600" kern="1200">
                <a:solidFill>
                  <a:schemeClr val="tx1"/>
                </a:solidFill>
                <a:latin typeface="+mn-lt"/>
                <a:ea typeface="Gilroy" panose="00000500000000000000" pitchFamily="50" charset="0"/>
                <a:cs typeface="Gilroy" panose="00000500000000000000" pitchFamily="50" charset="0"/>
              </a:defRPr>
            </a:lvl3pPr>
            <a:lvl4pPr marL="1026702" indent="-172969" algn="l" defTabSz="457017" rtl="0" eaLnBrk="1" latinLnBrk="0" hangingPunct="1">
              <a:lnSpc>
                <a:spcPct val="90000"/>
              </a:lnSpc>
              <a:spcBef>
                <a:spcPts val="600"/>
              </a:spcBef>
              <a:buClr>
                <a:schemeClr val="tx1"/>
              </a:buClr>
              <a:buFont typeface="Arial"/>
              <a:buNone/>
              <a:defRPr sz="1400" kern="1200">
                <a:solidFill>
                  <a:schemeClr val="tx1"/>
                </a:solidFill>
                <a:latin typeface="+mn-lt"/>
                <a:ea typeface="Gilroy" panose="00000500000000000000" pitchFamily="50" charset="0"/>
                <a:cs typeface="Gilroy" panose="00000500000000000000" pitchFamily="50" charset="0"/>
              </a:defRPr>
            </a:lvl4pPr>
            <a:lvl5pPr marL="1310750" indent="-165034" algn="l" defTabSz="457017" rtl="0" eaLnBrk="1" latinLnBrk="0" hangingPunct="1">
              <a:lnSpc>
                <a:spcPct val="90000"/>
              </a:lnSpc>
              <a:spcBef>
                <a:spcPts val="600"/>
              </a:spcBef>
              <a:buClr>
                <a:schemeClr val="tx1"/>
              </a:buClr>
              <a:buFont typeface="Arial" panose="020B0604020202020204" pitchFamily="34" charset="0"/>
              <a:buNone/>
              <a:defRPr sz="1400" kern="1200">
                <a:solidFill>
                  <a:schemeClr val="tx1"/>
                </a:solidFill>
                <a:latin typeface="+mn-lt"/>
                <a:ea typeface="Gilroy" panose="00000500000000000000" pitchFamily="50" charset="0"/>
                <a:cs typeface="Gilroy" panose="00000500000000000000" pitchFamily="50" charset="0"/>
              </a:defRPr>
            </a:lvl5pPr>
            <a:lvl6pPr marL="2513594" indent="-228509" algn="l" defTabSz="457017" rtl="0" eaLnBrk="1" latinLnBrk="0" hangingPunct="1">
              <a:spcBef>
                <a:spcPct val="20000"/>
              </a:spcBef>
              <a:buFont typeface="Arial"/>
              <a:buChar char="•"/>
              <a:defRPr sz="1999" kern="1200">
                <a:solidFill>
                  <a:schemeClr val="tx1"/>
                </a:solidFill>
                <a:latin typeface="+mn-lt"/>
                <a:ea typeface="+mn-ea"/>
                <a:cs typeface="+mn-cs"/>
              </a:defRPr>
            </a:lvl6pPr>
            <a:lvl7pPr marL="2970611" indent="-228509" algn="l" defTabSz="457017" rtl="0" eaLnBrk="1" latinLnBrk="0" hangingPunct="1">
              <a:spcBef>
                <a:spcPct val="20000"/>
              </a:spcBef>
              <a:buFont typeface="Arial"/>
              <a:buChar char="•"/>
              <a:defRPr sz="1999" kern="1200">
                <a:solidFill>
                  <a:schemeClr val="tx1"/>
                </a:solidFill>
                <a:latin typeface="+mn-lt"/>
                <a:ea typeface="+mn-ea"/>
                <a:cs typeface="+mn-cs"/>
              </a:defRPr>
            </a:lvl7pPr>
            <a:lvl8pPr marL="3427628" indent="-228509" algn="l" defTabSz="457017" rtl="0" eaLnBrk="1" latinLnBrk="0" hangingPunct="1">
              <a:spcBef>
                <a:spcPct val="20000"/>
              </a:spcBef>
              <a:buFont typeface="Arial"/>
              <a:buChar char="•"/>
              <a:defRPr sz="1999" kern="1200">
                <a:solidFill>
                  <a:schemeClr val="tx1"/>
                </a:solidFill>
                <a:latin typeface="+mn-lt"/>
                <a:ea typeface="+mn-ea"/>
                <a:cs typeface="+mn-cs"/>
              </a:defRPr>
            </a:lvl8pPr>
            <a:lvl9pPr marL="3884646" indent="-228509" algn="l" defTabSz="457017" rtl="0" eaLnBrk="1" latinLnBrk="0" hangingPunct="1">
              <a:spcBef>
                <a:spcPct val="20000"/>
              </a:spcBef>
              <a:buFont typeface="Arial"/>
              <a:buChar char="•"/>
              <a:defRPr sz="1999" kern="1200">
                <a:solidFill>
                  <a:schemeClr val="tx1"/>
                </a:solidFill>
                <a:latin typeface="+mn-lt"/>
                <a:ea typeface="+mn-ea"/>
                <a:cs typeface="+mn-cs"/>
              </a:defRPr>
            </a:lvl9pPr>
          </a:lstStyle>
          <a:p>
            <a:pPr marL="0" marR="0" lvl="0" indent="0" algn="l" defTabSz="457017" rtl="0" eaLnBrk="1" fontAlgn="auto" latinLnBrk="0" hangingPunct="1">
              <a:lnSpc>
                <a:spcPct val="100000"/>
              </a:lnSpc>
              <a:spcBef>
                <a:spcPts val="0"/>
              </a:spcBef>
              <a:spcAft>
                <a:spcPts val="0"/>
              </a:spcAft>
              <a:buClr>
                <a:srgbClr val="283D40"/>
              </a:buClr>
              <a:buSzTx/>
              <a:buFont typeface="Arial"/>
              <a:buNone/>
              <a:tabLst/>
              <a:defRPr/>
            </a:pPr>
            <a:r>
              <a:rPr kumimoji="0" lang="en-US" sz="1200" b="1" i="0" u="none" strike="noStrike" kern="1200" cap="none" spc="0" normalizeH="0" baseline="0" noProof="0" dirty="0">
                <a:ln>
                  <a:noFill/>
                </a:ln>
                <a:solidFill>
                  <a:srgbClr val="283D40"/>
                </a:solidFill>
                <a:effectLst/>
                <a:uLnTx/>
                <a:uFillTx/>
                <a:latin typeface="Century Gothic" panose="020F0302020204030204"/>
              </a:rPr>
              <a:t>SPO</a:t>
            </a:r>
          </a:p>
          <a:p>
            <a:pPr marL="0" marR="0" lvl="0" indent="0" algn="l" defTabSz="457017" rtl="0" eaLnBrk="1" fontAlgn="auto" latinLnBrk="0" hangingPunct="1">
              <a:lnSpc>
                <a:spcPct val="100000"/>
              </a:lnSpc>
              <a:spcBef>
                <a:spcPts val="0"/>
              </a:spcBef>
              <a:spcAft>
                <a:spcPts val="0"/>
              </a:spcAft>
              <a:buClr>
                <a:srgbClr val="283D40"/>
              </a:buClr>
              <a:buSzTx/>
              <a:buFont typeface="Arial"/>
              <a:buNone/>
              <a:tabLst/>
              <a:defRPr/>
            </a:pPr>
            <a:r>
              <a:rPr kumimoji="0" lang="en-US" sz="1200" b="0" i="0" u="none" strike="noStrike" kern="1200" cap="none" spc="0" normalizeH="0" baseline="0" noProof="0" dirty="0">
                <a:ln>
                  <a:noFill/>
                </a:ln>
                <a:solidFill>
                  <a:srgbClr val="283D40"/>
                </a:solidFill>
                <a:effectLst/>
                <a:uLnTx/>
                <a:uFillTx/>
                <a:latin typeface="Century Gothic" panose="020F0302020204030204"/>
              </a:rPr>
              <a:t>Strategy mapped to execution</a:t>
            </a:r>
          </a:p>
        </p:txBody>
      </p:sp>
      <p:sp>
        <p:nvSpPr>
          <p:cNvPr id="3" name="TextBox 2"/>
          <p:cNvSpPr txBox="1"/>
          <p:nvPr/>
        </p:nvSpPr>
        <p:spPr>
          <a:xfrm>
            <a:off x="6318900" y="2006113"/>
            <a:ext cx="2707343" cy="830997"/>
          </a:xfrm>
          <a:prstGeom prst="rect">
            <a:avLst/>
          </a:prstGeom>
          <a:noFill/>
        </p:spPr>
        <p:txBody>
          <a:bodyPr wrap="square" rtlCol="0">
            <a:spAutoFit/>
          </a:bodyPr>
          <a:lstStyle/>
          <a:p>
            <a:pPr marL="171450" marR="0" lvl="0" indent="-171450" algn="l" defTabSz="457040" rtl="0" eaLnBrk="1" fontAlgn="auto" latinLnBrk="0" hangingPunct="1">
              <a:lnSpc>
                <a:spcPct val="100000"/>
              </a:lnSpc>
              <a:spcBef>
                <a:spcPts val="0"/>
              </a:spcBef>
              <a:spcAft>
                <a:spcPts val="0"/>
              </a:spcAft>
              <a:buClrTx/>
              <a:buSzTx/>
              <a:buFont typeface="Arial" charset="0"/>
              <a:buChar char="•"/>
              <a:tabLst/>
              <a:defRPr/>
            </a:pPr>
            <a:r>
              <a:rPr kumimoji="0" lang="en-US" sz="1200" b="0" i="0" u="none" strike="noStrike" kern="1200" cap="none" spc="0" normalizeH="0" baseline="0" noProof="0" dirty="0">
                <a:ln>
                  <a:noFill/>
                </a:ln>
                <a:solidFill>
                  <a:srgbClr val="283D40"/>
                </a:solidFill>
                <a:effectLst/>
                <a:uLnTx/>
                <a:uFillTx/>
                <a:latin typeface="Century Gothic" panose="020F0302020204030204"/>
                <a:ea typeface="+mn-ea"/>
                <a:cs typeface="+mn-cs"/>
              </a:rPr>
              <a:t>CTO / CIO / CDO / CPO</a:t>
            </a:r>
          </a:p>
          <a:p>
            <a:pPr marL="171450" marR="0" lvl="0" indent="-171450" algn="l" defTabSz="457040" rtl="0" eaLnBrk="1" fontAlgn="auto" latinLnBrk="0" hangingPunct="1">
              <a:lnSpc>
                <a:spcPct val="100000"/>
              </a:lnSpc>
              <a:spcBef>
                <a:spcPts val="0"/>
              </a:spcBef>
              <a:spcAft>
                <a:spcPts val="0"/>
              </a:spcAft>
              <a:buClrTx/>
              <a:buSzTx/>
              <a:buFont typeface="Arial" charset="0"/>
              <a:buChar char="•"/>
              <a:tabLst/>
              <a:defRPr/>
            </a:pPr>
            <a:r>
              <a:rPr kumimoji="0" lang="en-US" sz="1200" b="0" i="0" u="none" strike="noStrike" kern="1200" cap="none" spc="0" normalizeH="0" baseline="0" noProof="0" dirty="0">
                <a:ln>
                  <a:noFill/>
                </a:ln>
                <a:solidFill>
                  <a:srgbClr val="283D40"/>
                </a:solidFill>
                <a:effectLst/>
                <a:uLnTx/>
                <a:uFillTx/>
                <a:latin typeface="Century Gothic" panose="020F0302020204030204"/>
                <a:ea typeface="+mn-ea"/>
                <a:cs typeface="+mn-cs"/>
              </a:rPr>
              <a:t>Continuous planning</a:t>
            </a:r>
          </a:p>
          <a:p>
            <a:pPr marL="171450" marR="0" lvl="0" indent="-171450" algn="l" defTabSz="457040" rtl="0" eaLnBrk="1" fontAlgn="auto" latinLnBrk="0" hangingPunct="1">
              <a:lnSpc>
                <a:spcPct val="100000"/>
              </a:lnSpc>
              <a:spcBef>
                <a:spcPts val="0"/>
              </a:spcBef>
              <a:spcAft>
                <a:spcPts val="0"/>
              </a:spcAft>
              <a:buClrTx/>
              <a:buSzTx/>
              <a:buFont typeface="Arial" charset="0"/>
              <a:buChar char="•"/>
              <a:tabLst/>
              <a:defRPr/>
            </a:pPr>
            <a:r>
              <a:rPr kumimoji="0" lang="en-US" sz="1200" b="0" i="0" u="none" strike="noStrike" kern="1200" cap="none" spc="0" normalizeH="0" baseline="0" noProof="0" dirty="0">
                <a:ln>
                  <a:noFill/>
                </a:ln>
                <a:solidFill>
                  <a:srgbClr val="283D40"/>
                </a:solidFill>
                <a:effectLst/>
                <a:uLnTx/>
                <a:uFillTx/>
                <a:latin typeface="Century Gothic" panose="020F0302020204030204"/>
                <a:ea typeface="+mn-ea"/>
                <a:cs typeface="+mn-cs"/>
              </a:rPr>
              <a:t>Tops down</a:t>
            </a:r>
          </a:p>
          <a:p>
            <a:pPr marL="171450" marR="0" lvl="0" indent="-171450" algn="l" defTabSz="457040" rtl="0" eaLnBrk="1" fontAlgn="auto" latinLnBrk="0" hangingPunct="1">
              <a:lnSpc>
                <a:spcPct val="100000"/>
              </a:lnSpc>
              <a:spcBef>
                <a:spcPts val="0"/>
              </a:spcBef>
              <a:spcAft>
                <a:spcPts val="0"/>
              </a:spcAft>
              <a:buClrTx/>
              <a:buSzTx/>
              <a:buFont typeface="Arial" charset="0"/>
              <a:buChar char="•"/>
              <a:tabLst/>
              <a:defRPr/>
            </a:pPr>
            <a:r>
              <a:rPr kumimoji="0" lang="en-US" sz="1200" b="0" i="0" u="none" strike="noStrike" kern="1200" cap="none" spc="0" normalizeH="0" baseline="0" noProof="0" dirty="0">
                <a:ln>
                  <a:noFill/>
                </a:ln>
                <a:solidFill>
                  <a:srgbClr val="283D40"/>
                </a:solidFill>
                <a:effectLst/>
                <a:uLnTx/>
                <a:uFillTx/>
                <a:latin typeface="Century Gothic" panose="020F0302020204030204"/>
                <a:ea typeface="+mn-ea"/>
                <a:cs typeface="+mn-cs"/>
              </a:rPr>
              <a:t>Strategy driven</a:t>
            </a:r>
          </a:p>
        </p:txBody>
      </p:sp>
      <p:cxnSp>
        <p:nvCxnSpPr>
          <p:cNvPr id="8" name="Straight Arrow Connector 7"/>
          <p:cNvCxnSpPr>
            <a:cxnSpLocks/>
          </p:cNvCxnSpPr>
          <p:nvPr/>
        </p:nvCxnSpPr>
        <p:spPr>
          <a:xfrm flipV="1">
            <a:off x="1543795" y="1604124"/>
            <a:ext cx="9472836" cy="4067778"/>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C5AF4EA-102B-C143-A6CD-56C13FE0FB82}"/>
              </a:ext>
            </a:extLst>
          </p:cNvPr>
          <p:cNvSpPr txBox="1"/>
          <p:nvPr/>
        </p:nvSpPr>
        <p:spPr>
          <a:xfrm>
            <a:off x="1602088" y="3061373"/>
            <a:ext cx="2151551" cy="369204"/>
          </a:xfrm>
          <a:prstGeom prst="rect">
            <a:avLst/>
          </a:prstGeom>
          <a:noFill/>
        </p:spPr>
        <p:txBody>
          <a:bodyPr wrap="none" rtlCol="0">
            <a:spAutoFit/>
          </a:bodyPr>
          <a:lstStyle/>
          <a:p>
            <a:pPr marL="0" marR="0" lvl="0" indent="0" algn="ctr" defTabSz="457040"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a:noFill/>
                </a:ln>
                <a:solidFill>
                  <a:srgbClr val="283D40"/>
                </a:solidFill>
                <a:effectLst/>
                <a:uLnTx/>
                <a:uFillTx/>
                <a:latin typeface="Century Gothic" panose="020F0302020204030204"/>
                <a:ea typeface="+mn-ea"/>
                <a:cs typeface="+mn-cs"/>
              </a:rPr>
              <a:t>PPM Organization</a:t>
            </a:r>
          </a:p>
        </p:txBody>
      </p:sp>
      <p:sp>
        <p:nvSpPr>
          <p:cNvPr id="27" name="TextBox 26">
            <a:extLst>
              <a:ext uri="{FF2B5EF4-FFF2-40B4-BE49-F238E27FC236}">
                <a16:creationId xmlns:a16="http://schemas.microsoft.com/office/drawing/2014/main" id="{BF09B359-7DC4-E148-9931-EB6E55241EF5}"/>
              </a:ext>
            </a:extLst>
          </p:cNvPr>
          <p:cNvSpPr txBox="1"/>
          <p:nvPr/>
        </p:nvSpPr>
        <p:spPr>
          <a:xfrm>
            <a:off x="5619480" y="1390323"/>
            <a:ext cx="2265365" cy="369204"/>
          </a:xfrm>
          <a:prstGeom prst="rect">
            <a:avLst/>
          </a:prstGeom>
          <a:noFill/>
        </p:spPr>
        <p:txBody>
          <a:bodyPr wrap="none" rtlCol="0">
            <a:spAutoFit/>
          </a:bodyPr>
          <a:lstStyle/>
          <a:p>
            <a:pPr marL="0" marR="0" lvl="0" indent="0" algn="ctr" defTabSz="457040"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a:noFill/>
                </a:ln>
                <a:solidFill>
                  <a:srgbClr val="283D40"/>
                </a:solidFill>
                <a:effectLst/>
                <a:uLnTx/>
                <a:uFillTx/>
                <a:latin typeface="Century Gothic" panose="020F0302020204030204"/>
                <a:ea typeface="+mn-ea"/>
                <a:cs typeface="+mn-cs"/>
              </a:rPr>
              <a:t>Agile Organization</a:t>
            </a:r>
          </a:p>
        </p:txBody>
      </p:sp>
      <p:sp>
        <p:nvSpPr>
          <p:cNvPr id="30" name="TextBox 29">
            <a:extLst>
              <a:ext uri="{FF2B5EF4-FFF2-40B4-BE49-F238E27FC236}">
                <a16:creationId xmlns:a16="http://schemas.microsoft.com/office/drawing/2014/main" id="{585D6D9E-43BC-8749-9966-A30462D96FEF}"/>
              </a:ext>
            </a:extLst>
          </p:cNvPr>
          <p:cNvSpPr txBox="1"/>
          <p:nvPr/>
        </p:nvSpPr>
        <p:spPr>
          <a:xfrm>
            <a:off x="1734088" y="4180000"/>
            <a:ext cx="2707343" cy="646331"/>
          </a:xfrm>
          <a:prstGeom prst="rect">
            <a:avLst/>
          </a:prstGeom>
          <a:noFill/>
        </p:spPr>
        <p:txBody>
          <a:bodyPr wrap="square" rtlCol="0">
            <a:spAutoFit/>
          </a:bodyPr>
          <a:lstStyle/>
          <a:p>
            <a:pPr marL="171450" marR="0" lvl="0" indent="-171450" algn="l" defTabSz="457040" rtl="0" eaLnBrk="1" fontAlgn="auto" latinLnBrk="0" hangingPunct="1">
              <a:lnSpc>
                <a:spcPct val="100000"/>
              </a:lnSpc>
              <a:spcBef>
                <a:spcPts val="0"/>
              </a:spcBef>
              <a:spcAft>
                <a:spcPts val="0"/>
              </a:spcAft>
              <a:buClrTx/>
              <a:buSzTx/>
              <a:buFont typeface="Arial" charset="0"/>
              <a:buChar char="•"/>
              <a:tabLst/>
              <a:defRPr/>
            </a:pPr>
            <a:r>
              <a:rPr kumimoji="0" lang="en-US" sz="1200" b="0" i="0" u="none" strike="noStrike" kern="1200" cap="none" spc="0" normalizeH="0" baseline="0" noProof="0" dirty="0">
                <a:ln>
                  <a:noFill/>
                </a:ln>
                <a:solidFill>
                  <a:srgbClr val="283D40"/>
                </a:solidFill>
                <a:effectLst/>
                <a:uLnTx/>
                <a:uFillTx/>
                <a:latin typeface="Century Gothic" panose="020F0302020204030204"/>
                <a:ea typeface="+mn-ea"/>
                <a:cs typeface="+mn-cs"/>
              </a:rPr>
              <a:t>CIO, Director of PMO</a:t>
            </a:r>
          </a:p>
          <a:p>
            <a:pPr marL="171450" marR="0" lvl="0" indent="-171450" algn="l" defTabSz="457040" rtl="0" eaLnBrk="1" fontAlgn="auto" latinLnBrk="0" hangingPunct="1">
              <a:lnSpc>
                <a:spcPct val="100000"/>
              </a:lnSpc>
              <a:spcBef>
                <a:spcPts val="0"/>
              </a:spcBef>
              <a:spcAft>
                <a:spcPts val="0"/>
              </a:spcAft>
              <a:buClrTx/>
              <a:buSzTx/>
              <a:buFont typeface="Arial" charset="0"/>
              <a:buChar char="•"/>
              <a:tabLst/>
              <a:defRPr/>
            </a:pPr>
            <a:r>
              <a:rPr kumimoji="0" lang="en-US" sz="1200" b="0" i="0" u="none" strike="noStrike" kern="1200" cap="none" spc="0" normalizeH="0" baseline="0" noProof="0" dirty="0">
                <a:ln>
                  <a:noFill/>
                </a:ln>
                <a:solidFill>
                  <a:srgbClr val="283D40"/>
                </a:solidFill>
                <a:effectLst/>
                <a:uLnTx/>
                <a:uFillTx/>
                <a:latin typeface="Century Gothic" panose="020F0302020204030204"/>
                <a:ea typeface="+mn-ea"/>
                <a:cs typeface="+mn-cs"/>
              </a:rPr>
              <a:t>Annual planning</a:t>
            </a:r>
          </a:p>
          <a:p>
            <a:pPr marL="171450" marR="0" lvl="0" indent="-171450" algn="l" defTabSz="457040" rtl="0" eaLnBrk="1" fontAlgn="auto" latinLnBrk="0" hangingPunct="1">
              <a:lnSpc>
                <a:spcPct val="100000"/>
              </a:lnSpc>
              <a:spcBef>
                <a:spcPts val="0"/>
              </a:spcBef>
              <a:spcAft>
                <a:spcPts val="0"/>
              </a:spcAft>
              <a:buClrTx/>
              <a:buSzTx/>
              <a:buFont typeface="Arial" charset="0"/>
              <a:buChar char="•"/>
              <a:tabLst/>
              <a:defRPr/>
            </a:pPr>
            <a:r>
              <a:rPr kumimoji="0" lang="en-US" sz="1200" b="0" i="0" u="none" strike="noStrike" kern="1200" cap="none" spc="0" normalizeH="0" baseline="0" noProof="0" dirty="0">
                <a:ln>
                  <a:noFill/>
                </a:ln>
                <a:solidFill>
                  <a:srgbClr val="283D40"/>
                </a:solidFill>
                <a:effectLst/>
                <a:uLnTx/>
                <a:uFillTx/>
                <a:latin typeface="Century Gothic" panose="020F0302020204030204"/>
                <a:ea typeface="+mn-ea"/>
                <a:cs typeface="+mn-cs"/>
              </a:rPr>
              <a:t>Bottoms up</a:t>
            </a:r>
          </a:p>
        </p:txBody>
      </p:sp>
      <p:cxnSp>
        <p:nvCxnSpPr>
          <p:cNvPr id="26" name="Straight Arrow Connector 25">
            <a:extLst>
              <a:ext uri="{FF2B5EF4-FFF2-40B4-BE49-F238E27FC236}">
                <a16:creationId xmlns:a16="http://schemas.microsoft.com/office/drawing/2014/main" id="{513F0542-32D8-DB46-8D79-DE0C0360A0B0}"/>
              </a:ext>
            </a:extLst>
          </p:cNvPr>
          <p:cNvCxnSpPr>
            <a:cxnSpLocks/>
          </p:cNvCxnSpPr>
          <p:nvPr/>
        </p:nvCxnSpPr>
        <p:spPr>
          <a:xfrm flipH="1">
            <a:off x="5272127" y="2341858"/>
            <a:ext cx="1" cy="5808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BF3DD6E5-9EB3-174E-BBBA-A6ADD211D4EC}"/>
              </a:ext>
            </a:extLst>
          </p:cNvPr>
          <p:cNvCxnSpPr>
            <a:cxnSpLocks/>
          </p:cNvCxnSpPr>
          <p:nvPr/>
        </p:nvCxnSpPr>
        <p:spPr>
          <a:xfrm flipV="1">
            <a:off x="3573490" y="4795687"/>
            <a:ext cx="771928" cy="30095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8134104"/>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A1D968C-DB58-DF4E-8410-E941C50FD015}"/>
              </a:ext>
            </a:extLst>
          </p:cNvPr>
          <p:cNvSpPr txBox="1"/>
          <p:nvPr/>
        </p:nvSpPr>
        <p:spPr>
          <a:xfrm>
            <a:off x="427566" y="195592"/>
            <a:ext cx="7070471" cy="584623"/>
          </a:xfrm>
          <a:prstGeom prst="rect">
            <a:avLst/>
          </a:prstGeom>
          <a:noFill/>
        </p:spPr>
        <p:txBody>
          <a:bodyPr wrap="square" rtlCol="0">
            <a:sp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3199" b="1" i="0" u="none" strike="noStrike" kern="1200" cap="none" spc="0" normalizeH="0" baseline="0" noProof="0" dirty="0">
                <a:ln>
                  <a:noFill/>
                </a:ln>
                <a:solidFill>
                  <a:srgbClr val="FFFFFF"/>
                </a:solidFill>
                <a:effectLst/>
                <a:uLnTx/>
                <a:uFillTx/>
                <a:latin typeface="Century Gothic" panose="020F0302020204030204"/>
                <a:ea typeface="+mn-ea"/>
                <a:cs typeface="+mn-cs"/>
              </a:rPr>
              <a:t>Ideation</a:t>
            </a:r>
          </a:p>
        </p:txBody>
      </p:sp>
      <p:sp>
        <p:nvSpPr>
          <p:cNvPr id="12" name="TextBox 11">
            <a:extLst>
              <a:ext uri="{FF2B5EF4-FFF2-40B4-BE49-F238E27FC236}">
                <a16:creationId xmlns:a16="http://schemas.microsoft.com/office/drawing/2014/main" id="{D67F7CD9-BCEF-3948-891A-2EA6C8ADAA96}"/>
              </a:ext>
            </a:extLst>
          </p:cNvPr>
          <p:cNvSpPr txBox="1"/>
          <p:nvPr/>
        </p:nvSpPr>
        <p:spPr>
          <a:xfrm>
            <a:off x="8198888" y="352714"/>
            <a:ext cx="3742350" cy="1876948"/>
          </a:xfrm>
          <a:prstGeom prst="rect">
            <a:avLst/>
          </a:prstGeom>
          <a:noFill/>
        </p:spPr>
        <p:txBody>
          <a:bodyPr wrap="square" rtlCol="0">
            <a:sp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a:noFill/>
                </a:ln>
                <a:solidFill>
                  <a:srgbClr val="F7F7F7">
                    <a:lumMod val="10000"/>
                  </a:srgbClr>
                </a:solidFill>
                <a:effectLst/>
                <a:uLnTx/>
                <a:uFillTx/>
                <a:latin typeface="Century Gothic" panose="020F0302020204030204"/>
                <a:ea typeface="+mn-ea"/>
                <a:cs typeface="+mn-cs"/>
              </a:rPr>
              <a:t>Objectives</a:t>
            </a:r>
          </a:p>
          <a:p>
            <a:pPr marL="285664" marR="0" lvl="0" indent="-285664" algn="l" defTabSz="4570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7F7F7">
                    <a:lumMod val="10000"/>
                  </a:srgbClr>
                </a:solidFill>
                <a:effectLst/>
                <a:uLnTx/>
                <a:uFillTx/>
                <a:latin typeface="Century Gothic" panose="020F0302020204030204"/>
                <a:ea typeface="+mn-ea"/>
                <a:cs typeface="+mn-cs"/>
              </a:rPr>
              <a:t>Collect ideas through a unique communication channel, front door to IT.</a:t>
            </a:r>
          </a:p>
          <a:p>
            <a:pPr marL="285664" marR="0" lvl="0" indent="-285664" algn="l" defTabSz="4570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7F7F7">
                    <a:lumMod val="10000"/>
                  </a:srgbClr>
                </a:solidFill>
                <a:effectLst/>
                <a:uLnTx/>
                <a:uFillTx/>
                <a:latin typeface="Century Gothic" panose="020F0302020204030204"/>
                <a:ea typeface="+mn-ea"/>
                <a:cs typeface="+mn-cs"/>
              </a:rPr>
              <a:t>Bring visibility to the requestor on the whole idea lifecycle.</a:t>
            </a:r>
          </a:p>
          <a:p>
            <a:pPr marL="0" marR="0" lvl="0" indent="0" algn="l" defTabSz="45706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283D40"/>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EDB9C636-5535-4046-90E0-EF5A602B1318}"/>
              </a:ext>
            </a:extLst>
          </p:cNvPr>
          <p:cNvSpPr txBox="1"/>
          <p:nvPr/>
        </p:nvSpPr>
        <p:spPr>
          <a:xfrm>
            <a:off x="8198888" y="2333397"/>
            <a:ext cx="3742350" cy="2123105"/>
          </a:xfrm>
          <a:prstGeom prst="rect">
            <a:avLst/>
          </a:prstGeom>
          <a:noFill/>
        </p:spPr>
        <p:txBody>
          <a:bodyPr wrap="square" rtlCol="0">
            <a:sp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a:noFill/>
                </a:ln>
                <a:solidFill>
                  <a:srgbClr val="F7F7F7">
                    <a:lumMod val="10000"/>
                  </a:srgbClr>
                </a:solidFill>
                <a:effectLst/>
                <a:uLnTx/>
                <a:uFillTx/>
                <a:latin typeface="Century Gothic" panose="020F0302020204030204"/>
                <a:ea typeface="+mn-ea"/>
                <a:cs typeface="+mn-cs"/>
              </a:rPr>
              <a:t>Capabilities</a:t>
            </a:r>
          </a:p>
          <a:p>
            <a:pPr marL="285664" marR="0" lvl="0" indent="-285664" algn="l" defTabSz="4570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7F7F7">
                    <a:lumMod val="10000"/>
                  </a:srgbClr>
                </a:solidFill>
                <a:effectLst/>
                <a:uLnTx/>
                <a:uFillTx/>
                <a:latin typeface="Century Gothic" panose="020F0302020204030204"/>
                <a:ea typeface="+mn-ea"/>
                <a:cs typeface="+mn-cs"/>
              </a:rPr>
              <a:t>Single entry point for collecting ideas within  a user configurable portal.</a:t>
            </a:r>
          </a:p>
          <a:p>
            <a:pPr marL="285664" marR="0" lvl="0" indent="-285664" algn="l" defTabSz="4570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7F7F7">
                    <a:lumMod val="10000"/>
                  </a:srgbClr>
                </a:solidFill>
                <a:effectLst/>
                <a:uLnTx/>
                <a:uFillTx/>
                <a:latin typeface="Century Gothic" panose="020F0302020204030204"/>
                <a:ea typeface="+mn-ea"/>
                <a:cs typeface="+mn-cs"/>
              </a:rPr>
              <a:t>Conversion of ideas to demands for further arbitration and execution.</a:t>
            </a:r>
          </a:p>
          <a:p>
            <a:pPr marL="0" marR="0" lvl="0" indent="0" algn="l" defTabSz="45706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283D40"/>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41C83965-1F7E-9449-A258-1DAEA27BE56B}"/>
              </a:ext>
            </a:extLst>
          </p:cNvPr>
          <p:cNvSpPr txBox="1"/>
          <p:nvPr/>
        </p:nvSpPr>
        <p:spPr>
          <a:xfrm>
            <a:off x="8198888" y="5287887"/>
            <a:ext cx="3989937" cy="1107707"/>
          </a:xfrm>
          <a:prstGeom prst="rect">
            <a:avLst/>
          </a:prstGeom>
          <a:noFill/>
        </p:spPr>
        <p:txBody>
          <a:bodyPr wrap="square" rtlCol="0">
            <a:sp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a:noFill/>
                </a:ln>
                <a:solidFill>
                  <a:srgbClr val="283D40">
                    <a:lumMod val="75000"/>
                  </a:srgbClr>
                </a:solidFill>
                <a:effectLst/>
                <a:uLnTx/>
                <a:uFillTx/>
                <a:latin typeface="Century Gothic" panose="020F0302020204030204"/>
                <a:ea typeface="+mn-ea"/>
                <a:cs typeface="+mn-cs"/>
              </a:rPr>
              <a:t>Why ServiceNow?</a:t>
            </a:r>
            <a:endParaRPr kumimoji="0" lang="en-US" sz="1600" b="0" i="0" u="none" strike="noStrike" kern="1200" cap="none" spc="0" normalizeH="0" baseline="0" noProof="0" dirty="0">
              <a:ln>
                <a:noFill/>
              </a:ln>
              <a:solidFill>
                <a:srgbClr val="F7F7F7">
                  <a:lumMod val="10000"/>
                </a:srgbClr>
              </a:solidFill>
              <a:effectLst/>
              <a:uLnTx/>
              <a:uFillTx/>
              <a:latin typeface="Century Gothic" panose="020F0302020204030204"/>
              <a:ea typeface="+mn-ea"/>
              <a:cs typeface="+mn-cs"/>
            </a:endParaRPr>
          </a:p>
          <a:p>
            <a:pPr marL="285664" marR="0" lvl="0" indent="-285664" algn="l" defTabSz="4570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7F7F7">
                    <a:lumMod val="10000"/>
                  </a:srgbClr>
                </a:solidFill>
                <a:effectLst/>
                <a:uLnTx/>
                <a:uFillTx/>
                <a:latin typeface="Century Gothic" panose="020F0302020204030204"/>
                <a:ea typeface="+mn-ea"/>
                <a:cs typeface="+mn-cs"/>
              </a:rPr>
              <a:t>Submission of ideas in an informal fashion, dashboard and progress from a single customer portal.</a:t>
            </a:r>
          </a:p>
        </p:txBody>
      </p:sp>
      <p:pic>
        <p:nvPicPr>
          <p:cNvPr id="10" name="Picture 9">
            <a:extLst>
              <a:ext uri="{FF2B5EF4-FFF2-40B4-BE49-F238E27FC236}">
                <a16:creationId xmlns:a16="http://schemas.microsoft.com/office/drawing/2014/main" id="{EDDA5326-ED83-224D-9B1D-FF093DE4B8FF}"/>
              </a:ext>
            </a:extLst>
          </p:cNvPr>
          <p:cNvPicPr>
            <a:picLocks noChangeAspect="1"/>
          </p:cNvPicPr>
          <p:nvPr/>
        </p:nvPicPr>
        <p:blipFill>
          <a:blip r:embed="rId4"/>
          <a:stretch>
            <a:fillRect/>
          </a:stretch>
        </p:blipFill>
        <p:spPr>
          <a:xfrm>
            <a:off x="427566" y="1291187"/>
            <a:ext cx="7482392" cy="3018390"/>
          </a:xfrm>
          <a:prstGeom prst="rect">
            <a:avLst/>
          </a:prstGeom>
          <a:ln>
            <a:solidFill>
              <a:srgbClr val="7F7F7F"/>
            </a:solidFill>
          </a:ln>
        </p:spPr>
      </p:pic>
      <p:pic>
        <p:nvPicPr>
          <p:cNvPr id="19" name="Picture 18">
            <a:extLst>
              <a:ext uri="{FF2B5EF4-FFF2-40B4-BE49-F238E27FC236}">
                <a16:creationId xmlns:a16="http://schemas.microsoft.com/office/drawing/2014/main" id="{70D3F1EE-8283-A547-8AF8-4B667E08468B}"/>
              </a:ext>
            </a:extLst>
          </p:cNvPr>
          <p:cNvPicPr>
            <a:picLocks noChangeAspect="1"/>
          </p:cNvPicPr>
          <p:nvPr/>
        </p:nvPicPr>
        <p:blipFill>
          <a:blip r:embed="rId5"/>
          <a:stretch>
            <a:fillRect/>
          </a:stretch>
        </p:blipFill>
        <p:spPr>
          <a:xfrm>
            <a:off x="2749517" y="3487260"/>
            <a:ext cx="4901898" cy="2674240"/>
          </a:xfrm>
          <a:prstGeom prst="rect">
            <a:avLst/>
          </a:prstGeom>
          <a:ln>
            <a:solidFill>
              <a:srgbClr val="7F7F7F"/>
            </a:solidFill>
          </a:ln>
        </p:spPr>
      </p:pic>
    </p:spTree>
    <p:extLst>
      <p:ext uri="{BB962C8B-B14F-4D97-AF65-F5344CB8AC3E}">
        <p14:creationId xmlns:p14="http://schemas.microsoft.com/office/powerpoint/2010/main" val="989140141"/>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A1D968C-DB58-DF4E-8410-E941C50FD015}"/>
              </a:ext>
            </a:extLst>
          </p:cNvPr>
          <p:cNvSpPr txBox="1"/>
          <p:nvPr/>
        </p:nvSpPr>
        <p:spPr>
          <a:xfrm>
            <a:off x="427566" y="195592"/>
            <a:ext cx="7070471" cy="584623"/>
          </a:xfrm>
          <a:prstGeom prst="rect">
            <a:avLst/>
          </a:prstGeom>
          <a:noFill/>
        </p:spPr>
        <p:txBody>
          <a:bodyPr wrap="square" rtlCol="0">
            <a:sp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3199" b="1" i="0" u="none" strike="noStrike" kern="1200" cap="none" spc="0" normalizeH="0" baseline="0" noProof="0" dirty="0">
                <a:ln>
                  <a:noFill/>
                </a:ln>
                <a:solidFill>
                  <a:srgbClr val="FFFFFF"/>
                </a:solidFill>
                <a:effectLst/>
                <a:uLnTx/>
                <a:uFillTx/>
                <a:latin typeface="Century Gothic" panose="020F0302020204030204"/>
                <a:ea typeface="+mn-ea"/>
                <a:cs typeface="+mn-cs"/>
              </a:rPr>
              <a:t>Demand Management</a:t>
            </a:r>
          </a:p>
        </p:txBody>
      </p:sp>
      <p:sp>
        <p:nvSpPr>
          <p:cNvPr id="12" name="TextBox 11">
            <a:extLst>
              <a:ext uri="{FF2B5EF4-FFF2-40B4-BE49-F238E27FC236}">
                <a16:creationId xmlns:a16="http://schemas.microsoft.com/office/drawing/2014/main" id="{D67F7CD9-BCEF-3948-891A-2EA6C8ADAA96}"/>
              </a:ext>
            </a:extLst>
          </p:cNvPr>
          <p:cNvSpPr txBox="1"/>
          <p:nvPr/>
        </p:nvSpPr>
        <p:spPr>
          <a:xfrm>
            <a:off x="8198888" y="352713"/>
            <a:ext cx="3989937" cy="2123105"/>
          </a:xfrm>
          <a:prstGeom prst="rect">
            <a:avLst/>
          </a:prstGeom>
          <a:noFill/>
        </p:spPr>
        <p:txBody>
          <a:bodyPr wrap="square" rtlCol="0">
            <a:sp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a:noFill/>
                </a:ln>
                <a:solidFill>
                  <a:srgbClr val="F7F7F7">
                    <a:lumMod val="10000"/>
                  </a:srgbClr>
                </a:solidFill>
                <a:effectLst/>
                <a:uLnTx/>
                <a:uFillTx/>
                <a:latin typeface="Century Gothic" panose="020F0302020204030204"/>
                <a:ea typeface="+mn-ea"/>
                <a:cs typeface="+mn-cs"/>
              </a:rPr>
              <a:t>Objectives</a:t>
            </a:r>
          </a:p>
          <a:p>
            <a:pPr marL="285664" marR="0" lvl="0" indent="-285664" algn="l" defTabSz="4570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83D40"/>
                </a:solidFill>
                <a:effectLst/>
                <a:uLnTx/>
                <a:uFillTx/>
                <a:latin typeface="Century Gothic" panose="020F0302020204030204"/>
                <a:ea typeface="+mn-ea"/>
                <a:cs typeface="+mn-cs"/>
              </a:rPr>
              <a:t>Centralize Business and IT demands.</a:t>
            </a:r>
          </a:p>
          <a:p>
            <a:pPr marL="285664" marR="0" lvl="0" indent="-285664" algn="l" defTabSz="4570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83D40"/>
                </a:solidFill>
                <a:effectLst/>
                <a:uLnTx/>
                <a:uFillTx/>
                <a:latin typeface="Century Gothic" panose="020F0302020204030204"/>
                <a:ea typeface="+mn-ea"/>
                <a:cs typeface="+mn-cs"/>
              </a:rPr>
              <a:t>Structure and rationalize decision process for new products and services.</a:t>
            </a:r>
          </a:p>
          <a:p>
            <a:pPr marL="285664" marR="0" lvl="0" indent="-285664" algn="l" defTabSz="4570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83D40"/>
                </a:solidFill>
                <a:effectLst/>
                <a:uLnTx/>
                <a:uFillTx/>
                <a:latin typeface="Century Gothic" panose="020F0302020204030204"/>
                <a:ea typeface="+mn-ea"/>
                <a:cs typeface="+mn-cs"/>
              </a:rPr>
              <a:t>Facilitate project initiation for efficient execution.</a:t>
            </a:r>
          </a:p>
          <a:p>
            <a:pPr marL="0" marR="0" lvl="0" indent="0" algn="l" defTabSz="45706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283D40"/>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EDB9C636-5535-4046-90E0-EF5A602B1318}"/>
              </a:ext>
            </a:extLst>
          </p:cNvPr>
          <p:cNvSpPr txBox="1"/>
          <p:nvPr/>
        </p:nvSpPr>
        <p:spPr>
          <a:xfrm>
            <a:off x="8198888" y="2333397"/>
            <a:ext cx="3742350" cy="2861577"/>
          </a:xfrm>
          <a:prstGeom prst="rect">
            <a:avLst/>
          </a:prstGeom>
          <a:noFill/>
        </p:spPr>
        <p:txBody>
          <a:bodyPr wrap="square" rtlCol="0">
            <a:sp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a:noFill/>
                </a:ln>
                <a:solidFill>
                  <a:srgbClr val="F7F7F7">
                    <a:lumMod val="10000"/>
                  </a:srgbClr>
                </a:solidFill>
                <a:effectLst/>
                <a:uLnTx/>
                <a:uFillTx/>
                <a:latin typeface="Century Gothic" panose="020F0302020204030204"/>
                <a:ea typeface="+mn-ea"/>
                <a:cs typeface="+mn-cs"/>
              </a:rPr>
              <a:t>Capabilities</a:t>
            </a:r>
          </a:p>
          <a:p>
            <a:pPr marL="285664" marR="0" lvl="0" indent="-285664" algn="l" defTabSz="4570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7F7F7">
                    <a:lumMod val="10000"/>
                  </a:srgbClr>
                </a:solidFill>
                <a:effectLst/>
                <a:uLnTx/>
                <a:uFillTx/>
                <a:latin typeface="Century Gothic" panose="020F0302020204030204"/>
                <a:ea typeface="+mn-ea"/>
                <a:cs typeface="+mn-cs"/>
              </a:rPr>
              <a:t>Demand screening through assessment questionnaires.</a:t>
            </a:r>
          </a:p>
          <a:p>
            <a:pPr marL="285664" marR="0" lvl="0" indent="-285664" algn="l" defTabSz="4570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7F7F7">
                    <a:lumMod val="10000"/>
                  </a:srgbClr>
                </a:solidFill>
                <a:effectLst/>
                <a:uLnTx/>
                <a:uFillTx/>
                <a:latin typeface="Century Gothic" panose="020F0302020204030204"/>
                <a:ea typeface="+mn-ea"/>
                <a:cs typeface="+mn-cs"/>
              </a:rPr>
              <a:t>Work alignment on goals and strategy, through demand arbitration / prioritization.</a:t>
            </a:r>
          </a:p>
          <a:p>
            <a:pPr marL="285664" marR="0" lvl="0" indent="-285664" algn="l" defTabSz="4570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7F7F7">
                    <a:lumMod val="10000"/>
                  </a:srgbClr>
                </a:solidFill>
                <a:effectLst/>
                <a:uLnTx/>
                <a:uFillTx/>
                <a:latin typeface="Century Gothic" panose="020F0302020204030204"/>
                <a:ea typeface="+mn-ea"/>
                <a:cs typeface="+mn-cs"/>
              </a:rPr>
              <a:t>Demand grouping and conversion to projects, enhancements, changes, …</a:t>
            </a:r>
          </a:p>
          <a:p>
            <a:pPr marL="0" marR="0" lvl="0" indent="0" algn="l" defTabSz="457063"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7F7F7">
                  <a:lumMod val="10000"/>
                </a:srgbClr>
              </a:solidFill>
              <a:effectLst/>
              <a:uLnTx/>
              <a:uFillTx/>
              <a:latin typeface="Century Gothic" panose="020F0302020204030204"/>
              <a:ea typeface="+mn-ea"/>
              <a:cs typeface="+mn-cs"/>
            </a:endParaRPr>
          </a:p>
          <a:p>
            <a:pPr marL="0" marR="0" lvl="0" indent="0" algn="l" defTabSz="45706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283D40"/>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41C83965-1F7E-9449-A258-1DAEA27BE56B}"/>
              </a:ext>
            </a:extLst>
          </p:cNvPr>
          <p:cNvSpPr txBox="1"/>
          <p:nvPr/>
        </p:nvSpPr>
        <p:spPr>
          <a:xfrm>
            <a:off x="8198888" y="5189439"/>
            <a:ext cx="3989937" cy="1353864"/>
          </a:xfrm>
          <a:prstGeom prst="rect">
            <a:avLst/>
          </a:prstGeom>
          <a:noFill/>
        </p:spPr>
        <p:txBody>
          <a:bodyPr wrap="square" rtlCol="0">
            <a:sp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a:noFill/>
                </a:ln>
                <a:solidFill>
                  <a:srgbClr val="283D40">
                    <a:lumMod val="75000"/>
                  </a:srgbClr>
                </a:solidFill>
                <a:effectLst/>
                <a:uLnTx/>
                <a:uFillTx/>
                <a:latin typeface="Century Gothic" panose="020F0302020204030204"/>
                <a:ea typeface="+mn-ea"/>
                <a:cs typeface="+mn-cs"/>
              </a:rPr>
              <a:t>Why ServiceNow</a:t>
            </a:r>
            <a:endParaRPr kumimoji="0" lang="en-US" sz="1600" b="0" i="0" u="none" strike="noStrike" kern="1200" cap="none" spc="0" normalizeH="0" baseline="0" noProof="0" dirty="0">
              <a:ln>
                <a:noFill/>
              </a:ln>
              <a:solidFill>
                <a:srgbClr val="F7F7F7">
                  <a:lumMod val="10000"/>
                </a:srgbClr>
              </a:solidFill>
              <a:effectLst/>
              <a:uLnTx/>
              <a:uFillTx/>
              <a:latin typeface="Century Gothic" panose="020F0302020204030204"/>
              <a:ea typeface="+mn-ea"/>
              <a:cs typeface="+mn-cs"/>
            </a:endParaRPr>
          </a:p>
          <a:p>
            <a:pPr marL="285664" marR="0" lvl="0" indent="-285664" algn="l" defTabSz="4570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83D40"/>
                </a:solidFill>
                <a:effectLst/>
                <a:uLnTx/>
                <a:uFillTx/>
                <a:latin typeface="Century Gothic" panose="020F0302020204030204"/>
                <a:ea typeface="+mn-ea"/>
                <a:cs typeface="+mn-cs"/>
              </a:rPr>
              <a:t>Submit ideas and demands through a single portal.</a:t>
            </a:r>
          </a:p>
          <a:p>
            <a:pPr marL="285664" marR="0" lvl="0" indent="-285664" algn="l" defTabSz="4570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83D40"/>
                </a:solidFill>
                <a:effectLst/>
                <a:uLnTx/>
                <a:uFillTx/>
                <a:latin typeface="Century Gothic" panose="020F0302020204030204"/>
                <a:ea typeface="+mn-ea"/>
                <a:cs typeface="+mn-cs"/>
              </a:rPr>
              <a:t>Direct link to operational activities (Project, Software Dev., ITSM).</a:t>
            </a:r>
          </a:p>
        </p:txBody>
      </p:sp>
      <p:pic>
        <p:nvPicPr>
          <p:cNvPr id="2" name="Picture 1">
            <a:extLst>
              <a:ext uri="{FF2B5EF4-FFF2-40B4-BE49-F238E27FC236}">
                <a16:creationId xmlns:a16="http://schemas.microsoft.com/office/drawing/2014/main" id="{211F164D-4FC8-6C40-97B5-6B040D5BF4EF}"/>
              </a:ext>
            </a:extLst>
          </p:cNvPr>
          <p:cNvPicPr>
            <a:picLocks noChangeAspect="1"/>
          </p:cNvPicPr>
          <p:nvPr/>
        </p:nvPicPr>
        <p:blipFill>
          <a:blip r:embed="rId4"/>
          <a:stretch>
            <a:fillRect/>
          </a:stretch>
        </p:blipFill>
        <p:spPr>
          <a:xfrm>
            <a:off x="227592" y="911159"/>
            <a:ext cx="6368615" cy="3346300"/>
          </a:xfrm>
          <a:prstGeom prst="rect">
            <a:avLst/>
          </a:prstGeom>
          <a:ln>
            <a:solidFill>
              <a:srgbClr val="7F7F7F"/>
            </a:solidFill>
          </a:ln>
        </p:spPr>
      </p:pic>
      <p:pic>
        <p:nvPicPr>
          <p:cNvPr id="3" name="Picture 2">
            <a:extLst>
              <a:ext uri="{FF2B5EF4-FFF2-40B4-BE49-F238E27FC236}">
                <a16:creationId xmlns:a16="http://schemas.microsoft.com/office/drawing/2014/main" id="{0E5EEB30-338A-C749-8053-7062B1F24036}"/>
              </a:ext>
            </a:extLst>
          </p:cNvPr>
          <p:cNvPicPr>
            <a:picLocks noChangeAspect="1"/>
          </p:cNvPicPr>
          <p:nvPr/>
        </p:nvPicPr>
        <p:blipFill>
          <a:blip r:embed="rId5"/>
          <a:stretch>
            <a:fillRect/>
          </a:stretch>
        </p:blipFill>
        <p:spPr>
          <a:xfrm>
            <a:off x="1314108" y="2774070"/>
            <a:ext cx="6595850" cy="3368848"/>
          </a:xfrm>
          <a:prstGeom prst="rect">
            <a:avLst/>
          </a:prstGeom>
          <a:ln>
            <a:solidFill>
              <a:srgbClr val="7F7F7F"/>
            </a:solidFill>
          </a:ln>
        </p:spPr>
      </p:pic>
    </p:spTree>
    <p:extLst>
      <p:ext uri="{BB962C8B-B14F-4D97-AF65-F5344CB8AC3E}">
        <p14:creationId xmlns:p14="http://schemas.microsoft.com/office/powerpoint/2010/main" val="432122592"/>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A1D968C-DB58-DF4E-8410-E941C50FD015}"/>
              </a:ext>
            </a:extLst>
          </p:cNvPr>
          <p:cNvSpPr txBox="1"/>
          <p:nvPr/>
        </p:nvSpPr>
        <p:spPr>
          <a:xfrm>
            <a:off x="427566" y="195592"/>
            <a:ext cx="7070471" cy="584623"/>
          </a:xfrm>
          <a:prstGeom prst="rect">
            <a:avLst/>
          </a:prstGeom>
          <a:noFill/>
        </p:spPr>
        <p:txBody>
          <a:bodyPr wrap="square" rtlCol="0">
            <a:sp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3199" b="1" i="0" u="none" strike="noStrike" kern="1200" cap="none" spc="0" normalizeH="0" baseline="0" noProof="0" dirty="0">
                <a:ln>
                  <a:noFill/>
                </a:ln>
                <a:solidFill>
                  <a:srgbClr val="FFFFFF"/>
                </a:solidFill>
                <a:effectLst/>
                <a:uLnTx/>
                <a:uFillTx/>
                <a:latin typeface="Century Gothic" panose="020F0302020204030204"/>
                <a:ea typeface="+mn-ea"/>
                <a:cs typeface="+mn-cs"/>
              </a:rPr>
              <a:t>Portfolio Management</a:t>
            </a:r>
          </a:p>
        </p:txBody>
      </p:sp>
      <p:sp>
        <p:nvSpPr>
          <p:cNvPr id="12" name="TextBox 11">
            <a:extLst>
              <a:ext uri="{FF2B5EF4-FFF2-40B4-BE49-F238E27FC236}">
                <a16:creationId xmlns:a16="http://schemas.microsoft.com/office/drawing/2014/main" id="{D67F7CD9-BCEF-3948-891A-2EA6C8ADAA96}"/>
              </a:ext>
            </a:extLst>
          </p:cNvPr>
          <p:cNvSpPr txBox="1"/>
          <p:nvPr/>
        </p:nvSpPr>
        <p:spPr>
          <a:xfrm>
            <a:off x="8198888" y="195591"/>
            <a:ext cx="3989937" cy="1600021"/>
          </a:xfrm>
          <a:prstGeom prst="rect">
            <a:avLst/>
          </a:prstGeom>
          <a:noFill/>
        </p:spPr>
        <p:txBody>
          <a:bodyPr wrap="square" rtlCol="0">
            <a:sp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a:noFill/>
                </a:ln>
                <a:solidFill>
                  <a:srgbClr val="F7F7F7">
                    <a:lumMod val="10000"/>
                  </a:srgbClr>
                </a:solidFill>
                <a:effectLst/>
                <a:uLnTx/>
                <a:uFillTx/>
                <a:latin typeface="Century Gothic" panose="020F0302020204030204"/>
                <a:ea typeface="+mn-ea"/>
                <a:cs typeface="+mn-cs"/>
              </a:rPr>
              <a:t>Objectives</a:t>
            </a:r>
          </a:p>
          <a:p>
            <a:pPr marL="285664" marR="0" lvl="0" indent="-285664" algn="l" defTabSz="4570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83D40"/>
                </a:solidFill>
                <a:effectLst/>
                <a:uLnTx/>
                <a:uFillTx/>
                <a:latin typeface="Century Gothic" panose="020F0302020204030204"/>
                <a:ea typeface="+mn-ea"/>
                <a:cs typeface="+mn-cs"/>
              </a:rPr>
              <a:t>Inventory of potential projects and opportunities.</a:t>
            </a:r>
          </a:p>
          <a:p>
            <a:pPr marL="285664" marR="0" lvl="0" indent="-285664" algn="l" defTabSz="4570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83D40"/>
                </a:solidFill>
                <a:effectLst/>
                <a:uLnTx/>
                <a:uFillTx/>
                <a:latin typeface="Century Gothic" panose="020F0302020204030204"/>
                <a:ea typeface="+mn-ea"/>
                <a:cs typeface="+mn-cs"/>
              </a:rPr>
              <a:t>Align investments on business objectives.</a:t>
            </a:r>
          </a:p>
          <a:p>
            <a:pPr marL="285664" marR="0" lvl="0" indent="-285664" algn="l" defTabSz="4570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83D40"/>
                </a:solidFill>
                <a:effectLst/>
                <a:uLnTx/>
                <a:uFillTx/>
                <a:latin typeface="Century Gothic" panose="020F0302020204030204"/>
                <a:ea typeface="+mn-ea"/>
                <a:cs typeface="+mn-cs"/>
              </a:rPr>
              <a:t>Track project performance.</a:t>
            </a:r>
          </a:p>
        </p:txBody>
      </p:sp>
      <p:sp>
        <p:nvSpPr>
          <p:cNvPr id="13" name="TextBox 12">
            <a:extLst>
              <a:ext uri="{FF2B5EF4-FFF2-40B4-BE49-F238E27FC236}">
                <a16:creationId xmlns:a16="http://schemas.microsoft.com/office/drawing/2014/main" id="{EDB9C636-5535-4046-90E0-EF5A602B1318}"/>
              </a:ext>
            </a:extLst>
          </p:cNvPr>
          <p:cNvSpPr txBox="1"/>
          <p:nvPr/>
        </p:nvSpPr>
        <p:spPr>
          <a:xfrm>
            <a:off x="8179969" y="1963783"/>
            <a:ext cx="3989937" cy="3076964"/>
          </a:xfrm>
          <a:prstGeom prst="rect">
            <a:avLst/>
          </a:prstGeom>
          <a:noFill/>
        </p:spPr>
        <p:txBody>
          <a:bodyPr wrap="square" rtlCol="0">
            <a:sp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a:noFill/>
                </a:ln>
                <a:solidFill>
                  <a:srgbClr val="F7F7F7">
                    <a:lumMod val="10000"/>
                  </a:srgbClr>
                </a:solidFill>
                <a:effectLst/>
                <a:uLnTx/>
                <a:uFillTx/>
                <a:latin typeface="Century Gothic" panose="020F0302020204030204"/>
                <a:ea typeface="+mn-ea"/>
                <a:cs typeface="+mn-cs"/>
              </a:rPr>
              <a:t>Capabilities</a:t>
            </a:r>
          </a:p>
          <a:p>
            <a:pPr marL="285664" marR="0" lvl="0" indent="-285664" algn="l" defTabSz="4570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7F7F7">
                    <a:lumMod val="10000"/>
                  </a:srgbClr>
                </a:solidFill>
                <a:effectLst/>
                <a:uLnTx/>
                <a:uFillTx/>
                <a:latin typeface="Century Gothic" panose="020F0302020204030204"/>
                <a:ea typeface="+mn-ea"/>
                <a:cs typeface="+mn-cs"/>
              </a:rPr>
              <a:t>Project arbitration on factual metrics (budget, resource, priority, value, …)</a:t>
            </a:r>
          </a:p>
          <a:p>
            <a:pPr marL="285664" marR="0" lvl="0" indent="-285664" algn="l" defTabSz="4570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7F7F7">
                    <a:lumMod val="10000"/>
                  </a:srgbClr>
                </a:solidFill>
                <a:effectLst/>
                <a:uLnTx/>
                <a:uFillTx/>
                <a:latin typeface="Century Gothic" panose="020F0302020204030204"/>
                <a:ea typeface="+mn-ea"/>
                <a:cs typeface="+mn-cs"/>
              </a:rPr>
              <a:t>Monitor project KPIs.</a:t>
            </a:r>
          </a:p>
          <a:p>
            <a:pPr marL="285664" marR="0" lvl="0" indent="-285664" algn="l" defTabSz="4570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7F7F7">
                    <a:lumMod val="10000"/>
                  </a:srgbClr>
                </a:solidFill>
                <a:effectLst/>
                <a:uLnTx/>
                <a:uFillTx/>
                <a:latin typeface="Century Gothic" panose="020F0302020204030204"/>
                <a:ea typeface="+mn-ea"/>
                <a:cs typeface="+mn-cs"/>
              </a:rPr>
              <a:t>Formalize decisions and communicate to stakeholders.</a:t>
            </a:r>
          </a:p>
          <a:p>
            <a:pPr marL="285664" marR="0" lvl="0" indent="-285664" algn="l" defTabSz="4570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7F7F7">
                    <a:lumMod val="10000"/>
                  </a:srgbClr>
                </a:solidFill>
                <a:effectLst/>
                <a:uLnTx/>
                <a:uFillTx/>
                <a:latin typeface="Century Gothic" panose="020F0302020204030204"/>
                <a:ea typeface="+mn-ea"/>
                <a:cs typeface="+mn-cs"/>
              </a:rPr>
              <a:t>Investment Portal - This is an intuitive status reporting portal designed to provide real-time visibility / tracking of work across the end to end lifecycle. </a:t>
            </a:r>
          </a:p>
        </p:txBody>
      </p:sp>
      <p:sp>
        <p:nvSpPr>
          <p:cNvPr id="14" name="TextBox 13">
            <a:extLst>
              <a:ext uri="{FF2B5EF4-FFF2-40B4-BE49-F238E27FC236}">
                <a16:creationId xmlns:a16="http://schemas.microsoft.com/office/drawing/2014/main" id="{41C83965-1F7E-9449-A258-1DAEA27BE56B}"/>
              </a:ext>
            </a:extLst>
          </p:cNvPr>
          <p:cNvSpPr txBox="1"/>
          <p:nvPr/>
        </p:nvSpPr>
        <p:spPr>
          <a:xfrm>
            <a:off x="8098901" y="5257086"/>
            <a:ext cx="3989937" cy="1353864"/>
          </a:xfrm>
          <a:prstGeom prst="rect">
            <a:avLst/>
          </a:prstGeom>
          <a:noFill/>
        </p:spPr>
        <p:txBody>
          <a:bodyPr wrap="square" rtlCol="0">
            <a:sp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a:noFill/>
                </a:ln>
                <a:solidFill>
                  <a:srgbClr val="283D40">
                    <a:lumMod val="75000"/>
                  </a:srgbClr>
                </a:solidFill>
                <a:effectLst/>
                <a:uLnTx/>
                <a:uFillTx/>
                <a:latin typeface="Century Gothic" panose="020F0302020204030204"/>
                <a:ea typeface="+mn-ea"/>
                <a:cs typeface="+mn-cs"/>
              </a:rPr>
              <a:t>Why ServiceNow</a:t>
            </a:r>
            <a:endParaRPr kumimoji="0" lang="en-US" sz="1600" b="0" i="0" u="none" strike="noStrike" kern="1200" cap="none" spc="0" normalizeH="0" baseline="0" noProof="0" dirty="0">
              <a:ln>
                <a:noFill/>
              </a:ln>
              <a:solidFill>
                <a:srgbClr val="F7F7F7">
                  <a:lumMod val="10000"/>
                </a:srgbClr>
              </a:solidFill>
              <a:effectLst/>
              <a:uLnTx/>
              <a:uFillTx/>
              <a:latin typeface="Century Gothic" panose="020F0302020204030204"/>
              <a:ea typeface="+mn-ea"/>
              <a:cs typeface="+mn-cs"/>
            </a:endParaRPr>
          </a:p>
          <a:p>
            <a:pPr marL="285664" marR="0" lvl="0" indent="-285664" algn="l" defTabSz="4570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83D40"/>
                </a:solidFill>
                <a:effectLst/>
                <a:uLnTx/>
                <a:uFillTx/>
                <a:latin typeface="Century Gothic" panose="020F0302020204030204"/>
                <a:ea typeface="+mn-ea"/>
                <a:cs typeface="+mn-cs"/>
              </a:rPr>
              <a:t>Centralized strategic management for all Business and IT activities</a:t>
            </a:r>
          </a:p>
          <a:p>
            <a:pPr marL="285664" marR="0" lvl="0" indent="-285664" algn="l" defTabSz="4570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83D40"/>
                </a:solidFill>
                <a:effectLst/>
                <a:uLnTx/>
                <a:uFillTx/>
                <a:latin typeface="Century Gothic" panose="020F0302020204030204"/>
                <a:ea typeface="+mn-ea"/>
                <a:cs typeface="+mn-cs"/>
              </a:rPr>
              <a:t>Budget planning and allocation, aligned with corporate objectives</a:t>
            </a:r>
          </a:p>
        </p:txBody>
      </p:sp>
      <p:pic>
        <p:nvPicPr>
          <p:cNvPr id="3" name="Picture 2">
            <a:extLst>
              <a:ext uri="{FF2B5EF4-FFF2-40B4-BE49-F238E27FC236}">
                <a16:creationId xmlns:a16="http://schemas.microsoft.com/office/drawing/2014/main" id="{E40FFB85-21B7-A24D-A62F-29A0B6ACC729}"/>
              </a:ext>
            </a:extLst>
          </p:cNvPr>
          <p:cNvPicPr>
            <a:picLocks noChangeAspect="1"/>
          </p:cNvPicPr>
          <p:nvPr/>
        </p:nvPicPr>
        <p:blipFill>
          <a:blip r:embed="rId4"/>
          <a:stretch>
            <a:fillRect/>
          </a:stretch>
        </p:blipFill>
        <p:spPr>
          <a:xfrm>
            <a:off x="2634207" y="3553010"/>
            <a:ext cx="5171329" cy="2661191"/>
          </a:xfrm>
          <a:prstGeom prst="rect">
            <a:avLst/>
          </a:prstGeom>
          <a:ln>
            <a:solidFill>
              <a:srgbClr val="7F7F7F"/>
            </a:solidFill>
          </a:ln>
        </p:spPr>
      </p:pic>
      <p:pic>
        <p:nvPicPr>
          <p:cNvPr id="4" name="Picture 3">
            <a:extLst>
              <a:ext uri="{FF2B5EF4-FFF2-40B4-BE49-F238E27FC236}">
                <a16:creationId xmlns:a16="http://schemas.microsoft.com/office/drawing/2014/main" id="{764DB2A1-45A7-284D-917D-CF20161E5257}"/>
              </a:ext>
            </a:extLst>
          </p:cNvPr>
          <p:cNvPicPr>
            <a:picLocks noChangeAspect="1"/>
          </p:cNvPicPr>
          <p:nvPr/>
        </p:nvPicPr>
        <p:blipFill>
          <a:blip r:embed="rId5"/>
          <a:stretch>
            <a:fillRect/>
          </a:stretch>
        </p:blipFill>
        <p:spPr>
          <a:xfrm>
            <a:off x="293202" y="995602"/>
            <a:ext cx="5810587" cy="3450377"/>
          </a:xfrm>
          <a:prstGeom prst="rect">
            <a:avLst/>
          </a:prstGeom>
          <a:ln>
            <a:solidFill>
              <a:srgbClr val="7F7F7F"/>
            </a:solidFill>
          </a:ln>
        </p:spPr>
      </p:pic>
    </p:spTree>
    <p:extLst>
      <p:ext uri="{BB962C8B-B14F-4D97-AF65-F5344CB8AC3E}">
        <p14:creationId xmlns:p14="http://schemas.microsoft.com/office/powerpoint/2010/main" val="315677953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A1D968C-DB58-DF4E-8410-E941C50FD015}"/>
              </a:ext>
            </a:extLst>
          </p:cNvPr>
          <p:cNvSpPr txBox="1"/>
          <p:nvPr/>
        </p:nvSpPr>
        <p:spPr>
          <a:xfrm>
            <a:off x="427566" y="195592"/>
            <a:ext cx="7070471" cy="584623"/>
          </a:xfrm>
          <a:prstGeom prst="rect">
            <a:avLst/>
          </a:prstGeom>
          <a:noFill/>
        </p:spPr>
        <p:txBody>
          <a:bodyPr wrap="square" rtlCol="0">
            <a:sp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3199" b="1" i="0" u="none" strike="noStrike" kern="1200" cap="none" spc="0" normalizeH="0" baseline="0" noProof="0" dirty="0">
                <a:ln>
                  <a:noFill/>
                </a:ln>
                <a:solidFill>
                  <a:srgbClr val="FFFFFF"/>
                </a:solidFill>
                <a:effectLst/>
                <a:uLnTx/>
                <a:uFillTx/>
                <a:latin typeface="Century Gothic" panose="020F0302020204030204"/>
                <a:ea typeface="+mn-ea"/>
                <a:cs typeface="+mn-cs"/>
              </a:rPr>
              <a:t>Financial Planning</a:t>
            </a:r>
          </a:p>
        </p:txBody>
      </p:sp>
      <p:sp>
        <p:nvSpPr>
          <p:cNvPr id="12" name="TextBox 11">
            <a:extLst>
              <a:ext uri="{FF2B5EF4-FFF2-40B4-BE49-F238E27FC236}">
                <a16:creationId xmlns:a16="http://schemas.microsoft.com/office/drawing/2014/main" id="{D67F7CD9-BCEF-3948-891A-2EA6C8ADAA96}"/>
              </a:ext>
            </a:extLst>
          </p:cNvPr>
          <p:cNvSpPr txBox="1"/>
          <p:nvPr/>
        </p:nvSpPr>
        <p:spPr>
          <a:xfrm>
            <a:off x="8198888" y="195592"/>
            <a:ext cx="3989937" cy="1846178"/>
          </a:xfrm>
          <a:prstGeom prst="rect">
            <a:avLst/>
          </a:prstGeom>
          <a:noFill/>
        </p:spPr>
        <p:txBody>
          <a:bodyPr wrap="square" rtlCol="0">
            <a:sp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a:noFill/>
                </a:ln>
                <a:solidFill>
                  <a:srgbClr val="F7F7F7">
                    <a:lumMod val="10000"/>
                  </a:srgbClr>
                </a:solidFill>
                <a:effectLst/>
                <a:uLnTx/>
                <a:uFillTx/>
                <a:latin typeface="Century Gothic" panose="020F0302020204030204"/>
                <a:ea typeface="+mn-ea"/>
                <a:cs typeface="+mn-cs"/>
              </a:rPr>
              <a:t>Objectives</a:t>
            </a:r>
          </a:p>
          <a:p>
            <a:pPr marL="285664" marR="0" lvl="0" indent="-285664" algn="l" defTabSz="4570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83D40"/>
                </a:solidFill>
                <a:effectLst/>
                <a:uLnTx/>
                <a:uFillTx/>
                <a:latin typeface="Century Gothic" panose="020F0302020204030204"/>
                <a:ea typeface="+mn-ea"/>
                <a:cs typeface="+mn-cs"/>
              </a:rPr>
              <a:t>Plan budget on activity (project/non-project) and services (IT/Business).</a:t>
            </a:r>
          </a:p>
          <a:p>
            <a:pPr marL="285664" marR="0" lvl="0" indent="-285664" algn="l" defTabSz="4570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83D40"/>
                </a:solidFill>
                <a:effectLst/>
                <a:uLnTx/>
                <a:uFillTx/>
                <a:latin typeface="Century Gothic" panose="020F0302020204030204"/>
                <a:ea typeface="+mn-ea"/>
                <a:cs typeface="+mn-cs"/>
              </a:rPr>
              <a:t>Define budget lines by typology and activity, for comparison with actual expenses.</a:t>
            </a:r>
          </a:p>
        </p:txBody>
      </p:sp>
      <p:sp>
        <p:nvSpPr>
          <p:cNvPr id="13" name="TextBox 12">
            <a:extLst>
              <a:ext uri="{FF2B5EF4-FFF2-40B4-BE49-F238E27FC236}">
                <a16:creationId xmlns:a16="http://schemas.microsoft.com/office/drawing/2014/main" id="{EDB9C636-5535-4046-90E0-EF5A602B1318}"/>
              </a:ext>
            </a:extLst>
          </p:cNvPr>
          <p:cNvSpPr txBox="1"/>
          <p:nvPr/>
        </p:nvSpPr>
        <p:spPr>
          <a:xfrm>
            <a:off x="8198888" y="2033810"/>
            <a:ext cx="3989937" cy="2830807"/>
          </a:xfrm>
          <a:prstGeom prst="rect">
            <a:avLst/>
          </a:prstGeom>
          <a:noFill/>
        </p:spPr>
        <p:txBody>
          <a:bodyPr wrap="square" rtlCol="0">
            <a:sp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a:noFill/>
                </a:ln>
                <a:solidFill>
                  <a:srgbClr val="F7F7F7">
                    <a:lumMod val="10000"/>
                  </a:srgbClr>
                </a:solidFill>
                <a:effectLst/>
                <a:uLnTx/>
                <a:uFillTx/>
                <a:latin typeface="Century Gothic" panose="020F0302020204030204"/>
                <a:ea typeface="+mn-ea"/>
                <a:cs typeface="+mn-cs"/>
              </a:rPr>
              <a:t>Capabilities</a:t>
            </a:r>
          </a:p>
          <a:p>
            <a:pPr marL="285664" marR="0" lvl="0" indent="-285664" algn="l" defTabSz="4570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7F7F7">
                    <a:lumMod val="10000"/>
                  </a:srgbClr>
                </a:solidFill>
                <a:effectLst/>
                <a:uLnTx/>
                <a:uFillTx/>
                <a:latin typeface="Century Gothic" panose="020F0302020204030204"/>
                <a:ea typeface="+mn-ea"/>
                <a:cs typeface="+mn-cs"/>
              </a:rPr>
              <a:t>Multi-currency budget plans on various fiscal periods.</a:t>
            </a:r>
          </a:p>
          <a:p>
            <a:pPr marL="285664" marR="0" lvl="0" indent="-285664" algn="l" defTabSz="4570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7F7F7">
                    <a:lumMod val="10000"/>
                  </a:srgbClr>
                </a:solidFill>
                <a:effectLst/>
                <a:uLnTx/>
                <a:uFillTx/>
                <a:latin typeface="Century Gothic" panose="020F0302020204030204"/>
                <a:ea typeface="+mn-ea"/>
                <a:cs typeface="+mn-cs"/>
              </a:rPr>
              <a:t>Approval and forecasting Workflow processes.</a:t>
            </a:r>
          </a:p>
          <a:p>
            <a:pPr marL="285664" marR="0" lvl="0" indent="-285664" algn="l" defTabSz="4570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7F7F7">
                    <a:lumMod val="10000"/>
                  </a:srgbClr>
                </a:solidFill>
                <a:effectLst/>
                <a:uLnTx/>
                <a:uFillTx/>
                <a:latin typeface="Century Gothic" panose="020F0302020204030204"/>
                <a:ea typeface="+mn-ea"/>
                <a:cs typeface="+mn-cs"/>
              </a:rPr>
              <a:t>Investment Portal: provide real-time visibility of work across the end to end lifecycle. </a:t>
            </a:r>
          </a:p>
          <a:p>
            <a:pPr marL="285664" marR="0" lvl="0" indent="-285664" algn="l" defTabSz="4570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7F7F7">
                    <a:lumMod val="10000"/>
                  </a:srgbClr>
                </a:solidFill>
                <a:effectLst/>
                <a:uLnTx/>
                <a:uFillTx/>
                <a:latin typeface="Century Gothic" panose="020F0302020204030204"/>
                <a:ea typeface="+mn-ea"/>
                <a:cs typeface="+mn-cs"/>
              </a:rPr>
              <a:t>Financial Baselines: Capturing a snapshot of Financials for Project/Demand.</a:t>
            </a:r>
          </a:p>
        </p:txBody>
      </p:sp>
      <p:sp>
        <p:nvSpPr>
          <p:cNvPr id="14" name="TextBox 13">
            <a:extLst>
              <a:ext uri="{FF2B5EF4-FFF2-40B4-BE49-F238E27FC236}">
                <a16:creationId xmlns:a16="http://schemas.microsoft.com/office/drawing/2014/main" id="{41C83965-1F7E-9449-A258-1DAEA27BE56B}"/>
              </a:ext>
            </a:extLst>
          </p:cNvPr>
          <p:cNvSpPr txBox="1"/>
          <p:nvPr/>
        </p:nvSpPr>
        <p:spPr>
          <a:xfrm>
            <a:off x="8198888" y="5258602"/>
            <a:ext cx="3989937" cy="1107707"/>
          </a:xfrm>
          <a:prstGeom prst="rect">
            <a:avLst/>
          </a:prstGeom>
          <a:noFill/>
        </p:spPr>
        <p:txBody>
          <a:bodyPr wrap="square" rtlCol="0">
            <a:sp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a:noFill/>
                </a:ln>
                <a:solidFill>
                  <a:srgbClr val="283D40">
                    <a:lumMod val="75000"/>
                  </a:srgbClr>
                </a:solidFill>
                <a:effectLst/>
                <a:uLnTx/>
                <a:uFillTx/>
                <a:latin typeface="Century Gothic" panose="020F0302020204030204"/>
                <a:ea typeface="+mn-ea"/>
                <a:cs typeface="+mn-cs"/>
              </a:rPr>
              <a:t>Why ServiceNow</a:t>
            </a:r>
            <a:endParaRPr kumimoji="0" lang="en-US" sz="1600" b="0" i="0" u="none" strike="noStrike" kern="1200" cap="none" spc="0" normalizeH="0" baseline="0" noProof="0" dirty="0">
              <a:ln>
                <a:noFill/>
              </a:ln>
              <a:solidFill>
                <a:srgbClr val="F7F7F7">
                  <a:lumMod val="10000"/>
                </a:srgbClr>
              </a:solidFill>
              <a:effectLst/>
              <a:uLnTx/>
              <a:uFillTx/>
              <a:latin typeface="Century Gothic" panose="020F0302020204030204"/>
              <a:ea typeface="+mn-ea"/>
              <a:cs typeface="+mn-cs"/>
            </a:endParaRPr>
          </a:p>
          <a:p>
            <a:pPr marL="285664" marR="0" lvl="0" indent="-285664" algn="l" defTabSz="4570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83D40"/>
                </a:solidFill>
                <a:effectLst/>
                <a:uLnTx/>
                <a:uFillTx/>
                <a:latin typeface="Century Gothic" panose="020F0302020204030204"/>
                <a:ea typeface="+mn-ea"/>
                <a:cs typeface="+mn-cs"/>
              </a:rPr>
              <a:t>Collaborative budget management, for cross-financial planning on service and activity.</a:t>
            </a:r>
          </a:p>
        </p:txBody>
      </p:sp>
      <p:pic>
        <p:nvPicPr>
          <p:cNvPr id="16" name="Picture 15">
            <a:extLst>
              <a:ext uri="{FF2B5EF4-FFF2-40B4-BE49-F238E27FC236}">
                <a16:creationId xmlns:a16="http://schemas.microsoft.com/office/drawing/2014/main" id="{1B8C6F2F-C99D-2A45-B9B9-9B7CE1C56F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171" y="780214"/>
            <a:ext cx="3719424" cy="3196379"/>
          </a:xfrm>
          <a:prstGeom prst="rect">
            <a:avLst/>
          </a:prstGeom>
          <a:ln>
            <a:solidFill>
              <a:srgbClr val="7F7F7F"/>
            </a:solidFill>
          </a:ln>
        </p:spPr>
      </p:pic>
      <p:pic>
        <p:nvPicPr>
          <p:cNvPr id="17" name="Picture 16">
            <a:extLst>
              <a:ext uri="{FF2B5EF4-FFF2-40B4-BE49-F238E27FC236}">
                <a16:creationId xmlns:a16="http://schemas.microsoft.com/office/drawing/2014/main" id="{C2DE52CE-6349-1748-9B94-C8250B380F99}"/>
              </a:ext>
            </a:extLst>
          </p:cNvPr>
          <p:cNvPicPr>
            <a:picLocks noChangeAspect="1"/>
          </p:cNvPicPr>
          <p:nvPr/>
        </p:nvPicPr>
        <p:blipFill>
          <a:blip r:embed="rId5"/>
          <a:stretch>
            <a:fillRect/>
          </a:stretch>
        </p:blipFill>
        <p:spPr>
          <a:xfrm>
            <a:off x="4103447" y="780214"/>
            <a:ext cx="3923589" cy="2507193"/>
          </a:xfrm>
          <a:prstGeom prst="rect">
            <a:avLst/>
          </a:prstGeom>
          <a:ln>
            <a:solidFill>
              <a:srgbClr val="7F7F7F"/>
            </a:solidFill>
          </a:ln>
        </p:spPr>
      </p:pic>
      <p:pic>
        <p:nvPicPr>
          <p:cNvPr id="2" name="Picture 1">
            <a:extLst>
              <a:ext uri="{FF2B5EF4-FFF2-40B4-BE49-F238E27FC236}">
                <a16:creationId xmlns:a16="http://schemas.microsoft.com/office/drawing/2014/main" id="{A06CD38F-15FF-A54F-8EF0-23063938A3F0}"/>
              </a:ext>
            </a:extLst>
          </p:cNvPr>
          <p:cNvPicPr>
            <a:picLocks noChangeAspect="1"/>
          </p:cNvPicPr>
          <p:nvPr/>
        </p:nvPicPr>
        <p:blipFill>
          <a:blip r:embed="rId6"/>
          <a:stretch>
            <a:fillRect/>
          </a:stretch>
        </p:blipFill>
        <p:spPr>
          <a:xfrm>
            <a:off x="1520825" y="3469532"/>
            <a:ext cx="5977212" cy="2896777"/>
          </a:xfrm>
          <a:prstGeom prst="rect">
            <a:avLst/>
          </a:prstGeom>
          <a:ln>
            <a:solidFill>
              <a:srgbClr val="7F7F7F"/>
            </a:solidFill>
          </a:ln>
        </p:spPr>
      </p:pic>
    </p:spTree>
    <p:extLst>
      <p:ext uri="{BB962C8B-B14F-4D97-AF65-F5344CB8AC3E}">
        <p14:creationId xmlns:p14="http://schemas.microsoft.com/office/powerpoint/2010/main" val="76122668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A1D968C-DB58-DF4E-8410-E941C50FD015}"/>
              </a:ext>
            </a:extLst>
          </p:cNvPr>
          <p:cNvSpPr txBox="1"/>
          <p:nvPr/>
        </p:nvSpPr>
        <p:spPr>
          <a:xfrm>
            <a:off x="427566" y="195592"/>
            <a:ext cx="7070471" cy="584623"/>
          </a:xfrm>
          <a:prstGeom prst="rect">
            <a:avLst/>
          </a:prstGeom>
          <a:noFill/>
        </p:spPr>
        <p:txBody>
          <a:bodyPr wrap="square" rtlCol="0">
            <a:sp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3199" b="1" i="0" u="none" strike="noStrike" kern="1200" cap="none" spc="0" normalizeH="0" baseline="0" noProof="0" dirty="0">
                <a:ln>
                  <a:noFill/>
                </a:ln>
                <a:solidFill>
                  <a:srgbClr val="FFFFFF"/>
                </a:solidFill>
                <a:effectLst/>
                <a:uLnTx/>
                <a:uFillTx/>
                <a:latin typeface="Century Gothic" panose="020F0302020204030204"/>
                <a:ea typeface="+mn-ea"/>
                <a:cs typeface="+mn-cs"/>
              </a:rPr>
              <a:t>Program Management</a:t>
            </a:r>
          </a:p>
        </p:txBody>
      </p:sp>
      <p:sp>
        <p:nvSpPr>
          <p:cNvPr id="12" name="TextBox 11">
            <a:extLst>
              <a:ext uri="{FF2B5EF4-FFF2-40B4-BE49-F238E27FC236}">
                <a16:creationId xmlns:a16="http://schemas.microsoft.com/office/drawing/2014/main" id="{D67F7CD9-BCEF-3948-891A-2EA6C8ADAA96}"/>
              </a:ext>
            </a:extLst>
          </p:cNvPr>
          <p:cNvSpPr txBox="1"/>
          <p:nvPr/>
        </p:nvSpPr>
        <p:spPr>
          <a:xfrm>
            <a:off x="8198888" y="195591"/>
            <a:ext cx="3989937" cy="1600021"/>
          </a:xfrm>
          <a:prstGeom prst="rect">
            <a:avLst/>
          </a:prstGeom>
          <a:noFill/>
        </p:spPr>
        <p:txBody>
          <a:bodyPr wrap="square" rtlCol="0">
            <a:sp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a:noFill/>
                </a:ln>
                <a:solidFill>
                  <a:srgbClr val="F7F7F7">
                    <a:lumMod val="10000"/>
                  </a:srgbClr>
                </a:solidFill>
                <a:effectLst/>
                <a:uLnTx/>
                <a:uFillTx/>
                <a:latin typeface="Century Gothic" panose="020F0302020204030204"/>
                <a:ea typeface="+mn-ea"/>
                <a:cs typeface="+mn-cs"/>
              </a:rPr>
              <a:t>Objectives</a:t>
            </a:r>
          </a:p>
          <a:p>
            <a:pPr marL="285664" marR="0" lvl="0" indent="-285664" algn="l" defTabSz="4570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83D40"/>
                </a:solidFill>
                <a:effectLst/>
                <a:uLnTx/>
                <a:uFillTx/>
                <a:latin typeface="Century Gothic" panose="020F0302020204030204"/>
                <a:ea typeface="+mn-ea"/>
                <a:cs typeface="+mn-cs"/>
              </a:rPr>
              <a:t>Aggregate and support business objectives through operational programs.</a:t>
            </a:r>
          </a:p>
          <a:p>
            <a:pPr marL="285664" marR="0" lvl="0" indent="-285664" algn="l" defTabSz="4570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83D40"/>
                </a:solidFill>
                <a:effectLst/>
                <a:uLnTx/>
                <a:uFillTx/>
                <a:latin typeface="Century Gothic" panose="020F0302020204030204"/>
                <a:ea typeface="+mn-ea"/>
                <a:cs typeface="+mn-cs"/>
              </a:rPr>
              <a:t>Coordinate and manage projects dependencies.</a:t>
            </a:r>
          </a:p>
        </p:txBody>
      </p:sp>
      <p:sp>
        <p:nvSpPr>
          <p:cNvPr id="13" name="TextBox 12">
            <a:extLst>
              <a:ext uri="{FF2B5EF4-FFF2-40B4-BE49-F238E27FC236}">
                <a16:creationId xmlns:a16="http://schemas.microsoft.com/office/drawing/2014/main" id="{EDB9C636-5535-4046-90E0-EF5A602B1318}"/>
              </a:ext>
            </a:extLst>
          </p:cNvPr>
          <p:cNvSpPr txBox="1"/>
          <p:nvPr/>
        </p:nvSpPr>
        <p:spPr>
          <a:xfrm>
            <a:off x="8198888" y="2354557"/>
            <a:ext cx="3989937" cy="1846178"/>
          </a:xfrm>
          <a:prstGeom prst="rect">
            <a:avLst/>
          </a:prstGeom>
          <a:noFill/>
        </p:spPr>
        <p:txBody>
          <a:bodyPr wrap="square" rtlCol="0">
            <a:sp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a:noFill/>
                </a:ln>
                <a:solidFill>
                  <a:srgbClr val="F7F7F7">
                    <a:lumMod val="10000"/>
                  </a:srgbClr>
                </a:solidFill>
                <a:effectLst/>
                <a:uLnTx/>
                <a:uFillTx/>
                <a:latin typeface="Century Gothic" panose="020F0302020204030204"/>
                <a:ea typeface="+mn-ea"/>
                <a:cs typeface="+mn-cs"/>
              </a:rPr>
              <a:t>Capabilities</a:t>
            </a:r>
          </a:p>
          <a:p>
            <a:pPr marL="285664" marR="0" lvl="0" indent="-285664" algn="l" defTabSz="4570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7F7F7">
                    <a:lumMod val="10000"/>
                  </a:srgbClr>
                </a:solidFill>
                <a:effectLst/>
                <a:uLnTx/>
                <a:uFillTx/>
                <a:latin typeface="Century Gothic" panose="020F0302020204030204"/>
                <a:ea typeface="+mn-ea"/>
                <a:cs typeface="+mn-cs"/>
              </a:rPr>
              <a:t>Centralized program management through workbench.</a:t>
            </a:r>
          </a:p>
          <a:p>
            <a:pPr marL="285664" marR="0" lvl="0" indent="-285664" algn="l" defTabSz="4570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7F7F7">
                    <a:lumMod val="10000"/>
                  </a:srgbClr>
                </a:solidFill>
                <a:effectLst/>
                <a:uLnTx/>
                <a:uFillTx/>
                <a:latin typeface="Century Gothic" panose="020F0302020204030204"/>
                <a:ea typeface="+mn-ea"/>
                <a:cs typeface="+mn-cs"/>
              </a:rPr>
              <a:t>Program KPIs and key milestones tracking.</a:t>
            </a:r>
          </a:p>
          <a:p>
            <a:pPr marL="285664" marR="0" lvl="0" indent="-285664" algn="l" defTabSz="4570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7F7F7">
                    <a:lumMod val="10000"/>
                  </a:srgbClr>
                </a:solidFill>
                <a:effectLst/>
                <a:uLnTx/>
                <a:uFillTx/>
                <a:latin typeface="Century Gothic" panose="020F0302020204030204"/>
                <a:ea typeface="+mn-ea"/>
                <a:cs typeface="+mn-cs"/>
              </a:rPr>
              <a:t>Scheduling of coordination tasks and milestones.</a:t>
            </a:r>
          </a:p>
        </p:txBody>
      </p:sp>
      <p:sp>
        <p:nvSpPr>
          <p:cNvPr id="14" name="TextBox 13">
            <a:extLst>
              <a:ext uri="{FF2B5EF4-FFF2-40B4-BE49-F238E27FC236}">
                <a16:creationId xmlns:a16="http://schemas.microsoft.com/office/drawing/2014/main" id="{41C83965-1F7E-9449-A258-1DAEA27BE56B}"/>
              </a:ext>
            </a:extLst>
          </p:cNvPr>
          <p:cNvSpPr txBox="1"/>
          <p:nvPr/>
        </p:nvSpPr>
        <p:spPr>
          <a:xfrm>
            <a:off x="8198888" y="5117391"/>
            <a:ext cx="3989937" cy="1600021"/>
          </a:xfrm>
          <a:prstGeom prst="rect">
            <a:avLst/>
          </a:prstGeom>
          <a:noFill/>
        </p:spPr>
        <p:txBody>
          <a:bodyPr wrap="square" rtlCol="0">
            <a:sp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a:noFill/>
                </a:ln>
                <a:solidFill>
                  <a:srgbClr val="283D40">
                    <a:lumMod val="75000"/>
                  </a:srgbClr>
                </a:solidFill>
                <a:effectLst/>
                <a:uLnTx/>
                <a:uFillTx/>
                <a:latin typeface="Century Gothic" panose="020F0302020204030204"/>
                <a:ea typeface="+mn-ea"/>
                <a:cs typeface="+mn-cs"/>
              </a:rPr>
              <a:t>Why ServiceNow</a:t>
            </a:r>
            <a:endParaRPr kumimoji="0" lang="en-US" sz="1600" b="0" i="0" u="none" strike="noStrike" kern="1200" cap="none" spc="0" normalizeH="0" baseline="0" noProof="0" dirty="0">
              <a:ln>
                <a:noFill/>
              </a:ln>
              <a:solidFill>
                <a:srgbClr val="F7F7F7">
                  <a:lumMod val="10000"/>
                </a:srgbClr>
              </a:solidFill>
              <a:effectLst/>
              <a:uLnTx/>
              <a:uFillTx/>
              <a:latin typeface="Century Gothic" panose="020F0302020204030204"/>
              <a:ea typeface="+mn-ea"/>
              <a:cs typeface="+mn-cs"/>
            </a:endParaRPr>
          </a:p>
          <a:p>
            <a:pPr marL="285664" marR="0" lvl="0" indent="-285664" algn="l" defTabSz="4570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83D40"/>
                </a:solidFill>
                <a:effectLst/>
                <a:uLnTx/>
                <a:uFillTx/>
                <a:latin typeface="Century Gothic" panose="020F0302020204030204"/>
                <a:ea typeface="+mn-ea"/>
                <a:cs typeface="+mn-cs"/>
              </a:rPr>
              <a:t>Single strategic management for all Business and IT programs.</a:t>
            </a:r>
          </a:p>
          <a:p>
            <a:pPr marL="285664" marR="0" lvl="0" indent="-285664" algn="l" defTabSz="4570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83D40"/>
                </a:solidFill>
                <a:effectLst/>
                <a:uLnTx/>
                <a:uFillTx/>
                <a:latin typeface="Century Gothic" panose="020F0302020204030204"/>
                <a:ea typeface="+mn-ea"/>
                <a:cs typeface="+mn-cs"/>
              </a:rPr>
              <a:t>Management of multi-level KPIs and metrics (project / program).</a:t>
            </a:r>
          </a:p>
          <a:p>
            <a:pPr marL="285664" marR="0" lvl="0" indent="-285664" algn="l" defTabSz="4570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83D40"/>
                </a:solidFill>
                <a:effectLst/>
                <a:uLnTx/>
                <a:uFillTx/>
                <a:latin typeface="Century Gothic" panose="020F0302020204030204"/>
                <a:ea typeface="+mn-ea"/>
                <a:cs typeface="+mn-cs"/>
              </a:rPr>
              <a:t>Financial monitoring.</a:t>
            </a:r>
          </a:p>
        </p:txBody>
      </p:sp>
      <p:pic>
        <p:nvPicPr>
          <p:cNvPr id="22" name="Picture 21">
            <a:extLst>
              <a:ext uri="{FF2B5EF4-FFF2-40B4-BE49-F238E27FC236}">
                <a16:creationId xmlns:a16="http://schemas.microsoft.com/office/drawing/2014/main" id="{B0982436-8484-8C4B-A0DA-3815ECD59E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659" y="1098467"/>
            <a:ext cx="4663922" cy="2185816"/>
          </a:xfrm>
          <a:prstGeom prst="rect">
            <a:avLst/>
          </a:prstGeom>
          <a:ln w="12700">
            <a:solidFill>
              <a:schemeClr val="tx1"/>
            </a:solidFill>
          </a:ln>
        </p:spPr>
      </p:pic>
      <p:pic>
        <p:nvPicPr>
          <p:cNvPr id="21" name="Picture 20">
            <a:extLst>
              <a:ext uri="{FF2B5EF4-FFF2-40B4-BE49-F238E27FC236}">
                <a16:creationId xmlns:a16="http://schemas.microsoft.com/office/drawing/2014/main" id="{BE643D7D-15DD-A34A-8D50-74D0E92A64A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686708" y="2626214"/>
            <a:ext cx="4249880" cy="2491177"/>
          </a:xfrm>
          <a:prstGeom prst="rect">
            <a:avLst/>
          </a:prstGeom>
          <a:ln>
            <a:solidFill>
              <a:srgbClr val="7F7F7F"/>
            </a:solidFill>
          </a:ln>
        </p:spPr>
      </p:pic>
      <p:pic>
        <p:nvPicPr>
          <p:cNvPr id="11" name="Picture 10">
            <a:extLst>
              <a:ext uri="{FF2B5EF4-FFF2-40B4-BE49-F238E27FC236}">
                <a16:creationId xmlns:a16="http://schemas.microsoft.com/office/drawing/2014/main" id="{EB18398A-A6BD-6846-B1BB-FA2CAD1D793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30301" y="4006437"/>
            <a:ext cx="3914298" cy="2221909"/>
          </a:xfrm>
          <a:prstGeom prst="rect">
            <a:avLst/>
          </a:prstGeom>
          <a:ln>
            <a:solidFill>
              <a:srgbClr val="7F7F7F"/>
            </a:solidFill>
          </a:ln>
        </p:spPr>
      </p:pic>
    </p:spTree>
    <p:extLst>
      <p:ext uri="{BB962C8B-B14F-4D97-AF65-F5344CB8AC3E}">
        <p14:creationId xmlns:p14="http://schemas.microsoft.com/office/powerpoint/2010/main" val="1749949159"/>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A1D968C-DB58-DF4E-8410-E941C50FD015}"/>
              </a:ext>
            </a:extLst>
          </p:cNvPr>
          <p:cNvSpPr txBox="1"/>
          <p:nvPr/>
        </p:nvSpPr>
        <p:spPr>
          <a:xfrm>
            <a:off x="427566" y="195592"/>
            <a:ext cx="7070471" cy="584623"/>
          </a:xfrm>
          <a:prstGeom prst="rect">
            <a:avLst/>
          </a:prstGeom>
          <a:noFill/>
        </p:spPr>
        <p:txBody>
          <a:bodyPr wrap="square" rtlCol="0">
            <a:sp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3199" b="1" i="0" u="none" strike="noStrike" kern="1200" cap="none" spc="0" normalizeH="0" baseline="0" noProof="0" dirty="0">
                <a:ln>
                  <a:noFill/>
                </a:ln>
                <a:solidFill>
                  <a:srgbClr val="FFFFFF"/>
                </a:solidFill>
                <a:effectLst/>
                <a:uLnTx/>
                <a:uFillTx/>
                <a:latin typeface="Century Gothic" panose="020F0302020204030204"/>
                <a:ea typeface="+mn-ea"/>
                <a:cs typeface="+mn-cs"/>
              </a:rPr>
              <a:t>Project Management</a:t>
            </a:r>
          </a:p>
        </p:txBody>
      </p:sp>
      <p:sp>
        <p:nvSpPr>
          <p:cNvPr id="12" name="TextBox 11">
            <a:extLst>
              <a:ext uri="{FF2B5EF4-FFF2-40B4-BE49-F238E27FC236}">
                <a16:creationId xmlns:a16="http://schemas.microsoft.com/office/drawing/2014/main" id="{D67F7CD9-BCEF-3948-891A-2EA6C8ADAA96}"/>
              </a:ext>
            </a:extLst>
          </p:cNvPr>
          <p:cNvSpPr txBox="1"/>
          <p:nvPr/>
        </p:nvSpPr>
        <p:spPr>
          <a:xfrm>
            <a:off x="8198888" y="352714"/>
            <a:ext cx="3989937" cy="1876948"/>
          </a:xfrm>
          <a:prstGeom prst="rect">
            <a:avLst/>
          </a:prstGeom>
          <a:noFill/>
        </p:spPr>
        <p:txBody>
          <a:bodyPr wrap="square" rtlCol="0">
            <a:sp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a:noFill/>
                </a:ln>
                <a:solidFill>
                  <a:srgbClr val="F7F7F7">
                    <a:lumMod val="10000"/>
                  </a:srgbClr>
                </a:solidFill>
                <a:effectLst/>
                <a:uLnTx/>
                <a:uFillTx/>
                <a:latin typeface="Century Gothic" panose="020F0302020204030204"/>
                <a:ea typeface="+mn-ea"/>
                <a:cs typeface="+mn-cs"/>
              </a:rPr>
              <a:t>Objectives</a:t>
            </a:r>
          </a:p>
          <a:p>
            <a:pPr marL="285664" marR="0" lvl="0" indent="-285664" algn="l" defTabSz="4570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83D40"/>
                </a:solidFill>
                <a:effectLst/>
                <a:uLnTx/>
                <a:uFillTx/>
                <a:latin typeface="Century Gothic" panose="020F0302020204030204"/>
                <a:ea typeface="+mn-ea"/>
                <a:cs typeface="+mn-cs"/>
              </a:rPr>
              <a:t>Build project plan and manage execution.</a:t>
            </a:r>
          </a:p>
          <a:p>
            <a:pPr marL="285664" marR="0" lvl="0" indent="-285664" algn="l" defTabSz="4570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83D40"/>
                </a:solidFill>
                <a:effectLst/>
                <a:uLnTx/>
                <a:uFillTx/>
                <a:latin typeface="Century Gothic" panose="020F0302020204030204"/>
                <a:ea typeface="+mn-ea"/>
                <a:cs typeface="+mn-cs"/>
              </a:rPr>
              <a:t>Track project KPIs.</a:t>
            </a:r>
          </a:p>
          <a:p>
            <a:pPr marL="285664" marR="0" lvl="0" indent="-285664" algn="l" defTabSz="4570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83D40"/>
                </a:solidFill>
                <a:effectLst/>
                <a:uLnTx/>
                <a:uFillTx/>
                <a:latin typeface="Century Gothic" panose="020F0302020204030204"/>
                <a:ea typeface="+mn-ea"/>
                <a:cs typeface="+mn-cs"/>
              </a:rPr>
              <a:t>Increase ratio of projects delivered on time.</a:t>
            </a:r>
          </a:p>
          <a:p>
            <a:pPr marL="0" marR="0" lvl="0" indent="0" algn="l" defTabSz="45706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283D40"/>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EDB9C636-5535-4046-90E0-EF5A602B1318}"/>
              </a:ext>
            </a:extLst>
          </p:cNvPr>
          <p:cNvSpPr txBox="1"/>
          <p:nvPr/>
        </p:nvSpPr>
        <p:spPr>
          <a:xfrm>
            <a:off x="8198888" y="2155684"/>
            <a:ext cx="3989937" cy="3107733"/>
          </a:xfrm>
          <a:prstGeom prst="rect">
            <a:avLst/>
          </a:prstGeom>
          <a:noFill/>
        </p:spPr>
        <p:txBody>
          <a:bodyPr wrap="square" rtlCol="0">
            <a:sp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a:noFill/>
                </a:ln>
                <a:solidFill>
                  <a:srgbClr val="F7F7F7">
                    <a:lumMod val="10000"/>
                  </a:srgbClr>
                </a:solidFill>
                <a:effectLst/>
                <a:uLnTx/>
                <a:uFillTx/>
                <a:latin typeface="Century Gothic" panose="020F0302020204030204"/>
                <a:ea typeface="+mn-ea"/>
                <a:cs typeface="+mn-cs"/>
              </a:rPr>
              <a:t>Capabilities</a:t>
            </a:r>
          </a:p>
          <a:p>
            <a:pPr marL="285664" marR="0" lvl="0" indent="-285664" algn="l" defTabSz="4570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83D40"/>
                </a:solidFill>
                <a:effectLst/>
                <a:uLnTx/>
                <a:uFillTx/>
                <a:latin typeface="Century Gothic" panose="020F0302020204030204"/>
                <a:ea typeface="+mn-ea"/>
                <a:cs typeface="+mn-cs"/>
              </a:rPr>
              <a:t>Full operational management: status reports, risks, issues, change request, actions, deliverables, schedules, financial and resource planning .</a:t>
            </a:r>
          </a:p>
          <a:p>
            <a:pPr marL="285664" marR="0" lvl="0" indent="-285664" algn="l" defTabSz="4570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83D40"/>
                </a:solidFill>
                <a:effectLst/>
                <a:uLnTx/>
                <a:uFillTx/>
                <a:latin typeface="Century Gothic" panose="020F0302020204030204"/>
                <a:ea typeface="+mn-ea"/>
                <a:cs typeface="+mn-cs"/>
              </a:rPr>
              <a:t>Value-added and configurable reports (Roadmaps, Gantt, Visual Task Boards, …)</a:t>
            </a:r>
          </a:p>
          <a:p>
            <a:pPr marL="285664" marR="0" lvl="0" indent="-285664" algn="l" defTabSz="4570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83D40"/>
                </a:solidFill>
                <a:effectLst/>
                <a:uLnTx/>
                <a:uFillTx/>
                <a:latin typeface="Century Gothic" panose="020F0302020204030204"/>
                <a:ea typeface="+mn-ea"/>
                <a:cs typeface="+mn-cs"/>
              </a:rPr>
              <a:t>Bi-directional integration with MS Project.</a:t>
            </a:r>
          </a:p>
          <a:p>
            <a:pPr marL="0" marR="0" lvl="0" indent="0" algn="l" defTabSz="45706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283D40"/>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41C83965-1F7E-9449-A258-1DAEA27BE56B}"/>
              </a:ext>
            </a:extLst>
          </p:cNvPr>
          <p:cNvSpPr txBox="1"/>
          <p:nvPr/>
        </p:nvSpPr>
        <p:spPr>
          <a:xfrm>
            <a:off x="8198888" y="5189439"/>
            <a:ext cx="3989937" cy="1600021"/>
          </a:xfrm>
          <a:prstGeom prst="rect">
            <a:avLst/>
          </a:prstGeom>
          <a:noFill/>
        </p:spPr>
        <p:txBody>
          <a:bodyPr wrap="square" rtlCol="0">
            <a:sp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a:noFill/>
                </a:ln>
                <a:solidFill>
                  <a:srgbClr val="283D40">
                    <a:lumMod val="75000"/>
                  </a:srgbClr>
                </a:solidFill>
                <a:effectLst/>
                <a:uLnTx/>
                <a:uFillTx/>
                <a:latin typeface="Century Gothic" panose="020F0302020204030204"/>
                <a:ea typeface="+mn-ea"/>
                <a:cs typeface="+mn-cs"/>
              </a:rPr>
              <a:t>Why ServiceNow</a:t>
            </a:r>
            <a:endParaRPr kumimoji="0" lang="en-US" sz="1600" b="0" i="0" u="none" strike="noStrike" kern="1200" cap="none" spc="0" normalizeH="0" baseline="0" noProof="0" dirty="0">
              <a:ln>
                <a:noFill/>
              </a:ln>
              <a:solidFill>
                <a:srgbClr val="F7F7F7">
                  <a:lumMod val="10000"/>
                </a:srgbClr>
              </a:solidFill>
              <a:effectLst/>
              <a:uLnTx/>
              <a:uFillTx/>
              <a:latin typeface="Century Gothic" panose="020F0302020204030204"/>
              <a:ea typeface="+mn-ea"/>
              <a:cs typeface="+mn-cs"/>
            </a:endParaRPr>
          </a:p>
          <a:p>
            <a:pPr marL="285664" marR="0" lvl="0" indent="-285664" algn="l" defTabSz="4570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83D40"/>
                </a:solidFill>
                <a:effectLst/>
                <a:uLnTx/>
                <a:uFillTx/>
                <a:latin typeface="Century Gothic" panose="020F0302020204030204"/>
                <a:ea typeface="+mn-ea"/>
                <a:cs typeface="+mn-cs"/>
              </a:rPr>
              <a:t>Single platform for PPM, incidents, changes, releases, SDLC, documents, demands, …</a:t>
            </a:r>
          </a:p>
          <a:p>
            <a:pPr marL="285664" marR="0" lvl="0" indent="-285664" algn="l" defTabSz="4570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83D40"/>
                </a:solidFill>
                <a:effectLst/>
                <a:uLnTx/>
                <a:uFillTx/>
                <a:latin typeface="Century Gothic" panose="020F0302020204030204"/>
                <a:ea typeface="+mn-ea"/>
                <a:cs typeface="+mn-cs"/>
              </a:rPr>
              <a:t>Support for multi-team and collaborative methodologies.</a:t>
            </a:r>
          </a:p>
        </p:txBody>
      </p:sp>
      <p:pic>
        <p:nvPicPr>
          <p:cNvPr id="4" name="Picture 3">
            <a:extLst>
              <a:ext uri="{FF2B5EF4-FFF2-40B4-BE49-F238E27FC236}">
                <a16:creationId xmlns:a16="http://schemas.microsoft.com/office/drawing/2014/main" id="{E107C994-6EC1-124F-9A68-77378C631FC3}"/>
              </a:ext>
            </a:extLst>
          </p:cNvPr>
          <p:cNvPicPr>
            <a:picLocks noChangeAspect="1"/>
          </p:cNvPicPr>
          <p:nvPr/>
        </p:nvPicPr>
        <p:blipFill>
          <a:blip r:embed="rId4"/>
          <a:stretch>
            <a:fillRect/>
          </a:stretch>
        </p:blipFill>
        <p:spPr>
          <a:xfrm>
            <a:off x="124351" y="980063"/>
            <a:ext cx="5827782" cy="2991511"/>
          </a:xfrm>
          <a:prstGeom prst="rect">
            <a:avLst/>
          </a:prstGeom>
          <a:ln>
            <a:solidFill>
              <a:srgbClr val="7F7F7F"/>
            </a:solidFill>
          </a:ln>
        </p:spPr>
      </p:pic>
      <p:pic>
        <p:nvPicPr>
          <p:cNvPr id="5" name="Picture 4">
            <a:extLst>
              <a:ext uri="{FF2B5EF4-FFF2-40B4-BE49-F238E27FC236}">
                <a16:creationId xmlns:a16="http://schemas.microsoft.com/office/drawing/2014/main" id="{96CDCEBD-71AC-BC49-B5CE-56B671C9AE3F}"/>
              </a:ext>
            </a:extLst>
          </p:cNvPr>
          <p:cNvPicPr>
            <a:picLocks noChangeAspect="1"/>
          </p:cNvPicPr>
          <p:nvPr/>
        </p:nvPicPr>
        <p:blipFill>
          <a:blip r:embed="rId5"/>
          <a:stretch>
            <a:fillRect/>
          </a:stretch>
        </p:blipFill>
        <p:spPr>
          <a:xfrm>
            <a:off x="1948051" y="2086908"/>
            <a:ext cx="6003251" cy="2473898"/>
          </a:xfrm>
          <a:prstGeom prst="rect">
            <a:avLst/>
          </a:prstGeom>
          <a:ln>
            <a:solidFill>
              <a:srgbClr val="7F7F7F"/>
            </a:solidFill>
          </a:ln>
        </p:spPr>
      </p:pic>
      <p:pic>
        <p:nvPicPr>
          <p:cNvPr id="6" name="Picture 5">
            <a:extLst>
              <a:ext uri="{FF2B5EF4-FFF2-40B4-BE49-F238E27FC236}">
                <a16:creationId xmlns:a16="http://schemas.microsoft.com/office/drawing/2014/main" id="{7C0A71A2-3DE7-6149-9404-14A94B163831}"/>
              </a:ext>
            </a:extLst>
          </p:cNvPr>
          <p:cNvPicPr>
            <a:picLocks noChangeAspect="1"/>
          </p:cNvPicPr>
          <p:nvPr/>
        </p:nvPicPr>
        <p:blipFill>
          <a:blip r:embed="rId6"/>
          <a:stretch>
            <a:fillRect/>
          </a:stretch>
        </p:blipFill>
        <p:spPr>
          <a:xfrm>
            <a:off x="810773" y="3580966"/>
            <a:ext cx="4842882" cy="2542513"/>
          </a:xfrm>
          <a:prstGeom prst="rect">
            <a:avLst/>
          </a:prstGeom>
          <a:ln>
            <a:solidFill>
              <a:srgbClr val="7F7F7F"/>
            </a:solidFill>
          </a:ln>
        </p:spPr>
      </p:pic>
    </p:spTree>
    <p:extLst>
      <p:ext uri="{BB962C8B-B14F-4D97-AF65-F5344CB8AC3E}">
        <p14:creationId xmlns:p14="http://schemas.microsoft.com/office/powerpoint/2010/main" val="31187787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100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nodeType="afterEffect">
                                  <p:stCondLst>
                                    <p:cond delay="1000"/>
                                  </p:stCondLst>
                                  <p:childTnLst>
                                    <p:set>
                                      <p:cBhvr>
                                        <p:cTn id="15" dur="1" fill="hold">
                                          <p:stCondLst>
                                            <p:cond delay="0"/>
                                          </p:stCondLst>
                                        </p:cTn>
                                        <p:tgtEl>
                                          <p:spTgt spid="5"/>
                                        </p:tgtEl>
                                        <p:attrNameLst>
                                          <p:attrName>style.visibility</p:attrName>
                                        </p:attrNameLst>
                                      </p:cBhvr>
                                      <p:to>
                                        <p:strVal val="visible"/>
                                      </p:to>
                                    </p:set>
                                  </p:childTnLst>
                                </p:cTn>
                              </p:par>
                            </p:childTnLst>
                          </p:cTn>
                        </p:par>
                        <p:par>
                          <p:cTn id="16" fill="hold">
                            <p:stCondLst>
                              <p:cond delay="3000"/>
                            </p:stCondLst>
                            <p:childTnLst>
                              <p:par>
                                <p:cTn id="17" presetID="1" presetClass="entr" presetSubtype="0" fill="hold" nodeType="afterEffect">
                                  <p:stCondLst>
                                    <p:cond delay="1000"/>
                                  </p:stCondLst>
                                  <p:childTnLst>
                                    <p:set>
                                      <p:cBhvr>
                                        <p:cTn id="18" dur="1" fill="hold">
                                          <p:stCondLst>
                                            <p:cond delay="0"/>
                                          </p:stCondLst>
                                        </p:cTn>
                                        <p:tgtEl>
                                          <p:spTgt spid="6"/>
                                        </p:tgtEl>
                                        <p:attrNameLst>
                                          <p:attrName>style.visibility</p:attrName>
                                        </p:attrNameLst>
                                      </p:cBhvr>
                                      <p:to>
                                        <p:strVal val="visible"/>
                                      </p:to>
                                    </p:set>
                                  </p:childTnLst>
                                </p:cTn>
                              </p:par>
                            </p:childTnLst>
                          </p:cTn>
                        </p:par>
                        <p:par>
                          <p:cTn id="19" fill="hold">
                            <p:stCondLst>
                              <p:cond delay="4000"/>
                            </p:stCondLst>
                            <p:childTnLst>
                              <p:par>
                                <p:cTn id="20" presetID="1" presetClass="entr" presetSubtype="0" fill="hold" grpId="0" nodeType="afterEffect">
                                  <p:stCondLst>
                                    <p:cond delay="100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A1D968C-DB58-DF4E-8410-E941C50FD015}"/>
              </a:ext>
            </a:extLst>
          </p:cNvPr>
          <p:cNvSpPr txBox="1"/>
          <p:nvPr/>
        </p:nvSpPr>
        <p:spPr>
          <a:xfrm>
            <a:off x="427566" y="195592"/>
            <a:ext cx="7070471" cy="584623"/>
          </a:xfrm>
          <a:prstGeom prst="rect">
            <a:avLst/>
          </a:prstGeom>
          <a:noFill/>
        </p:spPr>
        <p:txBody>
          <a:bodyPr wrap="square" rtlCol="0">
            <a:sp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3199" b="1" i="0" u="none" strike="noStrike" kern="1200" cap="none" spc="0" normalizeH="0" baseline="0" noProof="0" dirty="0">
                <a:ln>
                  <a:noFill/>
                </a:ln>
                <a:solidFill>
                  <a:srgbClr val="FFFFFF"/>
                </a:solidFill>
                <a:effectLst/>
                <a:uLnTx/>
                <a:uFillTx/>
                <a:latin typeface="Century Gothic" panose="020F0302020204030204"/>
                <a:ea typeface="+mn-ea"/>
                <a:cs typeface="+mn-cs"/>
              </a:rPr>
              <a:t>Resource Management</a:t>
            </a:r>
          </a:p>
        </p:txBody>
      </p:sp>
      <p:sp>
        <p:nvSpPr>
          <p:cNvPr id="12" name="TextBox 11">
            <a:extLst>
              <a:ext uri="{FF2B5EF4-FFF2-40B4-BE49-F238E27FC236}">
                <a16:creationId xmlns:a16="http://schemas.microsoft.com/office/drawing/2014/main" id="{D67F7CD9-BCEF-3948-891A-2EA6C8ADAA96}"/>
              </a:ext>
            </a:extLst>
          </p:cNvPr>
          <p:cNvSpPr txBox="1"/>
          <p:nvPr/>
        </p:nvSpPr>
        <p:spPr>
          <a:xfrm>
            <a:off x="8198888" y="195592"/>
            <a:ext cx="3989937" cy="2461572"/>
          </a:xfrm>
          <a:prstGeom prst="rect">
            <a:avLst/>
          </a:prstGeom>
          <a:noFill/>
        </p:spPr>
        <p:txBody>
          <a:bodyPr wrap="square" rtlCol="0">
            <a:sp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a:noFill/>
                </a:ln>
                <a:solidFill>
                  <a:srgbClr val="F7F7F7">
                    <a:lumMod val="10000"/>
                  </a:srgbClr>
                </a:solidFill>
                <a:effectLst/>
                <a:uLnTx/>
                <a:uFillTx/>
                <a:latin typeface="Century Gothic" panose="020F0302020204030204"/>
                <a:ea typeface="+mn-ea"/>
                <a:cs typeface="+mn-cs"/>
              </a:rPr>
              <a:t>Objectives</a:t>
            </a:r>
          </a:p>
          <a:p>
            <a:pPr marL="285664" marR="0" lvl="0" indent="-285664" algn="l" defTabSz="4570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83D40"/>
                </a:solidFill>
                <a:effectLst/>
                <a:uLnTx/>
                <a:uFillTx/>
                <a:latin typeface="Century Gothic" panose="020F0302020204030204"/>
                <a:ea typeface="+mn-ea"/>
                <a:cs typeface="+mn-cs"/>
              </a:rPr>
              <a:t>Plan resource contribution and usage for any kind of activity (project, change, run, administrative, training, etc..)</a:t>
            </a:r>
          </a:p>
          <a:p>
            <a:pPr marL="285664" marR="0" lvl="0" indent="-285664" algn="l" defTabSz="4570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83D40"/>
                </a:solidFill>
                <a:effectLst/>
                <a:uLnTx/>
                <a:uFillTx/>
                <a:latin typeface="Century Gothic" panose="020F0302020204030204"/>
                <a:ea typeface="+mn-ea"/>
                <a:cs typeface="+mn-cs"/>
              </a:rPr>
              <a:t>Create skill cartography.</a:t>
            </a:r>
          </a:p>
          <a:p>
            <a:pPr marL="285664" marR="0" lvl="0" indent="-285664" algn="l" defTabSz="4570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83D40"/>
                </a:solidFill>
                <a:effectLst/>
                <a:uLnTx/>
                <a:uFillTx/>
                <a:latin typeface="Century Gothic" panose="020F0302020204030204"/>
                <a:ea typeface="+mn-ea"/>
                <a:cs typeface="+mn-cs"/>
              </a:rPr>
              <a:t>Track overall and detailed resource usage.</a:t>
            </a:r>
          </a:p>
          <a:p>
            <a:pPr marL="0" marR="0" lvl="0" indent="0" algn="l" defTabSz="45706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283D40"/>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EDB9C636-5535-4046-90E0-EF5A602B1318}"/>
              </a:ext>
            </a:extLst>
          </p:cNvPr>
          <p:cNvSpPr txBox="1"/>
          <p:nvPr/>
        </p:nvSpPr>
        <p:spPr>
          <a:xfrm>
            <a:off x="8198888" y="2284715"/>
            <a:ext cx="3989937" cy="3107733"/>
          </a:xfrm>
          <a:prstGeom prst="rect">
            <a:avLst/>
          </a:prstGeom>
          <a:noFill/>
        </p:spPr>
        <p:txBody>
          <a:bodyPr wrap="square" rtlCol="0">
            <a:sp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a:noFill/>
                </a:ln>
                <a:solidFill>
                  <a:srgbClr val="F7F7F7">
                    <a:lumMod val="10000"/>
                  </a:srgbClr>
                </a:solidFill>
                <a:effectLst/>
                <a:uLnTx/>
                <a:uFillTx/>
                <a:latin typeface="Century Gothic" panose="020F0302020204030204"/>
                <a:ea typeface="+mn-ea"/>
                <a:cs typeface="+mn-cs"/>
              </a:rPr>
              <a:t>Capabilities</a:t>
            </a:r>
          </a:p>
          <a:p>
            <a:pPr marL="285664" marR="0" lvl="0" indent="-285664" algn="l" defTabSz="4570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7F7F7">
                    <a:lumMod val="10000"/>
                  </a:srgbClr>
                </a:solidFill>
                <a:effectLst/>
                <a:uLnTx/>
                <a:uFillTx/>
                <a:latin typeface="Century Gothic" panose="020F0302020204030204"/>
                <a:ea typeface="+mn-ea"/>
                <a:cs typeface="+mn-cs"/>
              </a:rPr>
              <a:t>Real time monitoring and allocation of shared resource demands.</a:t>
            </a:r>
          </a:p>
          <a:p>
            <a:pPr marL="285664" marR="0" lvl="0" indent="-285664" algn="l" defTabSz="4570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7F7F7">
                    <a:lumMod val="10000"/>
                  </a:srgbClr>
                </a:solidFill>
                <a:effectLst/>
                <a:uLnTx/>
                <a:uFillTx/>
                <a:latin typeface="Century Gothic" panose="020F0302020204030204"/>
                <a:ea typeface="+mn-ea"/>
                <a:cs typeface="+mn-cs"/>
              </a:rPr>
              <a:t>Calendar, schedule and time tracking</a:t>
            </a:r>
          </a:p>
          <a:p>
            <a:pPr marL="285664" marR="0" lvl="0" indent="-285664" algn="l" defTabSz="4570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7F7F7">
                    <a:lumMod val="10000"/>
                  </a:srgbClr>
                </a:solidFill>
                <a:effectLst/>
                <a:uLnTx/>
                <a:uFillTx/>
                <a:latin typeface="Century Gothic" panose="020F0302020204030204"/>
                <a:ea typeface="+mn-ea"/>
                <a:cs typeface="+mn-cs"/>
              </a:rPr>
              <a:t>Arbitration 	and leveling on resource usage and availability</a:t>
            </a:r>
          </a:p>
          <a:p>
            <a:pPr marL="285664" marR="0" lvl="0" indent="-285664" algn="l" defTabSz="4570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83D40"/>
                </a:solidFill>
                <a:effectLst/>
                <a:uLnTx/>
                <a:uFillTx/>
                <a:latin typeface="Century Gothic" panose="020F0302020204030204"/>
                <a:ea typeface="+mn-ea"/>
                <a:cs typeface="+mn-cs"/>
              </a:rPr>
              <a:t>Resource “Allocation Workbench” to view one or many groups under their management.</a:t>
            </a:r>
          </a:p>
          <a:p>
            <a:pPr marL="0" marR="0" lvl="0" indent="0" algn="l" defTabSz="45706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283D40"/>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41C83965-1F7E-9449-A258-1DAEA27BE56B}"/>
              </a:ext>
            </a:extLst>
          </p:cNvPr>
          <p:cNvSpPr txBox="1"/>
          <p:nvPr/>
        </p:nvSpPr>
        <p:spPr>
          <a:xfrm>
            <a:off x="8198888" y="5195078"/>
            <a:ext cx="3989937" cy="1600021"/>
          </a:xfrm>
          <a:prstGeom prst="rect">
            <a:avLst/>
          </a:prstGeom>
          <a:noFill/>
        </p:spPr>
        <p:txBody>
          <a:bodyPr wrap="square" rtlCol="0">
            <a:sp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a:noFill/>
                </a:ln>
                <a:solidFill>
                  <a:srgbClr val="283D40">
                    <a:lumMod val="75000"/>
                  </a:srgbClr>
                </a:solidFill>
                <a:effectLst/>
                <a:uLnTx/>
                <a:uFillTx/>
                <a:latin typeface="Century Gothic" panose="020F0302020204030204"/>
                <a:ea typeface="+mn-ea"/>
                <a:cs typeface="+mn-cs"/>
              </a:rPr>
              <a:t>Why ServiceNow</a:t>
            </a:r>
            <a:endParaRPr kumimoji="0" lang="en-US" sz="1600" b="0" i="0" u="none" strike="noStrike" kern="1200" cap="none" spc="0" normalizeH="0" baseline="0" noProof="0" dirty="0">
              <a:ln>
                <a:noFill/>
              </a:ln>
              <a:solidFill>
                <a:srgbClr val="F7F7F7">
                  <a:lumMod val="10000"/>
                </a:srgbClr>
              </a:solidFill>
              <a:effectLst/>
              <a:uLnTx/>
              <a:uFillTx/>
              <a:latin typeface="Century Gothic" panose="020F0302020204030204"/>
              <a:ea typeface="+mn-ea"/>
              <a:cs typeface="+mn-cs"/>
            </a:endParaRPr>
          </a:p>
          <a:p>
            <a:pPr marL="285664" marR="0" lvl="0" indent="-285664" algn="l" defTabSz="4570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83D40"/>
                </a:solidFill>
                <a:effectLst/>
                <a:uLnTx/>
                <a:uFillTx/>
                <a:latin typeface="Century Gothic" panose="020F0302020204030204"/>
                <a:ea typeface="+mn-ea"/>
                <a:cs typeface="+mn-cs"/>
              </a:rPr>
              <a:t>Cross resource management /Timesheet / group allocation / project.			</a:t>
            </a:r>
          </a:p>
          <a:p>
            <a:pPr marL="285664" marR="0" lvl="0" indent="-285664" algn="l" defTabSz="4570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83D40"/>
                </a:solidFill>
                <a:effectLst/>
                <a:uLnTx/>
                <a:uFillTx/>
                <a:latin typeface="Century Gothic" panose="020F0302020204030204"/>
                <a:ea typeface="+mn-ea"/>
                <a:cs typeface="+mn-cs"/>
              </a:rPr>
              <a:t>Weekly / monthly monitoring of capacity plans and forecasts.</a:t>
            </a:r>
          </a:p>
        </p:txBody>
      </p:sp>
      <p:pic>
        <p:nvPicPr>
          <p:cNvPr id="22" name="Content Placeholder 4">
            <a:extLst>
              <a:ext uri="{FF2B5EF4-FFF2-40B4-BE49-F238E27FC236}">
                <a16:creationId xmlns:a16="http://schemas.microsoft.com/office/drawing/2014/main" id="{B36832E9-BE6D-AD40-9BFD-0D298FD259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224" y="857236"/>
            <a:ext cx="3537126" cy="2289398"/>
          </a:xfrm>
          <a:prstGeom prst="rect">
            <a:avLst/>
          </a:prstGeom>
          <a:ln>
            <a:solidFill>
              <a:srgbClr val="7F7F7F"/>
            </a:solidFill>
          </a:ln>
        </p:spPr>
      </p:pic>
      <p:pic>
        <p:nvPicPr>
          <p:cNvPr id="2" name="Picture 1">
            <a:extLst>
              <a:ext uri="{FF2B5EF4-FFF2-40B4-BE49-F238E27FC236}">
                <a16:creationId xmlns:a16="http://schemas.microsoft.com/office/drawing/2014/main" id="{C5AA0A47-7680-8D44-9FBB-650ADF8A1416}"/>
              </a:ext>
            </a:extLst>
          </p:cNvPr>
          <p:cNvPicPr>
            <a:picLocks noChangeAspect="1"/>
          </p:cNvPicPr>
          <p:nvPr/>
        </p:nvPicPr>
        <p:blipFill>
          <a:blip r:embed="rId5"/>
          <a:stretch>
            <a:fillRect/>
          </a:stretch>
        </p:blipFill>
        <p:spPr>
          <a:xfrm>
            <a:off x="2225646" y="3838581"/>
            <a:ext cx="5060089" cy="2712993"/>
          </a:xfrm>
          <a:prstGeom prst="rect">
            <a:avLst/>
          </a:prstGeom>
          <a:ln>
            <a:solidFill>
              <a:srgbClr val="7F7F7F"/>
            </a:solidFill>
          </a:ln>
        </p:spPr>
      </p:pic>
      <p:pic>
        <p:nvPicPr>
          <p:cNvPr id="8" name="Picture 7">
            <a:extLst>
              <a:ext uri="{FF2B5EF4-FFF2-40B4-BE49-F238E27FC236}">
                <a16:creationId xmlns:a16="http://schemas.microsoft.com/office/drawing/2014/main" id="{010BE3DD-22F2-2641-B499-2DFFCB2A3FFE}"/>
              </a:ext>
            </a:extLst>
          </p:cNvPr>
          <p:cNvPicPr>
            <a:picLocks noChangeAspect="1"/>
          </p:cNvPicPr>
          <p:nvPr/>
        </p:nvPicPr>
        <p:blipFill>
          <a:blip r:embed="rId6"/>
          <a:stretch>
            <a:fillRect/>
          </a:stretch>
        </p:blipFill>
        <p:spPr>
          <a:xfrm>
            <a:off x="4004958" y="1045655"/>
            <a:ext cx="3818481" cy="2617804"/>
          </a:xfrm>
          <a:prstGeom prst="rect">
            <a:avLst/>
          </a:prstGeom>
          <a:ln>
            <a:solidFill>
              <a:srgbClr val="7F7F7F"/>
            </a:solidFill>
          </a:ln>
        </p:spPr>
      </p:pic>
      <p:grpSp>
        <p:nvGrpSpPr>
          <p:cNvPr id="24" name="Group 23">
            <a:extLst>
              <a:ext uri="{FF2B5EF4-FFF2-40B4-BE49-F238E27FC236}">
                <a16:creationId xmlns:a16="http://schemas.microsoft.com/office/drawing/2014/main" id="{92AB6C26-69C0-4449-8CBF-D550B7FF48F0}"/>
              </a:ext>
            </a:extLst>
          </p:cNvPr>
          <p:cNvGrpSpPr/>
          <p:nvPr/>
        </p:nvGrpSpPr>
        <p:grpSpPr>
          <a:xfrm>
            <a:off x="427565" y="3321756"/>
            <a:ext cx="5437584" cy="1736210"/>
            <a:chOff x="617505" y="3321728"/>
            <a:chExt cx="5197863" cy="1679380"/>
          </a:xfrm>
        </p:grpSpPr>
        <p:pic>
          <p:nvPicPr>
            <p:cNvPr id="20" name="Picture 19">
              <a:extLst>
                <a:ext uri="{FF2B5EF4-FFF2-40B4-BE49-F238E27FC236}">
                  <a16:creationId xmlns:a16="http://schemas.microsoft.com/office/drawing/2014/main" id="{D03864D3-A768-7146-B0F1-60FD7E9BB86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17505" y="3321728"/>
              <a:ext cx="5197863" cy="1679380"/>
            </a:xfrm>
            <a:prstGeom prst="rect">
              <a:avLst/>
            </a:prstGeom>
            <a:ln>
              <a:solidFill>
                <a:srgbClr val="7F7F7F"/>
              </a:solidFill>
            </a:ln>
          </p:spPr>
        </p:pic>
        <p:pic>
          <p:nvPicPr>
            <p:cNvPr id="23" name="Picture 22">
              <a:extLst>
                <a:ext uri="{FF2B5EF4-FFF2-40B4-BE49-F238E27FC236}">
                  <a16:creationId xmlns:a16="http://schemas.microsoft.com/office/drawing/2014/main" id="{15935C60-21EE-C64C-B825-8827A3F59BBD}"/>
                </a:ext>
              </a:extLst>
            </p:cNvPr>
            <p:cNvPicPr>
              <a:picLocks noChangeAspect="1"/>
            </p:cNvPicPr>
            <p:nvPr/>
          </p:nvPicPr>
          <p:blipFill>
            <a:blip r:embed="rId8"/>
            <a:stretch>
              <a:fillRect/>
            </a:stretch>
          </p:blipFill>
          <p:spPr>
            <a:xfrm>
              <a:off x="1670936" y="3321728"/>
              <a:ext cx="3091000" cy="144378"/>
            </a:xfrm>
            <a:prstGeom prst="rect">
              <a:avLst/>
            </a:prstGeom>
          </p:spPr>
        </p:pic>
      </p:grpSp>
    </p:spTree>
    <p:extLst>
      <p:ext uri="{BB962C8B-B14F-4D97-AF65-F5344CB8AC3E}">
        <p14:creationId xmlns:p14="http://schemas.microsoft.com/office/powerpoint/2010/main" val="144221643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Oval 305"/>
          <p:cNvSpPr/>
          <p:nvPr/>
        </p:nvSpPr>
        <p:spPr>
          <a:xfrm>
            <a:off x="1722432" y="584821"/>
            <a:ext cx="8751280" cy="579388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766"/>
            <a:endParaRPr lang="en-US" sz="1797">
              <a:solidFill>
                <a:srgbClr val="FFFFFF"/>
              </a:solidFill>
              <a:latin typeface="Century Gothic" panose="020F0302020204030204"/>
            </a:endParaRPr>
          </a:p>
        </p:txBody>
      </p:sp>
      <p:sp>
        <p:nvSpPr>
          <p:cNvPr id="14" name="Oval 13"/>
          <p:cNvSpPr/>
          <p:nvPr/>
        </p:nvSpPr>
        <p:spPr>
          <a:xfrm>
            <a:off x="2286772" y="1131414"/>
            <a:ext cx="7561380" cy="4676407"/>
          </a:xfrm>
          <a:prstGeom prst="ellipse">
            <a:avLst/>
          </a:prstGeom>
          <a:solidFill>
            <a:schemeClr val="accent2"/>
          </a:solid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766"/>
            <a:endParaRPr lang="en-US" sz="1797">
              <a:solidFill>
                <a:srgbClr val="FFFFFF"/>
              </a:solidFill>
              <a:latin typeface="Century Gothic" panose="020F0302020204030204"/>
            </a:endParaRPr>
          </a:p>
        </p:txBody>
      </p:sp>
      <p:pic>
        <p:nvPicPr>
          <p:cNvPr id="165" name="Picture 164" descr="financial_management.png"/>
          <p:cNvPicPr>
            <a:picLocks noChangeAspect="1"/>
          </p:cNvPicPr>
          <p:nvPr/>
        </p:nvPicPr>
        <p:blipFill>
          <a:blip r:embed="rId3" cstate="email">
            <a:biLevel thresh="25000"/>
            <a:extLst>
              <a:ext uri="{28A0092B-C50C-407E-A947-70E740481C1C}">
                <a14:useLocalDpi xmlns:a14="http://schemas.microsoft.com/office/drawing/2010/main"/>
              </a:ext>
            </a:extLst>
          </a:blip>
          <a:stretch>
            <a:fillRect/>
          </a:stretch>
        </p:blipFill>
        <p:spPr>
          <a:xfrm>
            <a:off x="5445396" y="5041009"/>
            <a:ext cx="252720" cy="261258"/>
          </a:xfrm>
          <a:prstGeom prst="rect">
            <a:avLst/>
          </a:prstGeom>
        </p:spPr>
      </p:pic>
      <p:grpSp>
        <p:nvGrpSpPr>
          <p:cNvPr id="13" name="Group 12"/>
          <p:cNvGrpSpPr/>
          <p:nvPr/>
        </p:nvGrpSpPr>
        <p:grpSpPr>
          <a:xfrm>
            <a:off x="8001396" y="4492286"/>
            <a:ext cx="933093" cy="538912"/>
            <a:chOff x="8032318" y="5193693"/>
            <a:chExt cx="934065" cy="540705"/>
          </a:xfrm>
        </p:grpSpPr>
        <p:pic>
          <p:nvPicPr>
            <p:cNvPr id="154" name="Picture 153" descr="cloud.png"/>
            <p:cNvPicPr>
              <a:picLocks noChangeAspect="1"/>
            </p:cNvPicPr>
            <p:nvPr/>
          </p:nvPicPr>
          <p:blipFill>
            <a:blip r:embed="rId4" cstate="email">
              <a:biLevel thresh="25000"/>
              <a:extLst>
                <a:ext uri="{28A0092B-C50C-407E-A947-70E740481C1C}">
                  <a14:useLocalDpi xmlns:a14="http://schemas.microsoft.com/office/drawing/2010/main"/>
                </a:ext>
              </a:extLst>
            </a:blip>
            <a:stretch>
              <a:fillRect/>
            </a:stretch>
          </p:blipFill>
          <p:spPr>
            <a:xfrm>
              <a:off x="8062528" y="5193693"/>
              <a:ext cx="353568" cy="202692"/>
            </a:xfrm>
            <a:prstGeom prst="rect">
              <a:avLst/>
            </a:prstGeom>
          </p:spPr>
        </p:pic>
        <p:sp>
          <p:nvSpPr>
            <p:cNvPr id="168" name="TextBox 167"/>
            <p:cNvSpPr txBox="1"/>
            <p:nvPr/>
          </p:nvSpPr>
          <p:spPr bwMode="auto">
            <a:xfrm>
              <a:off x="8032318" y="5333165"/>
              <a:ext cx="934065" cy="401233"/>
            </a:xfrm>
            <a:prstGeom prst="rect">
              <a:avLst/>
            </a:prstGeom>
            <a:noFill/>
          </p:spPr>
          <p:txBody>
            <a:bodyPr wrap="square" lIns="0" rIns="0">
              <a:spAutoFit/>
            </a:bodyPr>
            <a:lstStyle/>
            <a:p>
              <a:pPr algn="ctr" defTabSz="1217707">
                <a:defRPr/>
              </a:pPr>
              <a:r>
                <a:rPr lang="en-US" sz="1000" kern="0" dirty="0">
                  <a:solidFill>
                    <a:srgbClr val="FFFFFF"/>
                  </a:solidFill>
                  <a:latin typeface="Century Gothic" panose="020F0302020204030204"/>
                </a:rPr>
                <a:t>Cloud </a:t>
              </a:r>
            </a:p>
            <a:p>
              <a:pPr algn="ctr" defTabSz="1217707">
                <a:defRPr/>
              </a:pPr>
              <a:r>
                <a:rPr lang="en-US" sz="1000" kern="0" dirty="0">
                  <a:solidFill>
                    <a:srgbClr val="FFFFFF"/>
                  </a:solidFill>
                  <a:latin typeface="Century Gothic" panose="020F0302020204030204"/>
                </a:rPr>
                <a:t>Management</a:t>
              </a:r>
            </a:p>
          </p:txBody>
        </p:sp>
      </p:grpSp>
      <p:grpSp>
        <p:nvGrpSpPr>
          <p:cNvPr id="9" name="Group 8"/>
          <p:cNvGrpSpPr/>
          <p:nvPr/>
        </p:nvGrpSpPr>
        <p:grpSpPr>
          <a:xfrm>
            <a:off x="5968560" y="5092760"/>
            <a:ext cx="716000" cy="490096"/>
            <a:chOff x="9647838" y="3337806"/>
            <a:chExt cx="716748" cy="491728"/>
          </a:xfrm>
        </p:grpSpPr>
        <p:pic>
          <p:nvPicPr>
            <p:cNvPr id="157" name="Picture 156" descr="discovery.png"/>
            <p:cNvPicPr>
              <a:picLocks noChangeAspect="1"/>
            </p:cNvPicPr>
            <p:nvPr/>
          </p:nvPicPr>
          <p:blipFill>
            <a:blip r:embed="rId5" cstate="email">
              <a:biLevel thresh="25000"/>
              <a:extLst>
                <a:ext uri="{28A0092B-C50C-407E-A947-70E740481C1C}">
                  <a14:useLocalDpi xmlns:a14="http://schemas.microsoft.com/office/drawing/2010/main"/>
                </a:ext>
              </a:extLst>
            </a:blip>
            <a:stretch>
              <a:fillRect/>
            </a:stretch>
          </p:blipFill>
          <p:spPr>
            <a:xfrm>
              <a:off x="9803942" y="3337806"/>
              <a:ext cx="263698" cy="215753"/>
            </a:xfrm>
            <a:prstGeom prst="rect">
              <a:avLst/>
            </a:prstGeom>
          </p:spPr>
        </p:pic>
        <p:sp>
          <p:nvSpPr>
            <p:cNvPr id="169" name="TextBox 168"/>
            <p:cNvSpPr txBox="1"/>
            <p:nvPr/>
          </p:nvSpPr>
          <p:spPr bwMode="auto">
            <a:xfrm>
              <a:off x="9647838" y="3579825"/>
              <a:ext cx="716748" cy="249709"/>
            </a:xfrm>
            <a:prstGeom prst="rect">
              <a:avLst/>
            </a:prstGeom>
            <a:noFill/>
          </p:spPr>
          <p:txBody>
            <a:bodyPr wrap="square" lIns="0" rIns="0">
              <a:spAutoFit/>
            </a:bodyPr>
            <a:lstStyle/>
            <a:p>
              <a:pPr defTabSz="1217707">
                <a:defRPr/>
              </a:pPr>
              <a:r>
                <a:rPr lang="en-US" sz="1000" kern="0" dirty="0">
                  <a:solidFill>
                    <a:srgbClr val="FFFFFF"/>
                  </a:solidFill>
                  <a:latin typeface="Century Gothic" panose="020F0302020204030204"/>
                </a:rPr>
                <a:t>Discovery</a:t>
              </a:r>
            </a:p>
          </p:txBody>
        </p:sp>
      </p:grpSp>
      <p:grpSp>
        <p:nvGrpSpPr>
          <p:cNvPr id="171" name="Group 170"/>
          <p:cNvGrpSpPr/>
          <p:nvPr/>
        </p:nvGrpSpPr>
        <p:grpSpPr>
          <a:xfrm>
            <a:off x="7789179" y="1774927"/>
            <a:ext cx="749204" cy="481528"/>
            <a:chOff x="7407861" y="1285135"/>
            <a:chExt cx="749984" cy="483131"/>
          </a:xfrm>
        </p:grpSpPr>
        <p:pic>
          <p:nvPicPr>
            <p:cNvPr id="172" name="Picture 171" descr="HR.png"/>
            <p:cNvPicPr>
              <a:picLocks noChangeAspect="1"/>
            </p:cNvPicPr>
            <p:nvPr/>
          </p:nvPicPr>
          <p:blipFill>
            <a:blip r:embed="rId6" cstate="email">
              <a:biLevel thresh="25000"/>
              <a:extLst>
                <a:ext uri="{28A0092B-C50C-407E-A947-70E740481C1C}">
                  <a14:useLocalDpi xmlns:a14="http://schemas.microsoft.com/office/drawing/2010/main"/>
                </a:ext>
              </a:extLst>
            </a:blip>
            <a:stretch>
              <a:fillRect/>
            </a:stretch>
          </p:blipFill>
          <p:spPr>
            <a:xfrm>
              <a:off x="7498062" y="1583862"/>
              <a:ext cx="295046" cy="184404"/>
            </a:xfrm>
            <a:prstGeom prst="rect">
              <a:avLst/>
            </a:prstGeom>
          </p:spPr>
        </p:pic>
        <p:sp>
          <p:nvSpPr>
            <p:cNvPr id="173" name="TextBox 172"/>
            <p:cNvSpPr txBox="1"/>
            <p:nvPr/>
          </p:nvSpPr>
          <p:spPr bwMode="auto">
            <a:xfrm>
              <a:off x="7407861" y="1285135"/>
              <a:ext cx="749984" cy="249709"/>
            </a:xfrm>
            <a:prstGeom prst="rect">
              <a:avLst/>
            </a:prstGeom>
            <a:noFill/>
          </p:spPr>
          <p:txBody>
            <a:bodyPr lIns="0" rIns="0">
              <a:spAutoFit/>
            </a:bodyPr>
            <a:lstStyle/>
            <a:p>
              <a:pPr algn="ctr" defTabSz="1217707">
                <a:defRPr/>
              </a:pPr>
              <a:r>
                <a:rPr lang="en-US" sz="1000" kern="0" dirty="0">
                  <a:solidFill>
                    <a:srgbClr val="FFFFFF"/>
                  </a:solidFill>
                  <a:latin typeface="Century Gothic" panose="020F0302020204030204"/>
                  <a:cs typeface="Century Gothic"/>
                </a:rPr>
                <a:t>HR</a:t>
              </a:r>
            </a:p>
          </p:txBody>
        </p:sp>
      </p:grpSp>
      <p:grpSp>
        <p:nvGrpSpPr>
          <p:cNvPr id="174" name="Group 173"/>
          <p:cNvGrpSpPr/>
          <p:nvPr/>
        </p:nvGrpSpPr>
        <p:grpSpPr>
          <a:xfrm>
            <a:off x="3613204" y="1742246"/>
            <a:ext cx="843353" cy="373345"/>
            <a:chOff x="6131584" y="1266325"/>
            <a:chExt cx="844233" cy="374587"/>
          </a:xfrm>
        </p:grpSpPr>
        <p:pic>
          <p:nvPicPr>
            <p:cNvPr id="175" name="Picture 174" descr="facilities.png"/>
            <p:cNvPicPr>
              <a:picLocks noChangeAspect="1"/>
            </p:cNvPicPr>
            <p:nvPr/>
          </p:nvPicPr>
          <p:blipFill>
            <a:blip r:embed="rId7" cstate="email">
              <a:biLevel thresh="25000"/>
              <a:extLst>
                <a:ext uri="{28A0092B-C50C-407E-A947-70E740481C1C}">
                  <a14:useLocalDpi xmlns:a14="http://schemas.microsoft.com/office/drawing/2010/main"/>
                </a:ext>
              </a:extLst>
            </a:blip>
            <a:stretch>
              <a:fillRect/>
            </a:stretch>
          </p:blipFill>
          <p:spPr>
            <a:xfrm>
              <a:off x="6693679" y="1404875"/>
              <a:ext cx="282138" cy="236037"/>
            </a:xfrm>
            <a:prstGeom prst="rect">
              <a:avLst/>
            </a:prstGeom>
          </p:spPr>
        </p:pic>
        <p:sp>
          <p:nvSpPr>
            <p:cNvPr id="176" name="TextBox 175"/>
            <p:cNvSpPr txBox="1"/>
            <p:nvPr/>
          </p:nvSpPr>
          <p:spPr bwMode="auto">
            <a:xfrm>
              <a:off x="6131584" y="1266325"/>
              <a:ext cx="638535" cy="249709"/>
            </a:xfrm>
            <a:prstGeom prst="rect">
              <a:avLst/>
            </a:prstGeom>
            <a:noFill/>
          </p:spPr>
          <p:txBody>
            <a:bodyPr lIns="0" rIns="0">
              <a:spAutoFit/>
            </a:bodyPr>
            <a:lstStyle/>
            <a:p>
              <a:pPr algn="ctr" defTabSz="1217707">
                <a:defRPr/>
              </a:pPr>
              <a:r>
                <a:rPr lang="en-US" sz="1000" kern="0" dirty="0">
                  <a:solidFill>
                    <a:srgbClr val="FFFFFF"/>
                  </a:solidFill>
                  <a:latin typeface="Century Gothic" panose="020F0302020204030204"/>
                  <a:cs typeface="Century Gothic"/>
                </a:rPr>
                <a:t>Facilities</a:t>
              </a:r>
            </a:p>
          </p:txBody>
        </p:sp>
      </p:grpSp>
      <p:grpSp>
        <p:nvGrpSpPr>
          <p:cNvPr id="177" name="Group 176"/>
          <p:cNvGrpSpPr/>
          <p:nvPr/>
        </p:nvGrpSpPr>
        <p:grpSpPr>
          <a:xfrm>
            <a:off x="5618555" y="1349963"/>
            <a:ext cx="637872" cy="518908"/>
            <a:chOff x="7988087" y="1520915"/>
            <a:chExt cx="638536" cy="520635"/>
          </a:xfrm>
        </p:grpSpPr>
        <p:pic>
          <p:nvPicPr>
            <p:cNvPr id="178" name="Picture 177" descr="marketing.png"/>
            <p:cNvPicPr>
              <a:picLocks noChangeAspect="1"/>
            </p:cNvPicPr>
            <p:nvPr/>
          </p:nvPicPr>
          <p:blipFill>
            <a:blip r:embed="rId8" cstate="email">
              <a:biLevel thresh="25000"/>
              <a:extLst>
                <a:ext uri="{28A0092B-C50C-407E-A947-70E740481C1C}">
                  <a14:useLocalDpi xmlns:a14="http://schemas.microsoft.com/office/drawing/2010/main"/>
                </a:ext>
              </a:extLst>
            </a:blip>
            <a:stretch>
              <a:fillRect/>
            </a:stretch>
          </p:blipFill>
          <p:spPr>
            <a:xfrm>
              <a:off x="8228139" y="1799234"/>
              <a:ext cx="243840" cy="242316"/>
            </a:xfrm>
            <a:prstGeom prst="rect">
              <a:avLst/>
            </a:prstGeom>
          </p:spPr>
        </p:pic>
        <p:sp>
          <p:nvSpPr>
            <p:cNvPr id="179" name="TextBox 178"/>
            <p:cNvSpPr txBox="1"/>
            <p:nvPr/>
          </p:nvSpPr>
          <p:spPr bwMode="auto">
            <a:xfrm>
              <a:off x="7988087" y="1520915"/>
              <a:ext cx="638536" cy="249709"/>
            </a:xfrm>
            <a:prstGeom prst="rect">
              <a:avLst/>
            </a:prstGeom>
            <a:noFill/>
          </p:spPr>
          <p:txBody>
            <a:bodyPr lIns="0" rIns="0">
              <a:spAutoFit/>
            </a:bodyPr>
            <a:lstStyle/>
            <a:p>
              <a:pPr algn="ctr" defTabSz="1217707">
                <a:defRPr/>
              </a:pPr>
              <a:r>
                <a:rPr lang="en-US" sz="1000" kern="0" dirty="0">
                  <a:solidFill>
                    <a:srgbClr val="FFFFFF"/>
                  </a:solidFill>
                  <a:latin typeface="Century Gothic" panose="020F0302020204030204"/>
                  <a:cs typeface="Century Gothic"/>
                </a:rPr>
                <a:t>Marketing</a:t>
              </a:r>
            </a:p>
          </p:txBody>
        </p:sp>
      </p:grpSp>
      <p:grpSp>
        <p:nvGrpSpPr>
          <p:cNvPr id="180" name="Group 179"/>
          <p:cNvGrpSpPr/>
          <p:nvPr/>
        </p:nvGrpSpPr>
        <p:grpSpPr>
          <a:xfrm>
            <a:off x="4299582" y="1523257"/>
            <a:ext cx="677683" cy="426153"/>
            <a:chOff x="2709528" y="295490"/>
            <a:chExt cx="678391" cy="427572"/>
          </a:xfrm>
        </p:grpSpPr>
        <p:pic>
          <p:nvPicPr>
            <p:cNvPr id="181" name="Picture 180" descr="legal.png"/>
            <p:cNvPicPr>
              <a:picLocks noChangeAspect="1"/>
            </p:cNvPicPr>
            <p:nvPr/>
          </p:nvPicPr>
          <p:blipFill>
            <a:blip r:embed="rId9" cstate="email">
              <a:biLevel thresh="25000"/>
              <a:extLst>
                <a:ext uri="{28A0092B-C50C-407E-A947-70E740481C1C}">
                  <a14:useLocalDpi xmlns:a14="http://schemas.microsoft.com/office/drawing/2010/main"/>
                </a:ext>
              </a:extLst>
            </a:blip>
            <a:stretch>
              <a:fillRect/>
            </a:stretch>
          </p:blipFill>
          <p:spPr>
            <a:xfrm>
              <a:off x="3154747" y="503606"/>
              <a:ext cx="233172" cy="219456"/>
            </a:xfrm>
            <a:prstGeom prst="rect">
              <a:avLst/>
            </a:prstGeom>
          </p:spPr>
        </p:pic>
        <p:sp>
          <p:nvSpPr>
            <p:cNvPr id="182" name="TextBox 181"/>
            <p:cNvSpPr txBox="1"/>
            <p:nvPr/>
          </p:nvSpPr>
          <p:spPr bwMode="auto">
            <a:xfrm>
              <a:off x="2709528" y="295490"/>
              <a:ext cx="638536" cy="249709"/>
            </a:xfrm>
            <a:prstGeom prst="rect">
              <a:avLst/>
            </a:prstGeom>
            <a:noFill/>
          </p:spPr>
          <p:txBody>
            <a:bodyPr lIns="0" rIns="0">
              <a:spAutoFit/>
            </a:bodyPr>
            <a:lstStyle/>
            <a:p>
              <a:pPr algn="ctr" defTabSz="1217707">
                <a:defRPr/>
              </a:pPr>
              <a:r>
                <a:rPr lang="en-US" sz="1000" kern="0" dirty="0">
                  <a:solidFill>
                    <a:srgbClr val="FFFFFF"/>
                  </a:solidFill>
                  <a:latin typeface="Century Gothic" panose="020F0302020204030204"/>
                  <a:cs typeface="Century Gothic"/>
                </a:rPr>
                <a:t>Legal</a:t>
              </a:r>
            </a:p>
          </p:txBody>
        </p:sp>
      </p:grpSp>
      <p:grpSp>
        <p:nvGrpSpPr>
          <p:cNvPr id="183" name="Group 182"/>
          <p:cNvGrpSpPr/>
          <p:nvPr/>
        </p:nvGrpSpPr>
        <p:grpSpPr>
          <a:xfrm>
            <a:off x="4942424" y="1371567"/>
            <a:ext cx="637872" cy="494574"/>
            <a:chOff x="5625803" y="1085802"/>
            <a:chExt cx="638536" cy="496221"/>
          </a:xfrm>
        </p:grpSpPr>
        <p:pic>
          <p:nvPicPr>
            <p:cNvPr id="184" name="Picture 183" descr="finance.png"/>
            <p:cNvPicPr>
              <a:picLocks noChangeAspect="1"/>
            </p:cNvPicPr>
            <p:nvPr/>
          </p:nvPicPr>
          <p:blipFill>
            <a:blip r:embed="rId10" cstate="email">
              <a:biLevel thresh="25000"/>
              <a:extLst>
                <a:ext uri="{28A0092B-C50C-407E-A947-70E740481C1C}">
                  <a14:useLocalDpi xmlns:a14="http://schemas.microsoft.com/office/drawing/2010/main"/>
                </a:ext>
              </a:extLst>
            </a:blip>
            <a:stretch>
              <a:fillRect/>
            </a:stretch>
          </p:blipFill>
          <p:spPr>
            <a:xfrm>
              <a:off x="5928537" y="1336766"/>
              <a:ext cx="261854" cy="245257"/>
            </a:xfrm>
            <a:prstGeom prst="rect">
              <a:avLst/>
            </a:prstGeom>
          </p:spPr>
        </p:pic>
        <p:sp>
          <p:nvSpPr>
            <p:cNvPr id="185" name="TextBox 184"/>
            <p:cNvSpPr txBox="1"/>
            <p:nvPr/>
          </p:nvSpPr>
          <p:spPr bwMode="auto">
            <a:xfrm>
              <a:off x="5625803" y="1085802"/>
              <a:ext cx="638536" cy="249709"/>
            </a:xfrm>
            <a:prstGeom prst="rect">
              <a:avLst/>
            </a:prstGeom>
            <a:noFill/>
          </p:spPr>
          <p:txBody>
            <a:bodyPr lIns="0" rIns="0">
              <a:spAutoFit/>
            </a:bodyPr>
            <a:lstStyle/>
            <a:p>
              <a:pPr algn="ctr" defTabSz="1217707">
                <a:defRPr/>
              </a:pPr>
              <a:r>
                <a:rPr lang="en-US" sz="1000" kern="0" dirty="0">
                  <a:solidFill>
                    <a:srgbClr val="FFFFFF"/>
                  </a:solidFill>
                  <a:latin typeface="Century Gothic" panose="020F0302020204030204"/>
                  <a:cs typeface="Century Gothic"/>
                </a:rPr>
                <a:t>Finance</a:t>
              </a:r>
            </a:p>
          </p:txBody>
        </p:sp>
      </p:grpSp>
      <p:grpSp>
        <p:nvGrpSpPr>
          <p:cNvPr id="186" name="Group 185"/>
          <p:cNvGrpSpPr/>
          <p:nvPr/>
        </p:nvGrpSpPr>
        <p:grpSpPr>
          <a:xfrm>
            <a:off x="2723313" y="2335590"/>
            <a:ext cx="939584" cy="398782"/>
            <a:chOff x="1985272" y="2637310"/>
            <a:chExt cx="940564" cy="400110"/>
          </a:xfrm>
        </p:grpSpPr>
        <p:pic>
          <p:nvPicPr>
            <p:cNvPr id="187" name="Picture 186" descr="change.png"/>
            <p:cNvPicPr>
              <a:picLocks noChangeAspect="1"/>
            </p:cNvPicPr>
            <p:nvPr/>
          </p:nvPicPr>
          <p:blipFill>
            <a:blip r:embed="rId11" cstate="email">
              <a:biLevel thresh="25000"/>
              <a:extLst>
                <a:ext uri="{28A0092B-C50C-407E-A947-70E740481C1C}">
                  <a14:useLocalDpi xmlns:a14="http://schemas.microsoft.com/office/drawing/2010/main"/>
                </a:ext>
              </a:extLst>
            </a:blip>
            <a:stretch>
              <a:fillRect/>
            </a:stretch>
          </p:blipFill>
          <p:spPr>
            <a:xfrm>
              <a:off x="2698760" y="2733166"/>
              <a:ext cx="227076" cy="227076"/>
            </a:xfrm>
            <a:prstGeom prst="rect">
              <a:avLst/>
            </a:prstGeom>
          </p:spPr>
        </p:pic>
        <p:sp>
          <p:nvSpPr>
            <p:cNvPr id="188" name="TextBox 187"/>
            <p:cNvSpPr txBox="1"/>
            <p:nvPr/>
          </p:nvSpPr>
          <p:spPr bwMode="auto">
            <a:xfrm>
              <a:off x="1985272" y="2637310"/>
              <a:ext cx="638536" cy="400110"/>
            </a:xfrm>
            <a:prstGeom prst="rect">
              <a:avLst/>
            </a:prstGeom>
            <a:noFill/>
          </p:spPr>
          <p:txBody>
            <a:bodyPr lIns="0" rIns="0">
              <a:spAutoFit/>
            </a:bodyPr>
            <a:lstStyle/>
            <a:p>
              <a:pPr algn="ctr" defTabSz="1217707">
                <a:defRPr/>
              </a:pPr>
              <a:r>
                <a:rPr lang="en-US" sz="1000" kern="0" dirty="0">
                  <a:solidFill>
                    <a:srgbClr val="FFFFFF"/>
                  </a:solidFill>
                  <a:latin typeface="Century Gothic" panose="020F0302020204030204"/>
                </a:rPr>
                <a:t>Change &amp; Release</a:t>
              </a:r>
            </a:p>
          </p:txBody>
        </p:sp>
      </p:grpSp>
      <p:grpSp>
        <p:nvGrpSpPr>
          <p:cNvPr id="189" name="Group 188"/>
          <p:cNvGrpSpPr/>
          <p:nvPr/>
        </p:nvGrpSpPr>
        <p:grpSpPr>
          <a:xfrm>
            <a:off x="2287033" y="3303710"/>
            <a:ext cx="824448" cy="262550"/>
            <a:chOff x="3157684" y="1776640"/>
            <a:chExt cx="825308" cy="263423"/>
          </a:xfrm>
        </p:grpSpPr>
        <p:pic>
          <p:nvPicPr>
            <p:cNvPr id="190" name="Picture 189" descr="incident.png"/>
            <p:cNvPicPr>
              <a:picLocks noChangeAspect="1"/>
            </p:cNvPicPr>
            <p:nvPr/>
          </p:nvPicPr>
          <p:blipFill>
            <a:blip r:embed="rId12" cstate="email">
              <a:biLevel thresh="25000"/>
              <a:extLst>
                <a:ext uri="{28A0092B-C50C-407E-A947-70E740481C1C}">
                  <a14:useLocalDpi xmlns:a14="http://schemas.microsoft.com/office/drawing/2010/main"/>
                </a:ext>
              </a:extLst>
            </a:blip>
            <a:stretch>
              <a:fillRect/>
            </a:stretch>
          </p:blipFill>
          <p:spPr>
            <a:xfrm>
              <a:off x="3762012" y="1788603"/>
              <a:ext cx="220980" cy="251460"/>
            </a:xfrm>
            <a:prstGeom prst="rect">
              <a:avLst/>
            </a:prstGeom>
          </p:spPr>
        </p:pic>
        <p:sp>
          <p:nvSpPr>
            <p:cNvPr id="191" name="TextBox 190"/>
            <p:cNvSpPr txBox="1"/>
            <p:nvPr/>
          </p:nvSpPr>
          <p:spPr bwMode="auto">
            <a:xfrm>
              <a:off x="3157684" y="1776640"/>
              <a:ext cx="639846" cy="249709"/>
            </a:xfrm>
            <a:prstGeom prst="rect">
              <a:avLst/>
            </a:prstGeom>
            <a:noFill/>
          </p:spPr>
          <p:txBody>
            <a:bodyPr lIns="0" rIns="0">
              <a:spAutoFit/>
            </a:bodyPr>
            <a:lstStyle/>
            <a:p>
              <a:pPr algn="ctr" defTabSz="1217707">
                <a:defRPr/>
              </a:pPr>
              <a:r>
                <a:rPr lang="en-US" sz="1000" kern="0" spc="-40" dirty="0">
                  <a:solidFill>
                    <a:srgbClr val="FFFFFF"/>
                  </a:solidFill>
                  <a:latin typeface="Century Gothic" panose="020F0302020204030204"/>
                </a:rPr>
                <a:t>Incident</a:t>
              </a:r>
            </a:p>
          </p:txBody>
        </p:sp>
      </p:grpSp>
      <p:grpSp>
        <p:nvGrpSpPr>
          <p:cNvPr id="192" name="Group 191"/>
          <p:cNvGrpSpPr/>
          <p:nvPr/>
        </p:nvGrpSpPr>
        <p:grpSpPr>
          <a:xfrm>
            <a:off x="2404079" y="2845236"/>
            <a:ext cx="852220" cy="285738"/>
            <a:chOff x="2501556" y="2192380"/>
            <a:chExt cx="853108" cy="286688"/>
          </a:xfrm>
        </p:grpSpPr>
        <p:pic>
          <p:nvPicPr>
            <p:cNvPr id="193" name="Picture 192" descr="problem.png"/>
            <p:cNvPicPr>
              <a:picLocks noChangeAspect="1"/>
            </p:cNvPicPr>
            <p:nvPr/>
          </p:nvPicPr>
          <p:blipFill>
            <a:blip r:embed="rId13" cstate="email">
              <a:biLevel thresh="25000"/>
              <a:extLst>
                <a:ext uri="{28A0092B-C50C-407E-A947-70E740481C1C}">
                  <a14:useLocalDpi xmlns:a14="http://schemas.microsoft.com/office/drawing/2010/main"/>
                </a:ext>
              </a:extLst>
            </a:blip>
            <a:stretch>
              <a:fillRect/>
            </a:stretch>
          </p:blipFill>
          <p:spPr>
            <a:xfrm>
              <a:off x="3103204" y="2230656"/>
              <a:ext cx="251460" cy="248412"/>
            </a:xfrm>
            <a:prstGeom prst="rect">
              <a:avLst/>
            </a:prstGeom>
          </p:spPr>
        </p:pic>
        <p:sp>
          <p:nvSpPr>
            <p:cNvPr id="194" name="TextBox 193"/>
            <p:cNvSpPr txBox="1"/>
            <p:nvPr/>
          </p:nvSpPr>
          <p:spPr bwMode="auto">
            <a:xfrm>
              <a:off x="2501556" y="2192380"/>
              <a:ext cx="596097" cy="246221"/>
            </a:xfrm>
            <a:prstGeom prst="rect">
              <a:avLst/>
            </a:prstGeom>
            <a:noFill/>
          </p:spPr>
          <p:txBody>
            <a:bodyPr wrap="square" lIns="0" rIns="0">
              <a:spAutoFit/>
            </a:bodyPr>
            <a:lstStyle/>
            <a:p>
              <a:pPr algn="ctr" defTabSz="1217707">
                <a:defRPr/>
              </a:pPr>
              <a:r>
                <a:rPr lang="en-US" sz="1000" kern="0" spc="-40" dirty="0">
                  <a:solidFill>
                    <a:srgbClr val="FFFFFF"/>
                  </a:solidFill>
                  <a:latin typeface="Century Gothic" panose="020F0302020204030204"/>
                </a:rPr>
                <a:t>Problem</a:t>
              </a:r>
            </a:p>
          </p:txBody>
        </p:sp>
      </p:grpSp>
      <p:sp>
        <p:nvSpPr>
          <p:cNvPr id="195" name="TextBox 194"/>
          <p:cNvSpPr txBox="1"/>
          <p:nvPr/>
        </p:nvSpPr>
        <p:spPr bwMode="auto">
          <a:xfrm>
            <a:off x="4892261" y="5344475"/>
            <a:ext cx="1140140" cy="342544"/>
          </a:xfrm>
          <a:prstGeom prst="rect">
            <a:avLst/>
          </a:prstGeom>
          <a:noFill/>
        </p:spPr>
        <p:txBody>
          <a:bodyPr wrap="square" lIns="0" rIns="0">
            <a:spAutoFit/>
          </a:bodyPr>
          <a:lstStyle/>
          <a:p>
            <a:pPr algn="ctr" defTabSz="1217707">
              <a:lnSpc>
                <a:spcPct val="80000"/>
              </a:lnSpc>
              <a:defRPr/>
            </a:pPr>
            <a:r>
              <a:rPr lang="en-US" sz="1000" kern="0" dirty="0">
                <a:solidFill>
                  <a:srgbClr val="FFFFFF"/>
                </a:solidFill>
                <a:latin typeface="Century Gothic" panose="020F0302020204030204"/>
              </a:rPr>
              <a:t>Financial</a:t>
            </a:r>
          </a:p>
          <a:p>
            <a:pPr algn="ctr" defTabSz="1217707">
              <a:lnSpc>
                <a:spcPct val="80000"/>
              </a:lnSpc>
              <a:defRPr/>
            </a:pPr>
            <a:r>
              <a:rPr lang="en-US" sz="1000" kern="0" dirty="0">
                <a:solidFill>
                  <a:srgbClr val="FFFFFF"/>
                </a:solidFill>
                <a:latin typeface="Century Gothic" panose="020F0302020204030204"/>
              </a:rPr>
              <a:t>Management</a:t>
            </a:r>
          </a:p>
        </p:txBody>
      </p:sp>
      <p:grpSp>
        <p:nvGrpSpPr>
          <p:cNvPr id="196" name="Group 195"/>
          <p:cNvGrpSpPr/>
          <p:nvPr/>
        </p:nvGrpSpPr>
        <p:grpSpPr>
          <a:xfrm>
            <a:off x="8957024" y="3296189"/>
            <a:ext cx="700516" cy="249808"/>
            <a:chOff x="2314804" y="3980777"/>
            <a:chExt cx="701247" cy="250639"/>
          </a:xfrm>
        </p:grpSpPr>
        <p:pic>
          <p:nvPicPr>
            <p:cNvPr id="197" name="Picture 196" descr="risk.png"/>
            <p:cNvPicPr>
              <a:picLocks noChangeAspect="1"/>
            </p:cNvPicPr>
            <p:nvPr/>
          </p:nvPicPr>
          <p:blipFill>
            <a:blip r:embed="rId14" cstate="email">
              <a:biLevel thresh="25000"/>
              <a:extLst>
                <a:ext uri="{28A0092B-C50C-407E-A947-70E740481C1C}">
                  <a14:useLocalDpi xmlns:a14="http://schemas.microsoft.com/office/drawing/2010/main"/>
                </a:ext>
              </a:extLst>
            </a:blip>
            <a:stretch>
              <a:fillRect/>
            </a:stretch>
          </p:blipFill>
          <p:spPr>
            <a:xfrm>
              <a:off x="2314804" y="3983004"/>
              <a:ext cx="202692" cy="248412"/>
            </a:xfrm>
            <a:prstGeom prst="rect">
              <a:avLst/>
            </a:prstGeom>
          </p:spPr>
        </p:pic>
        <p:sp>
          <p:nvSpPr>
            <p:cNvPr id="198" name="TextBox 197"/>
            <p:cNvSpPr txBox="1"/>
            <p:nvPr/>
          </p:nvSpPr>
          <p:spPr bwMode="auto">
            <a:xfrm>
              <a:off x="2404530" y="3980777"/>
              <a:ext cx="611521" cy="249709"/>
            </a:xfrm>
            <a:prstGeom prst="rect">
              <a:avLst/>
            </a:prstGeom>
            <a:noFill/>
          </p:spPr>
          <p:txBody>
            <a:bodyPr wrap="square" lIns="0" rIns="0">
              <a:spAutoFit/>
            </a:bodyPr>
            <a:lstStyle/>
            <a:p>
              <a:pPr algn="ctr" defTabSz="1217707">
                <a:defRPr/>
              </a:pPr>
              <a:r>
                <a:rPr lang="en-US" sz="1000" kern="0">
                  <a:solidFill>
                    <a:srgbClr val="FFFFFF"/>
                  </a:solidFill>
                  <a:latin typeface="Century Gothic" panose="020F0302020204030204"/>
                </a:rPr>
                <a:t>Risk</a:t>
              </a:r>
            </a:p>
          </p:txBody>
        </p:sp>
      </p:grpSp>
      <p:sp>
        <p:nvSpPr>
          <p:cNvPr id="201" name="TextBox 200"/>
          <p:cNvSpPr txBox="1"/>
          <p:nvPr/>
        </p:nvSpPr>
        <p:spPr bwMode="auto">
          <a:xfrm>
            <a:off x="9103740" y="3600973"/>
            <a:ext cx="593082" cy="248880"/>
          </a:xfrm>
          <a:prstGeom prst="rect">
            <a:avLst/>
          </a:prstGeom>
          <a:noFill/>
        </p:spPr>
        <p:txBody>
          <a:bodyPr wrap="square" lIns="0" rIns="0">
            <a:spAutoFit/>
          </a:bodyPr>
          <a:lstStyle/>
          <a:p>
            <a:pPr algn="ctr" defTabSz="1217707">
              <a:defRPr/>
            </a:pPr>
            <a:r>
              <a:rPr lang="en-US" sz="1000" kern="0">
                <a:solidFill>
                  <a:srgbClr val="FFFFFF"/>
                </a:solidFill>
                <a:latin typeface="Century Gothic" panose="020F0302020204030204"/>
              </a:rPr>
              <a:t>Audit</a:t>
            </a:r>
          </a:p>
        </p:txBody>
      </p:sp>
      <p:grpSp>
        <p:nvGrpSpPr>
          <p:cNvPr id="205" name="Group 204"/>
          <p:cNvGrpSpPr/>
          <p:nvPr/>
        </p:nvGrpSpPr>
        <p:grpSpPr>
          <a:xfrm>
            <a:off x="3609938" y="4734037"/>
            <a:ext cx="1018613" cy="627409"/>
            <a:chOff x="5209769" y="5941058"/>
            <a:chExt cx="1019673" cy="629497"/>
          </a:xfrm>
        </p:grpSpPr>
        <p:pic>
          <p:nvPicPr>
            <p:cNvPr id="206" name="Picture 205" descr="sdlc.png"/>
            <p:cNvPicPr>
              <a:picLocks noChangeAspect="1"/>
            </p:cNvPicPr>
            <p:nvPr/>
          </p:nvPicPr>
          <p:blipFill>
            <a:blip r:embed="rId15" cstate="email">
              <a:biLevel thresh="25000"/>
              <a:extLst>
                <a:ext uri="{28A0092B-C50C-407E-A947-70E740481C1C}">
                  <a14:useLocalDpi xmlns:a14="http://schemas.microsoft.com/office/drawing/2010/main"/>
                </a:ext>
              </a:extLst>
            </a:blip>
            <a:stretch>
              <a:fillRect/>
            </a:stretch>
          </p:blipFill>
          <p:spPr>
            <a:xfrm>
              <a:off x="5885018" y="5941058"/>
              <a:ext cx="344424" cy="298704"/>
            </a:xfrm>
            <a:prstGeom prst="rect">
              <a:avLst/>
            </a:prstGeom>
          </p:spPr>
        </p:pic>
        <p:sp>
          <p:nvSpPr>
            <p:cNvPr id="207" name="TextBox 206"/>
            <p:cNvSpPr txBox="1"/>
            <p:nvPr/>
          </p:nvSpPr>
          <p:spPr bwMode="auto">
            <a:xfrm>
              <a:off x="5209769" y="6015002"/>
              <a:ext cx="874508" cy="555553"/>
            </a:xfrm>
            <a:prstGeom prst="rect">
              <a:avLst/>
            </a:prstGeom>
            <a:noFill/>
          </p:spPr>
          <p:txBody>
            <a:bodyPr wrap="square" lIns="0" rIns="0">
              <a:spAutoFit/>
            </a:bodyPr>
            <a:lstStyle/>
            <a:p>
              <a:pPr algn="ctr" defTabSz="1217707">
                <a:defRPr/>
              </a:pPr>
              <a:r>
                <a:rPr lang="en-US" sz="1000" kern="0" spc="-40" dirty="0">
                  <a:solidFill>
                    <a:srgbClr val="FFFFFF"/>
                  </a:solidFill>
                  <a:latin typeface="Century Gothic" panose="020F0302020204030204"/>
                </a:rPr>
                <a:t>Agile</a:t>
              </a:r>
            </a:p>
            <a:p>
              <a:pPr algn="ctr" defTabSz="1217707">
                <a:defRPr/>
              </a:pPr>
              <a:r>
                <a:rPr lang="en-US" sz="1000" kern="0" spc="-40" dirty="0">
                  <a:solidFill>
                    <a:srgbClr val="FFFFFF"/>
                  </a:solidFill>
                  <a:latin typeface="Century Gothic" panose="020F0302020204030204"/>
                </a:rPr>
                <a:t>Development</a:t>
              </a:r>
            </a:p>
            <a:p>
              <a:pPr algn="ctr" defTabSz="1217707">
                <a:defRPr/>
              </a:pPr>
              <a:r>
                <a:rPr lang="en-US" sz="1000" kern="0" spc="-40" dirty="0">
                  <a:solidFill>
                    <a:srgbClr val="FFFFFF"/>
                  </a:solidFill>
                  <a:latin typeface="Century Gothic" panose="020F0302020204030204"/>
                </a:rPr>
                <a:t>&amp; Test</a:t>
              </a:r>
            </a:p>
          </p:txBody>
        </p:sp>
      </p:grpSp>
      <p:grpSp>
        <p:nvGrpSpPr>
          <p:cNvPr id="208" name="Group 207"/>
          <p:cNvGrpSpPr/>
          <p:nvPr/>
        </p:nvGrpSpPr>
        <p:grpSpPr>
          <a:xfrm>
            <a:off x="2440803" y="3899249"/>
            <a:ext cx="946431" cy="263118"/>
            <a:chOff x="3676022" y="5714724"/>
            <a:chExt cx="947419" cy="263995"/>
          </a:xfrm>
        </p:grpSpPr>
        <p:pic>
          <p:nvPicPr>
            <p:cNvPr id="209" name="Picture 208" descr="demand.png"/>
            <p:cNvPicPr>
              <a:picLocks noChangeAspect="1"/>
            </p:cNvPicPr>
            <p:nvPr/>
          </p:nvPicPr>
          <p:blipFill>
            <a:blip r:embed="rId16" cstate="email">
              <a:biLevel thresh="25000"/>
              <a:extLst>
                <a:ext uri="{BEBA8EAE-BF5A-486C-A8C5-ECC9F3942E4B}">
                  <a14:imgProps xmlns:a14="http://schemas.microsoft.com/office/drawing/2010/main">
                    <a14:imgLayer r:embed="rId17">
                      <a14:imgEffect>
                        <a14:colorTemperature colorTemp="11500"/>
                      </a14:imgEffect>
                      <a14:imgEffect>
                        <a14:saturation sat="0"/>
                      </a14:imgEffect>
                    </a14:imgLayer>
                  </a14:imgProps>
                </a:ext>
                <a:ext uri="{28A0092B-C50C-407E-A947-70E740481C1C}">
                  <a14:useLocalDpi xmlns:a14="http://schemas.microsoft.com/office/drawing/2010/main"/>
                </a:ext>
              </a:extLst>
            </a:blip>
            <a:stretch>
              <a:fillRect/>
            </a:stretch>
          </p:blipFill>
          <p:spPr>
            <a:xfrm>
              <a:off x="4318336" y="5714724"/>
              <a:ext cx="305105" cy="207874"/>
            </a:xfrm>
            <a:prstGeom prst="rect">
              <a:avLst/>
            </a:prstGeom>
            <a:noFill/>
          </p:spPr>
        </p:pic>
        <p:sp>
          <p:nvSpPr>
            <p:cNvPr id="210" name="TextBox 209"/>
            <p:cNvSpPr txBox="1"/>
            <p:nvPr/>
          </p:nvSpPr>
          <p:spPr bwMode="auto">
            <a:xfrm>
              <a:off x="3676022" y="5731807"/>
              <a:ext cx="627710" cy="246912"/>
            </a:xfrm>
            <a:prstGeom prst="rect">
              <a:avLst/>
            </a:prstGeom>
            <a:noFill/>
          </p:spPr>
          <p:txBody>
            <a:bodyPr wrap="square" lIns="0" rIns="0">
              <a:spAutoFit/>
            </a:bodyPr>
            <a:lstStyle/>
            <a:p>
              <a:pPr algn="ctr" defTabSz="1217707">
                <a:defRPr/>
              </a:pPr>
              <a:r>
                <a:rPr lang="en-US" sz="1000" spc="-40" dirty="0">
                  <a:solidFill>
                    <a:srgbClr val="FFFFFF"/>
                  </a:solidFill>
                  <a:latin typeface="Century Gothic" panose="020F0302020204030204"/>
                </a:rPr>
                <a:t>Demand</a:t>
              </a:r>
            </a:p>
          </p:txBody>
        </p:sp>
      </p:grpSp>
      <p:grpSp>
        <p:nvGrpSpPr>
          <p:cNvPr id="211" name="Group 210"/>
          <p:cNvGrpSpPr/>
          <p:nvPr/>
        </p:nvGrpSpPr>
        <p:grpSpPr>
          <a:xfrm>
            <a:off x="2638191" y="4183870"/>
            <a:ext cx="854930" cy="313105"/>
            <a:chOff x="4261037" y="5704934"/>
            <a:chExt cx="855822" cy="314149"/>
          </a:xfrm>
        </p:grpSpPr>
        <p:pic>
          <p:nvPicPr>
            <p:cNvPr id="212" name="Picture 211" descr="resource.png"/>
            <p:cNvPicPr>
              <a:picLocks noChangeAspect="1"/>
            </p:cNvPicPr>
            <p:nvPr/>
          </p:nvPicPr>
          <p:blipFill>
            <a:blip r:embed="rId18" cstate="email">
              <a:biLevel thresh="25000"/>
              <a:extLst>
                <a:ext uri="{28A0092B-C50C-407E-A947-70E740481C1C}">
                  <a14:useLocalDpi xmlns:a14="http://schemas.microsoft.com/office/drawing/2010/main"/>
                </a:ext>
              </a:extLst>
            </a:blip>
            <a:stretch>
              <a:fillRect/>
            </a:stretch>
          </p:blipFill>
          <p:spPr>
            <a:xfrm>
              <a:off x="4996158" y="5704934"/>
              <a:ext cx="120701" cy="303428"/>
            </a:xfrm>
            <a:prstGeom prst="rect">
              <a:avLst/>
            </a:prstGeom>
          </p:spPr>
        </p:pic>
        <p:sp>
          <p:nvSpPr>
            <p:cNvPr id="213" name="TextBox 311"/>
            <p:cNvSpPr txBox="1">
              <a:spLocks noChangeArrowheads="1"/>
            </p:cNvSpPr>
            <p:nvPr/>
          </p:nvSpPr>
          <p:spPr bwMode="auto">
            <a:xfrm>
              <a:off x="4261037" y="5772170"/>
              <a:ext cx="659517" cy="246913"/>
            </a:xfrm>
            <a:prstGeom prst="rect">
              <a:avLst/>
            </a:prstGeom>
            <a:noFill/>
            <a:ln w="9525">
              <a:noFill/>
              <a:miter lim="800000"/>
              <a:headEnd/>
              <a:tailEnd/>
            </a:ln>
          </p:spPr>
          <p:txBody>
            <a:bodyPr wrap="square" lIns="0" rIns="0">
              <a:spAutoFit/>
            </a:bodyPr>
            <a:lstStyle/>
            <a:p>
              <a:pPr algn="ctr" defTabSz="1216153"/>
              <a:r>
                <a:rPr lang="en-US" sz="1000" dirty="0">
                  <a:solidFill>
                    <a:srgbClr val="FFFFFF"/>
                  </a:solidFill>
                  <a:latin typeface="Century Gothic" panose="020F0302020204030204"/>
                </a:rPr>
                <a:t>Resource</a:t>
              </a:r>
            </a:p>
          </p:txBody>
        </p:sp>
      </p:grpSp>
      <p:grpSp>
        <p:nvGrpSpPr>
          <p:cNvPr id="214" name="Group 213"/>
          <p:cNvGrpSpPr/>
          <p:nvPr/>
        </p:nvGrpSpPr>
        <p:grpSpPr>
          <a:xfrm>
            <a:off x="3155377" y="4514751"/>
            <a:ext cx="850530" cy="444717"/>
            <a:chOff x="4540763" y="5730493"/>
            <a:chExt cx="851418" cy="446198"/>
          </a:xfrm>
        </p:grpSpPr>
        <p:pic>
          <p:nvPicPr>
            <p:cNvPr id="215" name="Picture 214" descr="project.png"/>
            <p:cNvPicPr>
              <a:picLocks noChangeAspect="1"/>
            </p:cNvPicPr>
            <p:nvPr/>
          </p:nvPicPr>
          <p:blipFill>
            <a:blip r:embed="rId19" cstate="email">
              <a:biLevel thresh="25000"/>
              <a:extLst>
                <a:ext uri="{28A0092B-C50C-407E-A947-70E740481C1C}">
                  <a14:useLocalDpi xmlns:a14="http://schemas.microsoft.com/office/drawing/2010/main"/>
                </a:ext>
              </a:extLst>
            </a:blip>
            <a:stretch>
              <a:fillRect/>
            </a:stretch>
          </p:blipFill>
          <p:spPr>
            <a:xfrm>
              <a:off x="5062997" y="5730493"/>
              <a:ext cx="329184" cy="217932"/>
            </a:xfrm>
            <a:prstGeom prst="rect">
              <a:avLst/>
            </a:prstGeom>
          </p:spPr>
        </p:pic>
        <p:sp>
          <p:nvSpPr>
            <p:cNvPr id="216" name="TextBox 215"/>
            <p:cNvSpPr txBox="1"/>
            <p:nvPr/>
          </p:nvSpPr>
          <p:spPr bwMode="auto">
            <a:xfrm>
              <a:off x="4540763" y="5776581"/>
              <a:ext cx="651648" cy="400110"/>
            </a:xfrm>
            <a:prstGeom prst="rect">
              <a:avLst/>
            </a:prstGeom>
            <a:noFill/>
          </p:spPr>
          <p:txBody>
            <a:bodyPr lIns="0" rIns="0">
              <a:spAutoFit/>
            </a:bodyPr>
            <a:lstStyle/>
            <a:p>
              <a:pPr algn="ctr" defTabSz="1217707">
                <a:defRPr/>
              </a:pPr>
              <a:r>
                <a:rPr lang="en-US" sz="1000" kern="0">
                  <a:solidFill>
                    <a:srgbClr val="FFFFFF"/>
                  </a:solidFill>
                  <a:latin typeface="Century Gothic" panose="020F0302020204030204"/>
                </a:rPr>
                <a:t>Project</a:t>
              </a:r>
            </a:p>
            <a:p>
              <a:pPr algn="ctr" defTabSz="1217707">
                <a:defRPr/>
              </a:pPr>
              <a:r>
                <a:rPr lang="en-US" sz="1000" kern="0">
                  <a:solidFill>
                    <a:srgbClr val="FFFFFF"/>
                  </a:solidFill>
                  <a:latin typeface="Century Gothic" panose="020F0302020204030204"/>
                </a:rPr>
                <a:t>&amp; Portfolio</a:t>
              </a:r>
            </a:p>
          </p:txBody>
        </p:sp>
      </p:grpSp>
      <p:grpSp>
        <p:nvGrpSpPr>
          <p:cNvPr id="217" name="Group 216"/>
          <p:cNvGrpSpPr/>
          <p:nvPr/>
        </p:nvGrpSpPr>
        <p:grpSpPr>
          <a:xfrm>
            <a:off x="8375645" y="2021317"/>
            <a:ext cx="869918" cy="552159"/>
            <a:chOff x="5557335" y="1258858"/>
            <a:chExt cx="870826" cy="553998"/>
          </a:xfrm>
        </p:grpSpPr>
        <p:pic>
          <p:nvPicPr>
            <p:cNvPr id="218" name="Picture 217" descr="security.png"/>
            <p:cNvPicPr>
              <a:picLocks noChangeAspect="1"/>
            </p:cNvPicPr>
            <p:nvPr/>
          </p:nvPicPr>
          <p:blipFill>
            <a:blip r:embed="rId20" cstate="email">
              <a:biLevel thresh="25000"/>
              <a:extLst>
                <a:ext uri="{28A0092B-C50C-407E-A947-70E740481C1C}">
                  <a14:useLocalDpi xmlns:a14="http://schemas.microsoft.com/office/drawing/2010/main"/>
                </a:ext>
              </a:extLst>
            </a:blip>
            <a:stretch>
              <a:fillRect/>
            </a:stretch>
          </p:blipFill>
          <p:spPr>
            <a:xfrm>
              <a:off x="5557335" y="1526886"/>
              <a:ext cx="217932" cy="268224"/>
            </a:xfrm>
            <a:prstGeom prst="rect">
              <a:avLst/>
            </a:prstGeom>
          </p:spPr>
        </p:pic>
        <p:sp>
          <p:nvSpPr>
            <p:cNvPr id="219" name="TextBox 218"/>
            <p:cNvSpPr txBox="1"/>
            <p:nvPr/>
          </p:nvSpPr>
          <p:spPr bwMode="auto">
            <a:xfrm>
              <a:off x="5789625" y="1258858"/>
              <a:ext cx="638536" cy="553998"/>
            </a:xfrm>
            <a:prstGeom prst="rect">
              <a:avLst/>
            </a:prstGeom>
            <a:noFill/>
          </p:spPr>
          <p:txBody>
            <a:bodyPr lIns="0" rIns="0">
              <a:spAutoFit/>
            </a:bodyPr>
            <a:lstStyle/>
            <a:p>
              <a:pPr defTabSz="1217707">
                <a:defRPr/>
              </a:pPr>
              <a:r>
                <a:rPr lang="en-US" sz="1000" kern="0" dirty="0">
                  <a:solidFill>
                    <a:srgbClr val="FFFFFF"/>
                  </a:solidFill>
                  <a:latin typeface="Century Gothic" panose="020F0302020204030204"/>
                  <a:cs typeface="Century Gothic"/>
                </a:rPr>
                <a:t>Security</a:t>
              </a:r>
            </a:p>
            <a:p>
              <a:pPr defTabSz="1217707">
                <a:defRPr/>
              </a:pPr>
              <a:r>
                <a:rPr lang="en-US" sz="1000" kern="0" dirty="0">
                  <a:solidFill>
                    <a:srgbClr val="FFFFFF"/>
                  </a:solidFill>
                  <a:latin typeface="Century Gothic" panose="020F0302020204030204"/>
                  <a:cs typeface="Century Gothic"/>
                </a:rPr>
                <a:t>Incident Response</a:t>
              </a:r>
            </a:p>
          </p:txBody>
        </p:sp>
      </p:grpSp>
      <p:grpSp>
        <p:nvGrpSpPr>
          <p:cNvPr id="220" name="Group 219"/>
          <p:cNvGrpSpPr/>
          <p:nvPr/>
        </p:nvGrpSpPr>
        <p:grpSpPr>
          <a:xfrm>
            <a:off x="6497718" y="1352798"/>
            <a:ext cx="637872" cy="581044"/>
            <a:chOff x="4348941" y="1135447"/>
            <a:chExt cx="638536" cy="582977"/>
          </a:xfrm>
        </p:grpSpPr>
        <p:pic>
          <p:nvPicPr>
            <p:cNvPr id="221" name="Picture 220" descr="customer_service.png"/>
            <p:cNvPicPr>
              <a:picLocks noChangeAspect="1"/>
            </p:cNvPicPr>
            <p:nvPr/>
          </p:nvPicPr>
          <p:blipFill>
            <a:blip r:embed="rId21" cstate="email">
              <a:biLevel thresh="25000"/>
              <a:extLst>
                <a:ext uri="{28A0092B-C50C-407E-A947-70E740481C1C}">
                  <a14:useLocalDpi xmlns:a14="http://schemas.microsoft.com/office/drawing/2010/main"/>
                </a:ext>
              </a:extLst>
            </a:blip>
            <a:stretch>
              <a:fillRect/>
            </a:stretch>
          </p:blipFill>
          <p:spPr>
            <a:xfrm>
              <a:off x="4470673" y="1483728"/>
              <a:ext cx="237744" cy="234696"/>
            </a:xfrm>
            <a:prstGeom prst="rect">
              <a:avLst/>
            </a:prstGeom>
          </p:spPr>
        </p:pic>
        <p:sp>
          <p:nvSpPr>
            <p:cNvPr id="222" name="TextBox 221"/>
            <p:cNvSpPr txBox="1"/>
            <p:nvPr/>
          </p:nvSpPr>
          <p:spPr bwMode="auto">
            <a:xfrm>
              <a:off x="4348941" y="1135447"/>
              <a:ext cx="638536" cy="371897"/>
            </a:xfrm>
            <a:prstGeom prst="rect">
              <a:avLst/>
            </a:prstGeom>
            <a:noFill/>
          </p:spPr>
          <p:txBody>
            <a:bodyPr lIns="0" rIns="0">
              <a:spAutoFit/>
            </a:bodyPr>
            <a:lstStyle/>
            <a:p>
              <a:pPr algn="ctr" defTabSz="1217707">
                <a:lnSpc>
                  <a:spcPct val="90000"/>
                </a:lnSpc>
                <a:defRPr/>
              </a:pPr>
              <a:r>
                <a:rPr lang="en-US" sz="1000" kern="0" dirty="0">
                  <a:solidFill>
                    <a:srgbClr val="FFFFFF"/>
                  </a:solidFill>
                  <a:latin typeface="Century Gothic" panose="020F0302020204030204"/>
                  <a:cs typeface="Century Gothic"/>
                </a:rPr>
                <a:t>Customer</a:t>
              </a:r>
            </a:p>
            <a:p>
              <a:pPr algn="ctr" defTabSz="1217707">
                <a:lnSpc>
                  <a:spcPct val="90000"/>
                </a:lnSpc>
                <a:defRPr/>
              </a:pPr>
              <a:r>
                <a:rPr lang="en-US" sz="1000" kern="0" dirty="0">
                  <a:solidFill>
                    <a:srgbClr val="FFFFFF"/>
                  </a:solidFill>
                  <a:latin typeface="Century Gothic" panose="020F0302020204030204"/>
                  <a:cs typeface="Century Gothic"/>
                </a:rPr>
                <a:t>Service</a:t>
              </a:r>
            </a:p>
          </p:txBody>
        </p:sp>
      </p:grpSp>
      <p:grpSp>
        <p:nvGrpSpPr>
          <p:cNvPr id="223" name="Group 222"/>
          <p:cNvGrpSpPr/>
          <p:nvPr/>
        </p:nvGrpSpPr>
        <p:grpSpPr>
          <a:xfrm>
            <a:off x="7161219" y="1447288"/>
            <a:ext cx="558387" cy="598434"/>
            <a:chOff x="5818741" y="981397"/>
            <a:chExt cx="558969" cy="600427"/>
          </a:xfrm>
        </p:grpSpPr>
        <p:pic>
          <p:nvPicPr>
            <p:cNvPr id="224" name="Picture 223" descr="field.png"/>
            <p:cNvPicPr>
              <a:picLocks noChangeAspect="1"/>
            </p:cNvPicPr>
            <p:nvPr/>
          </p:nvPicPr>
          <p:blipFill>
            <a:blip r:embed="rId22" cstate="email">
              <a:biLevel thresh="25000"/>
              <a:extLst>
                <a:ext uri="{28A0092B-C50C-407E-A947-70E740481C1C}">
                  <a14:useLocalDpi xmlns:a14="http://schemas.microsoft.com/office/drawing/2010/main"/>
                </a:ext>
              </a:extLst>
            </a:blip>
            <a:stretch>
              <a:fillRect/>
            </a:stretch>
          </p:blipFill>
          <p:spPr>
            <a:xfrm>
              <a:off x="5818741" y="1392848"/>
              <a:ext cx="323088" cy="188976"/>
            </a:xfrm>
            <a:prstGeom prst="rect">
              <a:avLst/>
            </a:prstGeom>
          </p:spPr>
        </p:pic>
        <p:sp>
          <p:nvSpPr>
            <p:cNvPr id="225" name="TextBox 224"/>
            <p:cNvSpPr txBox="1"/>
            <p:nvPr/>
          </p:nvSpPr>
          <p:spPr bwMode="auto">
            <a:xfrm>
              <a:off x="5842280" y="981397"/>
              <a:ext cx="535430" cy="400110"/>
            </a:xfrm>
            <a:prstGeom prst="rect">
              <a:avLst/>
            </a:prstGeom>
            <a:noFill/>
          </p:spPr>
          <p:txBody>
            <a:bodyPr wrap="square" lIns="0" rIns="0">
              <a:spAutoFit/>
            </a:bodyPr>
            <a:lstStyle/>
            <a:p>
              <a:pPr algn="ctr" defTabSz="1217707">
                <a:defRPr/>
              </a:pPr>
              <a:r>
                <a:rPr lang="en-US" sz="1000" kern="0" dirty="0">
                  <a:solidFill>
                    <a:srgbClr val="FFFFFF"/>
                  </a:solidFill>
                  <a:latin typeface="Century Gothic" panose="020F0302020204030204"/>
                  <a:cs typeface="Century Gothic"/>
                </a:rPr>
                <a:t>Field</a:t>
              </a:r>
            </a:p>
            <a:p>
              <a:pPr algn="ctr" defTabSz="1217707">
                <a:defRPr/>
              </a:pPr>
              <a:r>
                <a:rPr lang="en-US" sz="1000" kern="0" dirty="0">
                  <a:solidFill>
                    <a:srgbClr val="FFFFFF"/>
                  </a:solidFill>
                  <a:latin typeface="Century Gothic" panose="020F0302020204030204"/>
                  <a:cs typeface="Century Gothic"/>
                </a:rPr>
                <a:t>Services</a:t>
              </a:r>
            </a:p>
          </p:txBody>
        </p:sp>
      </p:grpSp>
      <p:grpSp>
        <p:nvGrpSpPr>
          <p:cNvPr id="226" name="Group 225"/>
          <p:cNvGrpSpPr/>
          <p:nvPr/>
        </p:nvGrpSpPr>
        <p:grpSpPr>
          <a:xfrm>
            <a:off x="3138372" y="2032772"/>
            <a:ext cx="813774" cy="266327"/>
            <a:chOff x="1797194" y="3230042"/>
            <a:chExt cx="814622" cy="267213"/>
          </a:xfrm>
        </p:grpSpPr>
        <p:pic>
          <p:nvPicPr>
            <p:cNvPr id="227" name="Picture 226" descr="asset.png"/>
            <p:cNvPicPr>
              <a:picLocks noChangeAspect="1"/>
            </p:cNvPicPr>
            <p:nvPr/>
          </p:nvPicPr>
          <p:blipFill>
            <a:blip r:embed="rId23" cstate="email">
              <a:biLevel thresh="25000"/>
              <a:extLst>
                <a:ext uri="{28A0092B-C50C-407E-A947-70E740481C1C}">
                  <a14:useLocalDpi xmlns:a14="http://schemas.microsoft.com/office/drawing/2010/main"/>
                </a:ext>
              </a:extLst>
            </a:blip>
            <a:stretch>
              <a:fillRect/>
            </a:stretch>
          </p:blipFill>
          <p:spPr>
            <a:xfrm>
              <a:off x="2384740" y="3311327"/>
              <a:ext cx="227076" cy="185928"/>
            </a:xfrm>
            <a:prstGeom prst="rect">
              <a:avLst/>
            </a:prstGeom>
          </p:spPr>
        </p:pic>
        <p:sp>
          <p:nvSpPr>
            <p:cNvPr id="228" name="TextBox 227"/>
            <p:cNvSpPr txBox="1"/>
            <p:nvPr/>
          </p:nvSpPr>
          <p:spPr bwMode="auto">
            <a:xfrm>
              <a:off x="1797194" y="3230042"/>
              <a:ext cx="638535" cy="249709"/>
            </a:xfrm>
            <a:prstGeom prst="rect">
              <a:avLst/>
            </a:prstGeom>
            <a:noFill/>
          </p:spPr>
          <p:txBody>
            <a:bodyPr lIns="0" rIns="0">
              <a:spAutoFit/>
            </a:bodyPr>
            <a:lstStyle/>
            <a:p>
              <a:pPr algn="ctr" defTabSz="1217707">
                <a:defRPr/>
              </a:pPr>
              <a:r>
                <a:rPr lang="en-US" sz="1000" kern="0">
                  <a:solidFill>
                    <a:srgbClr val="FFFFFF"/>
                  </a:solidFill>
                  <a:latin typeface="Century Gothic" panose="020F0302020204030204"/>
                </a:rPr>
                <a:t>Asset</a:t>
              </a:r>
            </a:p>
          </p:txBody>
        </p:sp>
      </p:grpSp>
      <p:sp>
        <p:nvSpPr>
          <p:cNvPr id="255" name="TextBox 254"/>
          <p:cNvSpPr txBox="1"/>
          <p:nvPr/>
        </p:nvSpPr>
        <p:spPr>
          <a:xfrm>
            <a:off x="8665319" y="2554397"/>
            <a:ext cx="1085988" cy="398782"/>
          </a:xfrm>
          <a:prstGeom prst="rect">
            <a:avLst/>
          </a:prstGeom>
          <a:noFill/>
        </p:spPr>
        <p:txBody>
          <a:bodyPr wrap="square" rtlCol="0">
            <a:spAutoFit/>
          </a:bodyPr>
          <a:lstStyle/>
          <a:p>
            <a:pPr algn="ctr" defTabSz="1217707">
              <a:defRPr/>
            </a:pPr>
            <a:r>
              <a:rPr lang="en-US" sz="1000" kern="0" dirty="0">
                <a:solidFill>
                  <a:srgbClr val="FFFFFF"/>
                </a:solidFill>
                <a:latin typeface="Century Gothic" panose="020F0302020204030204"/>
                <a:cs typeface="Century Gothic"/>
              </a:rPr>
              <a:t>Vulnerability</a:t>
            </a:r>
          </a:p>
          <a:p>
            <a:pPr algn="ctr" defTabSz="1217707">
              <a:defRPr/>
            </a:pPr>
            <a:r>
              <a:rPr lang="en-US" sz="1000" kern="0" dirty="0">
                <a:solidFill>
                  <a:srgbClr val="FFFFFF"/>
                </a:solidFill>
                <a:latin typeface="Century Gothic" panose="020F0302020204030204"/>
                <a:cs typeface="Century Gothic"/>
              </a:rPr>
              <a:t>Response</a:t>
            </a:r>
          </a:p>
        </p:txBody>
      </p:sp>
      <p:pic>
        <p:nvPicPr>
          <p:cNvPr id="257" name="Picture 256"/>
          <p:cNvPicPr>
            <a:picLocks noChangeAspect="1"/>
          </p:cNvPicPr>
          <p:nvPr/>
        </p:nvPicPr>
        <p:blipFill>
          <a:blip r:embed="rId24" cstate="email">
            <a:lum bright="70000" contrast="-70000"/>
            <a:extLst>
              <a:ext uri="{BEBA8EAE-BF5A-486C-A8C5-ECC9F3942E4B}">
                <a14:imgProps xmlns:a14="http://schemas.microsoft.com/office/drawing/2010/main">
                  <a14:imgLayer r:embed="rId25">
                    <a14:imgEffect>
                      <a14:colorTemperature colorTemp="1500"/>
                    </a14:imgEffect>
                    <a14:imgEffect>
                      <a14:saturation sat="0"/>
                    </a14:imgEffect>
                  </a14:imgLayer>
                </a14:imgProps>
              </a:ext>
              <a:ext uri="{28A0092B-C50C-407E-A947-70E740481C1C}">
                <a14:useLocalDpi xmlns:a14="http://schemas.microsoft.com/office/drawing/2010/main"/>
              </a:ext>
            </a:extLst>
          </a:blip>
          <a:stretch>
            <a:fillRect/>
          </a:stretch>
        </p:blipFill>
        <p:spPr>
          <a:xfrm>
            <a:off x="8869932" y="3636283"/>
            <a:ext cx="284183" cy="226828"/>
          </a:xfrm>
          <a:prstGeom prst="rect">
            <a:avLst/>
          </a:prstGeom>
        </p:spPr>
      </p:pic>
      <p:sp>
        <p:nvSpPr>
          <p:cNvPr id="259" name="TextBox 258"/>
          <p:cNvSpPr txBox="1"/>
          <p:nvPr/>
        </p:nvSpPr>
        <p:spPr bwMode="auto">
          <a:xfrm>
            <a:off x="8931842" y="3891310"/>
            <a:ext cx="804848" cy="399902"/>
          </a:xfrm>
          <a:prstGeom prst="rect">
            <a:avLst/>
          </a:prstGeom>
          <a:noFill/>
        </p:spPr>
        <p:txBody>
          <a:bodyPr wrap="square" lIns="0" rIns="0">
            <a:spAutoFit/>
          </a:bodyPr>
          <a:lstStyle/>
          <a:p>
            <a:pPr algn="ctr" defTabSz="1217707">
              <a:defRPr/>
            </a:pPr>
            <a:r>
              <a:rPr lang="en-US" sz="1000" kern="0" dirty="0">
                <a:solidFill>
                  <a:srgbClr val="FFFFFF"/>
                </a:solidFill>
                <a:latin typeface="Century Gothic" panose="020F0302020204030204"/>
              </a:rPr>
              <a:t>Compli-</a:t>
            </a:r>
            <a:br>
              <a:rPr lang="en-US" sz="1000" kern="0" dirty="0">
                <a:solidFill>
                  <a:srgbClr val="FFFFFF"/>
                </a:solidFill>
                <a:latin typeface="Century Gothic" panose="020F0302020204030204"/>
              </a:rPr>
            </a:br>
            <a:r>
              <a:rPr lang="en-US" sz="1000" kern="0" dirty="0">
                <a:solidFill>
                  <a:srgbClr val="FFFFFF"/>
                </a:solidFill>
                <a:latin typeface="Century Gothic" panose="020F0302020204030204"/>
              </a:rPr>
              <a:t>ance</a:t>
            </a:r>
          </a:p>
        </p:txBody>
      </p:sp>
      <p:grpSp>
        <p:nvGrpSpPr>
          <p:cNvPr id="12" name="Group 11"/>
          <p:cNvGrpSpPr/>
          <p:nvPr/>
        </p:nvGrpSpPr>
        <p:grpSpPr>
          <a:xfrm>
            <a:off x="7682358" y="4754766"/>
            <a:ext cx="1202360" cy="499747"/>
            <a:chOff x="8767584" y="4943422"/>
            <a:chExt cx="1203612" cy="501410"/>
          </a:xfrm>
        </p:grpSpPr>
        <p:pic>
          <p:nvPicPr>
            <p:cNvPr id="264" name="Picture 263" descr="orchestration.png"/>
            <p:cNvPicPr>
              <a:picLocks noChangeAspect="1"/>
            </p:cNvPicPr>
            <p:nvPr/>
          </p:nvPicPr>
          <p:blipFill>
            <a:blip r:embed="rId26" cstate="email">
              <a:biLevel thresh="25000"/>
              <a:extLst>
                <a:ext uri="{28A0092B-C50C-407E-A947-70E740481C1C}">
                  <a14:useLocalDpi xmlns:a14="http://schemas.microsoft.com/office/drawing/2010/main"/>
                </a:ext>
              </a:extLst>
            </a:blip>
            <a:stretch>
              <a:fillRect/>
            </a:stretch>
          </p:blipFill>
          <p:spPr>
            <a:xfrm>
              <a:off x="8767584" y="4943422"/>
              <a:ext cx="190500" cy="252984"/>
            </a:xfrm>
            <a:prstGeom prst="rect">
              <a:avLst/>
            </a:prstGeom>
          </p:spPr>
        </p:pic>
        <p:sp>
          <p:nvSpPr>
            <p:cNvPr id="265" name="TextBox 264"/>
            <p:cNvSpPr txBox="1"/>
            <p:nvPr/>
          </p:nvSpPr>
          <p:spPr bwMode="auto">
            <a:xfrm>
              <a:off x="8882413" y="5195123"/>
              <a:ext cx="1088783" cy="249709"/>
            </a:xfrm>
            <a:prstGeom prst="rect">
              <a:avLst/>
            </a:prstGeom>
            <a:noFill/>
          </p:spPr>
          <p:txBody>
            <a:bodyPr wrap="square" lIns="0" rIns="0">
              <a:spAutoFit/>
            </a:bodyPr>
            <a:lstStyle/>
            <a:p>
              <a:pPr defTabSz="1217707">
                <a:defRPr/>
              </a:pPr>
              <a:r>
                <a:rPr lang="en-US" sz="1000" kern="0">
                  <a:solidFill>
                    <a:srgbClr val="FFFFFF"/>
                  </a:solidFill>
                  <a:latin typeface="Century Gothic" panose="020F0302020204030204"/>
                </a:rPr>
                <a:t>Orchestration</a:t>
              </a:r>
            </a:p>
          </p:txBody>
        </p:sp>
      </p:grpSp>
      <p:grpSp>
        <p:nvGrpSpPr>
          <p:cNvPr id="10" name="Group 9"/>
          <p:cNvGrpSpPr/>
          <p:nvPr/>
        </p:nvGrpSpPr>
        <p:grpSpPr>
          <a:xfrm>
            <a:off x="6504685" y="5034215"/>
            <a:ext cx="764192" cy="599554"/>
            <a:chOff x="9837117" y="3802216"/>
            <a:chExt cx="764988" cy="601549"/>
          </a:xfrm>
        </p:grpSpPr>
        <p:pic>
          <p:nvPicPr>
            <p:cNvPr id="268" name="Picture 267" descr="service_mapping.png"/>
            <p:cNvPicPr>
              <a:picLocks noChangeAspect="1"/>
            </p:cNvPicPr>
            <p:nvPr/>
          </p:nvPicPr>
          <p:blipFill>
            <a:blip r:embed="rId27" cstate="email">
              <a:biLevel thresh="25000"/>
              <a:extLst>
                <a:ext uri="{28A0092B-C50C-407E-A947-70E740481C1C}">
                  <a14:useLocalDpi xmlns:a14="http://schemas.microsoft.com/office/drawing/2010/main"/>
                </a:ext>
              </a:extLst>
            </a:blip>
            <a:stretch>
              <a:fillRect/>
            </a:stretch>
          </p:blipFill>
          <p:spPr>
            <a:xfrm>
              <a:off x="10107716" y="3802216"/>
              <a:ext cx="224028" cy="195072"/>
            </a:xfrm>
            <a:prstGeom prst="rect">
              <a:avLst/>
            </a:prstGeom>
          </p:spPr>
        </p:pic>
        <p:sp>
          <p:nvSpPr>
            <p:cNvPr id="269" name="TextBox 132"/>
            <p:cNvSpPr txBox="1">
              <a:spLocks noChangeArrowheads="1"/>
            </p:cNvSpPr>
            <p:nvPr/>
          </p:nvSpPr>
          <p:spPr bwMode="auto">
            <a:xfrm>
              <a:off x="9837117" y="4031868"/>
              <a:ext cx="764988" cy="371897"/>
            </a:xfrm>
            <a:prstGeom prst="rect">
              <a:avLst/>
            </a:prstGeom>
            <a:noFill/>
            <a:ln w="9525">
              <a:noFill/>
              <a:miter lim="800000"/>
              <a:headEnd/>
              <a:tailEnd/>
            </a:ln>
          </p:spPr>
          <p:txBody>
            <a:bodyPr wrap="square" lIns="0" rIns="0">
              <a:spAutoFit/>
            </a:bodyPr>
            <a:lstStyle/>
            <a:p>
              <a:pPr algn="ctr" defTabSz="1216153">
                <a:lnSpc>
                  <a:spcPct val="90000"/>
                </a:lnSpc>
              </a:pPr>
              <a:r>
                <a:rPr lang="en-US" sz="1000">
                  <a:solidFill>
                    <a:srgbClr val="FFFFFF"/>
                  </a:solidFill>
                  <a:latin typeface="Century Gothic" panose="020F0302020204030204"/>
                </a:rPr>
                <a:t>Service</a:t>
              </a:r>
            </a:p>
            <a:p>
              <a:pPr algn="ctr" defTabSz="1216153">
                <a:lnSpc>
                  <a:spcPct val="90000"/>
                </a:lnSpc>
              </a:pPr>
              <a:r>
                <a:rPr lang="en-US" sz="1000">
                  <a:solidFill>
                    <a:srgbClr val="FFFFFF"/>
                  </a:solidFill>
                  <a:latin typeface="Century Gothic" panose="020F0302020204030204"/>
                </a:rPr>
                <a:t>Mapping</a:t>
              </a:r>
            </a:p>
          </p:txBody>
        </p:sp>
      </p:grpSp>
      <p:sp>
        <p:nvSpPr>
          <p:cNvPr id="270" name="TextBox 294"/>
          <p:cNvSpPr txBox="1">
            <a:spLocks noChangeArrowheads="1"/>
          </p:cNvSpPr>
          <p:nvPr/>
        </p:nvSpPr>
        <p:spPr bwMode="auto">
          <a:xfrm>
            <a:off x="7227640" y="5101135"/>
            <a:ext cx="1046748" cy="398782"/>
          </a:xfrm>
          <a:prstGeom prst="rect">
            <a:avLst/>
          </a:prstGeom>
          <a:noFill/>
          <a:ln w="9525">
            <a:noFill/>
            <a:miter lim="800000"/>
            <a:headEnd/>
            <a:tailEnd/>
          </a:ln>
        </p:spPr>
        <p:txBody>
          <a:bodyPr wrap="square" lIns="0" rIns="0">
            <a:spAutoFit/>
          </a:bodyPr>
          <a:lstStyle/>
          <a:p>
            <a:pPr defTabSz="1216153"/>
            <a:r>
              <a:rPr lang="en-US" sz="1000">
                <a:solidFill>
                  <a:srgbClr val="FFFFFF"/>
                </a:solidFill>
                <a:latin typeface="Century Gothic" panose="020F0302020204030204"/>
              </a:rPr>
              <a:t>Event</a:t>
            </a:r>
          </a:p>
          <a:p>
            <a:pPr defTabSz="1216153"/>
            <a:r>
              <a:rPr lang="en-US" sz="1000">
                <a:solidFill>
                  <a:srgbClr val="FFFFFF"/>
                </a:solidFill>
                <a:latin typeface="Century Gothic" panose="020F0302020204030204"/>
              </a:rPr>
              <a:t>Management</a:t>
            </a:r>
          </a:p>
        </p:txBody>
      </p:sp>
      <p:pic>
        <p:nvPicPr>
          <p:cNvPr id="394" name="Picture 393" descr="vulnerability.png"/>
          <p:cNvPicPr>
            <a:picLocks noChangeAspect="1"/>
          </p:cNvPicPr>
          <p:nvPr/>
        </p:nvPicPr>
        <p:blipFill>
          <a:blip r:embed="rId28" cstate="email">
            <a:biLevel thresh="25000"/>
            <a:extLst>
              <a:ext uri="{28A0092B-C50C-407E-A947-70E740481C1C}">
                <a14:useLocalDpi xmlns:a14="http://schemas.microsoft.com/office/drawing/2010/main"/>
              </a:ext>
            </a:extLst>
          </a:blip>
          <a:stretch>
            <a:fillRect/>
          </a:stretch>
        </p:blipFill>
        <p:spPr>
          <a:xfrm>
            <a:off x="7239904" y="4908675"/>
            <a:ext cx="222272" cy="223285"/>
          </a:xfrm>
          <a:prstGeom prst="rect">
            <a:avLst/>
          </a:prstGeom>
        </p:spPr>
      </p:pic>
      <p:sp>
        <p:nvSpPr>
          <p:cNvPr id="421" name="TextBox 420"/>
          <p:cNvSpPr txBox="1"/>
          <p:nvPr/>
        </p:nvSpPr>
        <p:spPr>
          <a:xfrm rot="19728642">
            <a:off x="2356723" y="1302951"/>
            <a:ext cx="1993680" cy="483470"/>
          </a:xfrm>
          <a:prstGeom prst="rect">
            <a:avLst/>
          </a:prstGeom>
          <a:noFill/>
        </p:spPr>
        <p:txBody>
          <a:bodyPr wrap="square" rtlCol="0">
            <a:spAutoFit/>
          </a:bodyPr>
          <a:lstStyle/>
          <a:p>
            <a:pPr algn="ctr" defTabSz="456766">
              <a:lnSpc>
                <a:spcPct val="90000"/>
              </a:lnSpc>
              <a:spcBef>
                <a:spcPts val="1200"/>
              </a:spcBef>
              <a:buClr>
                <a:srgbClr val="D1232B"/>
              </a:buClr>
            </a:pPr>
            <a:r>
              <a:rPr lang="en-US" sz="1400" b="1" dirty="0">
                <a:solidFill>
                  <a:srgbClr val="FFFFFF"/>
                </a:solidFill>
                <a:latin typeface="Century Gothic" panose="020F0302020204030204"/>
              </a:rPr>
              <a:t>Service </a:t>
            </a:r>
            <a:br>
              <a:rPr lang="en-US" sz="1400" b="1" dirty="0">
                <a:solidFill>
                  <a:srgbClr val="FFFFFF"/>
                </a:solidFill>
                <a:latin typeface="Century Gothic" panose="020F0302020204030204"/>
              </a:rPr>
            </a:br>
            <a:r>
              <a:rPr lang="en-US" sz="1400" b="1" dirty="0">
                <a:solidFill>
                  <a:srgbClr val="FFFFFF"/>
                </a:solidFill>
                <a:latin typeface="Century Gothic" panose="020F0302020204030204"/>
              </a:rPr>
              <a:t>Management</a:t>
            </a:r>
          </a:p>
        </p:txBody>
      </p:sp>
      <p:sp>
        <p:nvSpPr>
          <p:cNvPr id="422" name="TextBox 421"/>
          <p:cNvSpPr txBox="1"/>
          <p:nvPr/>
        </p:nvSpPr>
        <p:spPr>
          <a:xfrm rot="1779345">
            <a:off x="2389686" y="5184862"/>
            <a:ext cx="2059991" cy="483470"/>
          </a:xfrm>
          <a:prstGeom prst="rect">
            <a:avLst/>
          </a:prstGeom>
          <a:noFill/>
        </p:spPr>
        <p:txBody>
          <a:bodyPr wrap="square" rtlCol="0">
            <a:spAutoFit/>
          </a:bodyPr>
          <a:lstStyle>
            <a:defPPr>
              <a:defRPr lang="en-US"/>
            </a:defPPr>
            <a:lvl1pPr algn="ctr">
              <a:spcBef>
                <a:spcPts val="1200"/>
              </a:spcBef>
              <a:buClr>
                <a:schemeClr val="tx2"/>
              </a:buClr>
              <a:defRPr b="1">
                <a:solidFill>
                  <a:srgbClr val="515151"/>
                </a:solidFill>
              </a:defRPr>
            </a:lvl1pPr>
          </a:lstStyle>
          <a:p>
            <a:pPr defTabSz="456766">
              <a:lnSpc>
                <a:spcPct val="90000"/>
              </a:lnSpc>
              <a:buClr>
                <a:srgbClr val="D1232B"/>
              </a:buClr>
            </a:pPr>
            <a:r>
              <a:rPr lang="en-US" sz="1400" dirty="0">
                <a:solidFill>
                  <a:srgbClr val="FFFFFF"/>
                </a:solidFill>
                <a:latin typeface="Century Gothic" panose="020F0302020204030204"/>
              </a:rPr>
              <a:t>IT Business </a:t>
            </a:r>
            <a:br>
              <a:rPr lang="en-US" sz="1400" dirty="0">
                <a:solidFill>
                  <a:srgbClr val="FFFFFF"/>
                </a:solidFill>
                <a:latin typeface="Century Gothic" panose="020F0302020204030204"/>
              </a:rPr>
            </a:br>
            <a:r>
              <a:rPr lang="en-US" sz="1400" dirty="0">
                <a:solidFill>
                  <a:srgbClr val="FFFFFF"/>
                </a:solidFill>
                <a:latin typeface="Century Gothic" panose="020F0302020204030204"/>
              </a:rPr>
              <a:t>Management</a:t>
            </a:r>
          </a:p>
        </p:txBody>
      </p:sp>
      <p:sp>
        <p:nvSpPr>
          <p:cNvPr id="423" name="TextBox 422"/>
          <p:cNvSpPr txBox="1"/>
          <p:nvPr/>
        </p:nvSpPr>
        <p:spPr>
          <a:xfrm rot="606886">
            <a:off x="6707949" y="776384"/>
            <a:ext cx="1218714" cy="483470"/>
          </a:xfrm>
          <a:prstGeom prst="rect">
            <a:avLst/>
          </a:prstGeom>
          <a:noFill/>
        </p:spPr>
        <p:txBody>
          <a:bodyPr wrap="square" rtlCol="0">
            <a:spAutoFit/>
          </a:bodyPr>
          <a:lstStyle/>
          <a:p>
            <a:pPr algn="ctr" defTabSz="456766">
              <a:lnSpc>
                <a:spcPct val="90000"/>
              </a:lnSpc>
              <a:spcBef>
                <a:spcPts val="1200"/>
              </a:spcBef>
              <a:buClr>
                <a:srgbClr val="D1232B"/>
              </a:buClr>
            </a:pPr>
            <a:r>
              <a:rPr lang="en-US" sz="1400" b="1" dirty="0">
                <a:solidFill>
                  <a:srgbClr val="FFFFFF"/>
                </a:solidFill>
                <a:latin typeface="Century Gothic" panose="020F0302020204030204"/>
              </a:rPr>
              <a:t>Customer Service</a:t>
            </a:r>
          </a:p>
        </p:txBody>
      </p:sp>
      <p:sp>
        <p:nvSpPr>
          <p:cNvPr id="424" name="TextBox 423"/>
          <p:cNvSpPr txBox="1"/>
          <p:nvPr/>
        </p:nvSpPr>
        <p:spPr>
          <a:xfrm rot="1357085">
            <a:off x="8054600" y="1238313"/>
            <a:ext cx="790320" cy="307457"/>
          </a:xfrm>
          <a:prstGeom prst="rect">
            <a:avLst/>
          </a:prstGeom>
          <a:noFill/>
        </p:spPr>
        <p:txBody>
          <a:bodyPr wrap="square" rtlCol="0">
            <a:spAutoFit/>
          </a:bodyPr>
          <a:lstStyle/>
          <a:p>
            <a:pPr algn="ctr" defTabSz="456766">
              <a:spcBef>
                <a:spcPts val="1200"/>
              </a:spcBef>
              <a:buClr>
                <a:srgbClr val="D1232B"/>
              </a:buClr>
            </a:pPr>
            <a:r>
              <a:rPr lang="en-US" sz="1400" b="1" dirty="0">
                <a:solidFill>
                  <a:srgbClr val="FFFFFF"/>
                </a:solidFill>
                <a:latin typeface="Century Gothic" panose="020F0302020204030204"/>
              </a:rPr>
              <a:t>HR</a:t>
            </a:r>
          </a:p>
        </p:txBody>
      </p:sp>
      <p:sp>
        <p:nvSpPr>
          <p:cNvPr id="426" name="TextBox 425"/>
          <p:cNvSpPr txBox="1"/>
          <p:nvPr/>
        </p:nvSpPr>
        <p:spPr>
          <a:xfrm rot="4865389">
            <a:off x="9178187" y="3037434"/>
            <a:ext cx="1748837" cy="307457"/>
          </a:xfrm>
          <a:prstGeom prst="rect">
            <a:avLst/>
          </a:prstGeom>
          <a:noFill/>
        </p:spPr>
        <p:txBody>
          <a:bodyPr wrap="square" rtlCol="0">
            <a:spAutoFit/>
          </a:bodyPr>
          <a:lstStyle/>
          <a:p>
            <a:pPr algn="ctr" defTabSz="456766">
              <a:spcBef>
                <a:spcPts val="1200"/>
              </a:spcBef>
              <a:buClr>
                <a:srgbClr val="D1232B"/>
              </a:buClr>
            </a:pPr>
            <a:r>
              <a:rPr lang="en-US" sz="1400" b="1" dirty="0">
                <a:solidFill>
                  <a:srgbClr val="FFFFFF"/>
                </a:solidFill>
                <a:latin typeface="Century Gothic" panose="020F0302020204030204"/>
              </a:rPr>
              <a:t>SecOps &amp; GRC</a:t>
            </a:r>
          </a:p>
        </p:txBody>
      </p:sp>
      <p:cxnSp>
        <p:nvCxnSpPr>
          <p:cNvPr id="4" name="Straight Connector 3"/>
          <p:cNvCxnSpPr/>
          <p:nvPr/>
        </p:nvCxnSpPr>
        <p:spPr>
          <a:xfrm flipH="1">
            <a:off x="7617533" y="949217"/>
            <a:ext cx="560434" cy="1364588"/>
          </a:xfrm>
          <a:prstGeom prst="line">
            <a:avLst/>
          </a:prstGeom>
          <a:ln w="254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2" name="Straight Connector 201"/>
          <p:cNvCxnSpPr/>
          <p:nvPr/>
        </p:nvCxnSpPr>
        <p:spPr>
          <a:xfrm flipH="1">
            <a:off x="8144557" y="1324824"/>
            <a:ext cx="842243" cy="1258925"/>
          </a:xfrm>
          <a:prstGeom prst="line">
            <a:avLst/>
          </a:prstGeom>
          <a:ln w="254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3" name="Straight Connector 202"/>
          <p:cNvCxnSpPr/>
          <p:nvPr/>
        </p:nvCxnSpPr>
        <p:spPr>
          <a:xfrm flipH="1">
            <a:off x="6386317" y="609113"/>
            <a:ext cx="85029" cy="1439362"/>
          </a:xfrm>
          <a:prstGeom prst="line">
            <a:avLst/>
          </a:prstGeom>
          <a:ln w="254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4" name="Straight Connector 203"/>
          <p:cNvCxnSpPr>
            <a:cxnSpLocks/>
          </p:cNvCxnSpPr>
          <p:nvPr/>
        </p:nvCxnSpPr>
        <p:spPr>
          <a:xfrm flipH="1" flipV="1">
            <a:off x="8266778" y="4219638"/>
            <a:ext cx="1304355" cy="1021509"/>
          </a:xfrm>
          <a:prstGeom prst="line">
            <a:avLst/>
          </a:prstGeom>
          <a:ln w="254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2" name="Straight Connector 231"/>
          <p:cNvCxnSpPr/>
          <p:nvPr/>
        </p:nvCxnSpPr>
        <p:spPr>
          <a:xfrm flipH="1">
            <a:off x="5924741" y="4901972"/>
            <a:ext cx="22429" cy="1476733"/>
          </a:xfrm>
          <a:prstGeom prst="line">
            <a:avLst/>
          </a:prstGeom>
          <a:ln w="254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37" name="TextBox 236"/>
          <p:cNvSpPr txBox="1"/>
          <p:nvPr/>
        </p:nvSpPr>
        <p:spPr bwMode="auto">
          <a:xfrm>
            <a:off x="4437439" y="5128153"/>
            <a:ext cx="650968" cy="398782"/>
          </a:xfrm>
          <a:prstGeom prst="rect">
            <a:avLst/>
          </a:prstGeom>
          <a:noFill/>
        </p:spPr>
        <p:txBody>
          <a:bodyPr lIns="0" rIns="0">
            <a:spAutoFit/>
          </a:bodyPr>
          <a:lstStyle/>
          <a:p>
            <a:pPr algn="ctr" defTabSz="1217707">
              <a:defRPr/>
            </a:pPr>
            <a:r>
              <a:rPr lang="en-US" sz="1000" kern="0" dirty="0">
                <a:solidFill>
                  <a:srgbClr val="FFFFFF"/>
                </a:solidFill>
                <a:latin typeface="Century Gothic" panose="020F0302020204030204"/>
              </a:rPr>
              <a:t>App Portfolio</a:t>
            </a:r>
          </a:p>
        </p:txBody>
      </p:sp>
      <p:pic>
        <p:nvPicPr>
          <p:cNvPr id="240" name="Picture 239" descr="legal.png"/>
          <p:cNvPicPr>
            <a:picLocks noChangeAspect="1"/>
          </p:cNvPicPr>
          <p:nvPr/>
        </p:nvPicPr>
        <p:blipFill>
          <a:blip r:embed="rId9" cstate="email">
            <a:biLevel thresh="25000"/>
            <a:extLst>
              <a:ext uri="{28A0092B-C50C-407E-A947-70E740481C1C}">
                <a14:useLocalDpi xmlns:a14="http://schemas.microsoft.com/office/drawing/2010/main"/>
              </a:ext>
            </a:extLst>
          </a:blip>
          <a:stretch>
            <a:fillRect/>
          </a:stretch>
        </p:blipFill>
        <p:spPr>
          <a:xfrm>
            <a:off x="8623852" y="4244993"/>
            <a:ext cx="232928" cy="218728"/>
          </a:xfrm>
          <a:prstGeom prst="rect">
            <a:avLst/>
          </a:prstGeom>
        </p:spPr>
      </p:pic>
      <p:sp>
        <p:nvSpPr>
          <p:cNvPr id="241" name="TextBox 240"/>
          <p:cNvSpPr txBox="1"/>
          <p:nvPr/>
        </p:nvSpPr>
        <p:spPr bwMode="auto">
          <a:xfrm>
            <a:off x="8866187" y="4273191"/>
            <a:ext cx="610885" cy="248880"/>
          </a:xfrm>
          <a:prstGeom prst="rect">
            <a:avLst/>
          </a:prstGeom>
          <a:noFill/>
        </p:spPr>
        <p:txBody>
          <a:bodyPr wrap="square" lIns="0" rIns="0">
            <a:spAutoFit/>
          </a:bodyPr>
          <a:lstStyle/>
          <a:p>
            <a:pPr algn="ctr" defTabSz="1217707">
              <a:defRPr/>
            </a:pPr>
            <a:r>
              <a:rPr lang="en-US" sz="1000" kern="0">
                <a:solidFill>
                  <a:srgbClr val="FFFFFF"/>
                </a:solidFill>
                <a:latin typeface="Century Gothic" panose="020F0302020204030204"/>
              </a:rPr>
              <a:t>Vendor</a:t>
            </a:r>
          </a:p>
        </p:txBody>
      </p:sp>
      <p:sp>
        <p:nvSpPr>
          <p:cNvPr id="11" name="Oval 10"/>
          <p:cNvSpPr/>
          <p:nvPr/>
        </p:nvSpPr>
        <p:spPr>
          <a:xfrm>
            <a:off x="3293992" y="2029989"/>
            <a:ext cx="5457542" cy="28644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6766"/>
            <a:endParaRPr lang="en-US" sz="1795">
              <a:solidFill>
                <a:srgbClr val="FFFFFF"/>
              </a:solidFill>
              <a:latin typeface="Century Gothic" panose="020F0302020204030204"/>
            </a:endParaRPr>
          </a:p>
        </p:txBody>
      </p:sp>
      <p:sp>
        <p:nvSpPr>
          <p:cNvPr id="229" name="Freeform 50"/>
          <p:cNvSpPr>
            <a:spLocks noChangeAspect="1" noEditPoints="1"/>
          </p:cNvSpPr>
          <p:nvPr/>
        </p:nvSpPr>
        <p:spPr bwMode="auto">
          <a:xfrm>
            <a:off x="4884646" y="4937021"/>
            <a:ext cx="269720" cy="223316"/>
          </a:xfrm>
          <a:custGeom>
            <a:avLst/>
            <a:gdLst>
              <a:gd name="T0" fmla="*/ 189 w 194"/>
              <a:gd name="T1" fmla="*/ 46 h 160"/>
              <a:gd name="T2" fmla="*/ 176 w 194"/>
              <a:gd name="T3" fmla="*/ 40 h 160"/>
              <a:gd name="T4" fmla="*/ 46 w 194"/>
              <a:gd name="T5" fmla="*/ 40 h 160"/>
              <a:gd name="T6" fmla="*/ 22 w 194"/>
              <a:gd name="T7" fmla="*/ 59 h 160"/>
              <a:gd name="T8" fmla="*/ 8 w 194"/>
              <a:gd name="T9" fmla="*/ 111 h 160"/>
              <a:gd name="T10" fmla="*/ 8 w 194"/>
              <a:gd name="T11" fmla="*/ 40 h 160"/>
              <a:gd name="T12" fmla="*/ 21 w 194"/>
              <a:gd name="T13" fmla="*/ 28 h 160"/>
              <a:gd name="T14" fmla="*/ 48 w 194"/>
              <a:gd name="T15" fmla="*/ 28 h 160"/>
              <a:gd name="T16" fmla="*/ 48 w 194"/>
              <a:gd name="T17" fmla="*/ 24 h 160"/>
              <a:gd name="T18" fmla="*/ 48 w 194"/>
              <a:gd name="T19" fmla="*/ 20 h 160"/>
              <a:gd name="T20" fmla="*/ 48 w 194"/>
              <a:gd name="T21" fmla="*/ 8 h 160"/>
              <a:gd name="T22" fmla="*/ 104 w 194"/>
              <a:gd name="T23" fmla="*/ 8 h 160"/>
              <a:gd name="T24" fmla="*/ 104 w 194"/>
              <a:gd name="T25" fmla="*/ 20 h 160"/>
              <a:gd name="T26" fmla="*/ 104 w 194"/>
              <a:gd name="T27" fmla="*/ 24 h 160"/>
              <a:gd name="T28" fmla="*/ 104 w 194"/>
              <a:gd name="T29" fmla="*/ 28 h 160"/>
              <a:gd name="T30" fmla="*/ 152 w 194"/>
              <a:gd name="T31" fmla="*/ 28 h 160"/>
              <a:gd name="T32" fmla="*/ 152 w 194"/>
              <a:gd name="T33" fmla="*/ 20 h 160"/>
              <a:gd name="T34" fmla="*/ 112 w 194"/>
              <a:gd name="T35" fmla="*/ 20 h 160"/>
              <a:gd name="T36" fmla="*/ 112 w 194"/>
              <a:gd name="T37" fmla="*/ 0 h 160"/>
              <a:gd name="T38" fmla="*/ 40 w 194"/>
              <a:gd name="T39" fmla="*/ 0 h 160"/>
              <a:gd name="T40" fmla="*/ 40 w 194"/>
              <a:gd name="T41" fmla="*/ 20 h 160"/>
              <a:gd name="T42" fmla="*/ 21 w 194"/>
              <a:gd name="T43" fmla="*/ 20 h 160"/>
              <a:gd name="T44" fmla="*/ 0 w 194"/>
              <a:gd name="T45" fmla="*/ 40 h 160"/>
              <a:gd name="T46" fmla="*/ 0 w 194"/>
              <a:gd name="T47" fmla="*/ 141 h 160"/>
              <a:gd name="T48" fmla="*/ 0 w 194"/>
              <a:gd name="T49" fmla="*/ 148 h 160"/>
              <a:gd name="T50" fmla="*/ 0 w 194"/>
              <a:gd name="T51" fmla="*/ 148 h 160"/>
              <a:gd name="T52" fmla="*/ 0 w 194"/>
              <a:gd name="T53" fmla="*/ 148 h 160"/>
              <a:gd name="T54" fmla="*/ 3 w 194"/>
              <a:gd name="T55" fmla="*/ 154 h 160"/>
              <a:gd name="T56" fmla="*/ 16 w 194"/>
              <a:gd name="T57" fmla="*/ 160 h 160"/>
              <a:gd name="T58" fmla="*/ 147 w 194"/>
              <a:gd name="T59" fmla="*/ 160 h 160"/>
              <a:gd name="T60" fmla="*/ 171 w 194"/>
              <a:gd name="T61" fmla="*/ 142 h 160"/>
              <a:gd name="T62" fmla="*/ 192 w 194"/>
              <a:gd name="T63" fmla="*/ 61 h 160"/>
              <a:gd name="T64" fmla="*/ 189 w 194"/>
              <a:gd name="T65" fmla="*/ 46 h 160"/>
              <a:gd name="T66" fmla="*/ 184 w 194"/>
              <a:gd name="T67" fmla="*/ 59 h 160"/>
              <a:gd name="T68" fmla="*/ 163 w 194"/>
              <a:gd name="T69" fmla="*/ 140 h 160"/>
              <a:gd name="T70" fmla="*/ 147 w 194"/>
              <a:gd name="T71" fmla="*/ 152 h 160"/>
              <a:gd name="T72" fmla="*/ 16 w 194"/>
              <a:gd name="T73" fmla="*/ 152 h 160"/>
              <a:gd name="T74" fmla="*/ 9 w 194"/>
              <a:gd name="T75" fmla="*/ 149 h 160"/>
              <a:gd name="T76" fmla="*/ 8 w 194"/>
              <a:gd name="T77" fmla="*/ 147 h 160"/>
              <a:gd name="T78" fmla="*/ 8 w 194"/>
              <a:gd name="T79" fmla="*/ 142 h 160"/>
              <a:gd name="T80" fmla="*/ 8 w 194"/>
              <a:gd name="T81" fmla="*/ 142 h 160"/>
              <a:gd name="T82" fmla="*/ 30 w 194"/>
              <a:gd name="T83" fmla="*/ 61 h 160"/>
              <a:gd name="T84" fmla="*/ 46 w 194"/>
              <a:gd name="T85" fmla="*/ 48 h 160"/>
              <a:gd name="T86" fmla="*/ 176 w 194"/>
              <a:gd name="T87" fmla="*/ 48 h 160"/>
              <a:gd name="T88" fmla="*/ 183 w 194"/>
              <a:gd name="T89" fmla="*/ 51 h 160"/>
              <a:gd name="T90" fmla="*/ 184 w 194"/>
              <a:gd name="T91" fmla="*/ 59 h 160"/>
              <a:gd name="T92" fmla="*/ 100 w 194"/>
              <a:gd name="T93" fmla="*/ 80 h 160"/>
              <a:gd name="T94" fmla="*/ 160 w 194"/>
              <a:gd name="T95" fmla="*/ 80 h 160"/>
              <a:gd name="T96" fmla="*/ 160 w 194"/>
              <a:gd name="T97" fmla="*/ 72 h 160"/>
              <a:gd name="T98" fmla="*/ 100 w 194"/>
              <a:gd name="T99" fmla="*/ 72 h 160"/>
              <a:gd name="T100" fmla="*/ 100 w 194"/>
              <a:gd name="T101" fmla="*/ 80 h 160"/>
              <a:gd name="T102" fmla="*/ 80 w 194"/>
              <a:gd name="T103" fmla="*/ 96 h 160"/>
              <a:gd name="T104" fmla="*/ 140 w 194"/>
              <a:gd name="T105" fmla="*/ 96 h 160"/>
              <a:gd name="T106" fmla="*/ 140 w 194"/>
              <a:gd name="T107" fmla="*/ 88 h 160"/>
              <a:gd name="T108" fmla="*/ 80 w 194"/>
              <a:gd name="T109" fmla="*/ 88 h 160"/>
              <a:gd name="T110" fmla="*/ 80 w 194"/>
              <a:gd name="T111" fmla="*/ 9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4" h="160">
                <a:moveTo>
                  <a:pt x="189" y="46"/>
                </a:moveTo>
                <a:cubicBezTo>
                  <a:pt x="186" y="42"/>
                  <a:pt x="182" y="40"/>
                  <a:pt x="176" y="40"/>
                </a:cubicBezTo>
                <a:cubicBezTo>
                  <a:pt x="46" y="40"/>
                  <a:pt x="46" y="40"/>
                  <a:pt x="46" y="40"/>
                </a:cubicBezTo>
                <a:cubicBezTo>
                  <a:pt x="36" y="40"/>
                  <a:pt x="25" y="49"/>
                  <a:pt x="22" y="59"/>
                </a:cubicBezTo>
                <a:cubicBezTo>
                  <a:pt x="8" y="111"/>
                  <a:pt x="8" y="111"/>
                  <a:pt x="8" y="111"/>
                </a:cubicBezTo>
                <a:cubicBezTo>
                  <a:pt x="8" y="40"/>
                  <a:pt x="8" y="40"/>
                  <a:pt x="8" y="40"/>
                </a:cubicBezTo>
                <a:cubicBezTo>
                  <a:pt x="8" y="33"/>
                  <a:pt x="14" y="28"/>
                  <a:pt x="21" y="28"/>
                </a:cubicBezTo>
                <a:cubicBezTo>
                  <a:pt x="48" y="28"/>
                  <a:pt x="48" y="28"/>
                  <a:pt x="48" y="28"/>
                </a:cubicBezTo>
                <a:cubicBezTo>
                  <a:pt x="48" y="24"/>
                  <a:pt x="48" y="24"/>
                  <a:pt x="48" y="24"/>
                </a:cubicBezTo>
                <a:cubicBezTo>
                  <a:pt x="48" y="20"/>
                  <a:pt x="48" y="20"/>
                  <a:pt x="48" y="20"/>
                </a:cubicBezTo>
                <a:cubicBezTo>
                  <a:pt x="48" y="8"/>
                  <a:pt x="48" y="8"/>
                  <a:pt x="48" y="8"/>
                </a:cubicBezTo>
                <a:cubicBezTo>
                  <a:pt x="104" y="8"/>
                  <a:pt x="104" y="8"/>
                  <a:pt x="104" y="8"/>
                </a:cubicBezTo>
                <a:cubicBezTo>
                  <a:pt x="104" y="20"/>
                  <a:pt x="104" y="20"/>
                  <a:pt x="104" y="20"/>
                </a:cubicBezTo>
                <a:cubicBezTo>
                  <a:pt x="104" y="24"/>
                  <a:pt x="104" y="24"/>
                  <a:pt x="104" y="24"/>
                </a:cubicBezTo>
                <a:cubicBezTo>
                  <a:pt x="104" y="28"/>
                  <a:pt x="104" y="28"/>
                  <a:pt x="104" y="28"/>
                </a:cubicBezTo>
                <a:cubicBezTo>
                  <a:pt x="152" y="28"/>
                  <a:pt x="152" y="28"/>
                  <a:pt x="152" y="28"/>
                </a:cubicBezTo>
                <a:cubicBezTo>
                  <a:pt x="152" y="20"/>
                  <a:pt x="152" y="20"/>
                  <a:pt x="152" y="20"/>
                </a:cubicBezTo>
                <a:cubicBezTo>
                  <a:pt x="112" y="20"/>
                  <a:pt x="112" y="20"/>
                  <a:pt x="112" y="20"/>
                </a:cubicBezTo>
                <a:cubicBezTo>
                  <a:pt x="112" y="0"/>
                  <a:pt x="112" y="0"/>
                  <a:pt x="112" y="0"/>
                </a:cubicBezTo>
                <a:cubicBezTo>
                  <a:pt x="40" y="0"/>
                  <a:pt x="40" y="0"/>
                  <a:pt x="40" y="0"/>
                </a:cubicBezTo>
                <a:cubicBezTo>
                  <a:pt x="40" y="20"/>
                  <a:pt x="40" y="20"/>
                  <a:pt x="40" y="20"/>
                </a:cubicBezTo>
                <a:cubicBezTo>
                  <a:pt x="21" y="20"/>
                  <a:pt x="21" y="20"/>
                  <a:pt x="21" y="20"/>
                </a:cubicBezTo>
                <a:cubicBezTo>
                  <a:pt x="9" y="20"/>
                  <a:pt x="0" y="29"/>
                  <a:pt x="0" y="40"/>
                </a:cubicBezTo>
                <a:cubicBezTo>
                  <a:pt x="0" y="141"/>
                  <a:pt x="0" y="141"/>
                  <a:pt x="0" y="141"/>
                </a:cubicBezTo>
                <a:cubicBezTo>
                  <a:pt x="0" y="144"/>
                  <a:pt x="0" y="146"/>
                  <a:pt x="0" y="148"/>
                </a:cubicBezTo>
                <a:cubicBezTo>
                  <a:pt x="0" y="148"/>
                  <a:pt x="0" y="148"/>
                  <a:pt x="0" y="148"/>
                </a:cubicBezTo>
                <a:cubicBezTo>
                  <a:pt x="0" y="148"/>
                  <a:pt x="0" y="148"/>
                  <a:pt x="0" y="148"/>
                </a:cubicBezTo>
                <a:cubicBezTo>
                  <a:pt x="1" y="150"/>
                  <a:pt x="2" y="152"/>
                  <a:pt x="3" y="154"/>
                </a:cubicBezTo>
                <a:cubicBezTo>
                  <a:pt x="6" y="158"/>
                  <a:pt x="11" y="160"/>
                  <a:pt x="16" y="160"/>
                </a:cubicBezTo>
                <a:cubicBezTo>
                  <a:pt x="147" y="160"/>
                  <a:pt x="147" y="160"/>
                  <a:pt x="147" y="160"/>
                </a:cubicBezTo>
                <a:cubicBezTo>
                  <a:pt x="157" y="160"/>
                  <a:pt x="168" y="152"/>
                  <a:pt x="171" y="142"/>
                </a:cubicBezTo>
                <a:cubicBezTo>
                  <a:pt x="192" y="61"/>
                  <a:pt x="192" y="61"/>
                  <a:pt x="192" y="61"/>
                </a:cubicBezTo>
                <a:cubicBezTo>
                  <a:pt x="194" y="56"/>
                  <a:pt x="193" y="50"/>
                  <a:pt x="189" y="46"/>
                </a:cubicBezTo>
                <a:close/>
                <a:moveTo>
                  <a:pt x="184" y="59"/>
                </a:moveTo>
                <a:cubicBezTo>
                  <a:pt x="163" y="140"/>
                  <a:pt x="163" y="140"/>
                  <a:pt x="163" y="140"/>
                </a:cubicBezTo>
                <a:cubicBezTo>
                  <a:pt x="161" y="146"/>
                  <a:pt x="154" y="152"/>
                  <a:pt x="147" y="152"/>
                </a:cubicBezTo>
                <a:cubicBezTo>
                  <a:pt x="16" y="152"/>
                  <a:pt x="16" y="152"/>
                  <a:pt x="16" y="152"/>
                </a:cubicBezTo>
                <a:cubicBezTo>
                  <a:pt x="13" y="152"/>
                  <a:pt x="11" y="151"/>
                  <a:pt x="9" y="149"/>
                </a:cubicBezTo>
                <a:cubicBezTo>
                  <a:pt x="9" y="148"/>
                  <a:pt x="9" y="148"/>
                  <a:pt x="8" y="147"/>
                </a:cubicBezTo>
                <a:cubicBezTo>
                  <a:pt x="8" y="142"/>
                  <a:pt x="8" y="142"/>
                  <a:pt x="8" y="142"/>
                </a:cubicBezTo>
                <a:cubicBezTo>
                  <a:pt x="8" y="142"/>
                  <a:pt x="8" y="142"/>
                  <a:pt x="8" y="142"/>
                </a:cubicBezTo>
                <a:cubicBezTo>
                  <a:pt x="30" y="61"/>
                  <a:pt x="30" y="61"/>
                  <a:pt x="30" y="61"/>
                </a:cubicBezTo>
                <a:cubicBezTo>
                  <a:pt x="32" y="54"/>
                  <a:pt x="39" y="48"/>
                  <a:pt x="46" y="48"/>
                </a:cubicBezTo>
                <a:cubicBezTo>
                  <a:pt x="176" y="48"/>
                  <a:pt x="176" y="48"/>
                  <a:pt x="176" y="48"/>
                </a:cubicBezTo>
                <a:cubicBezTo>
                  <a:pt x="179" y="48"/>
                  <a:pt x="182" y="49"/>
                  <a:pt x="183" y="51"/>
                </a:cubicBezTo>
                <a:cubicBezTo>
                  <a:pt x="185" y="53"/>
                  <a:pt x="185" y="56"/>
                  <a:pt x="184" y="59"/>
                </a:cubicBezTo>
                <a:close/>
                <a:moveTo>
                  <a:pt x="100" y="80"/>
                </a:moveTo>
                <a:cubicBezTo>
                  <a:pt x="160" y="80"/>
                  <a:pt x="160" y="80"/>
                  <a:pt x="160" y="80"/>
                </a:cubicBezTo>
                <a:cubicBezTo>
                  <a:pt x="160" y="72"/>
                  <a:pt x="160" y="72"/>
                  <a:pt x="160" y="72"/>
                </a:cubicBezTo>
                <a:cubicBezTo>
                  <a:pt x="100" y="72"/>
                  <a:pt x="100" y="72"/>
                  <a:pt x="100" y="72"/>
                </a:cubicBezTo>
                <a:lnTo>
                  <a:pt x="100" y="80"/>
                </a:lnTo>
                <a:close/>
                <a:moveTo>
                  <a:pt x="80" y="96"/>
                </a:moveTo>
                <a:cubicBezTo>
                  <a:pt x="140" y="96"/>
                  <a:pt x="140" y="96"/>
                  <a:pt x="140" y="96"/>
                </a:cubicBezTo>
                <a:cubicBezTo>
                  <a:pt x="140" y="88"/>
                  <a:pt x="140" y="88"/>
                  <a:pt x="140" y="88"/>
                </a:cubicBezTo>
                <a:cubicBezTo>
                  <a:pt x="80" y="88"/>
                  <a:pt x="80" y="88"/>
                  <a:pt x="80" y="88"/>
                </a:cubicBezTo>
                <a:lnTo>
                  <a:pt x="80" y="96"/>
                </a:lnTo>
                <a:close/>
              </a:path>
            </a:pathLst>
          </a:custGeom>
          <a:solidFill>
            <a:schemeClr val="bg1"/>
          </a:solidFill>
          <a:ln w="9525">
            <a:solidFill>
              <a:schemeClr val="bg1"/>
            </a:solidFill>
            <a:round/>
            <a:headEnd/>
            <a:tailEnd/>
          </a:ln>
        </p:spPr>
        <p:txBody>
          <a:bodyPr vert="horz" wrap="square" lIns="91344" tIns="45672" rIns="91344" bIns="45672" numCol="1" anchor="t" anchorCtr="0" compatLnSpc="1">
            <a:prstTxWarp prst="textNoShape">
              <a:avLst/>
            </a:prstTxWarp>
          </a:bodyPr>
          <a:lstStyle/>
          <a:p>
            <a:pPr defTabSz="456766"/>
            <a:endParaRPr lang="en-US" sz="1795">
              <a:solidFill>
                <a:srgbClr val="FFFFFF"/>
              </a:solidFill>
              <a:latin typeface="Century Gothic" panose="020F0302020204030204"/>
            </a:endParaRPr>
          </a:p>
        </p:txBody>
      </p:sp>
      <p:sp>
        <p:nvSpPr>
          <p:cNvPr id="235" name="Freeform 9"/>
          <p:cNvSpPr>
            <a:spLocks noEditPoints="1"/>
          </p:cNvSpPr>
          <p:nvPr/>
        </p:nvSpPr>
        <p:spPr bwMode="auto">
          <a:xfrm>
            <a:off x="8592675" y="2674722"/>
            <a:ext cx="203135" cy="247007"/>
          </a:xfrm>
          <a:custGeom>
            <a:avLst/>
            <a:gdLst>
              <a:gd name="T0" fmla="*/ 2435 w 4571"/>
              <a:gd name="T1" fmla="*/ 37 h 5231"/>
              <a:gd name="T2" fmla="*/ 2160 w 4571"/>
              <a:gd name="T3" fmla="*/ 0 h 5231"/>
              <a:gd name="T4" fmla="*/ 1143 w 4571"/>
              <a:gd name="T5" fmla="*/ 735 h 5231"/>
              <a:gd name="T6" fmla="*/ 0 w 4571"/>
              <a:gd name="T7" fmla="*/ 1143 h 5231"/>
              <a:gd name="T8" fmla="*/ 2286 w 4571"/>
              <a:gd name="T9" fmla="*/ 5231 h 5231"/>
              <a:gd name="T10" fmla="*/ 4571 w 4571"/>
              <a:gd name="T11" fmla="*/ 1143 h 5231"/>
              <a:gd name="T12" fmla="*/ 3428 w 4571"/>
              <a:gd name="T13" fmla="*/ 735 h 5231"/>
              <a:gd name="T14" fmla="*/ 2286 w 4571"/>
              <a:gd name="T15" fmla="*/ 5053 h 5231"/>
              <a:gd name="T16" fmla="*/ 163 w 4571"/>
              <a:gd name="T17" fmla="*/ 898 h 5231"/>
              <a:gd name="T18" fmla="*/ 2246 w 4571"/>
              <a:gd name="T19" fmla="*/ 164 h 5231"/>
              <a:gd name="T20" fmla="*/ 3428 w 4571"/>
              <a:gd name="T21" fmla="*/ 898 h 5231"/>
              <a:gd name="T22" fmla="*/ 4408 w 4571"/>
              <a:gd name="T23" fmla="*/ 1143 h 5231"/>
              <a:gd name="T24" fmla="*/ 2286 w 4571"/>
              <a:gd name="T25" fmla="*/ 490 h 5231"/>
              <a:gd name="T26" fmla="*/ 1143 w 4571"/>
              <a:gd name="T27" fmla="*/ 1143 h 5231"/>
              <a:gd name="T28" fmla="*/ 408 w 4571"/>
              <a:gd name="T29" fmla="*/ 1225 h 5231"/>
              <a:gd name="T30" fmla="*/ 2286 w 4571"/>
              <a:gd name="T31" fmla="*/ 4746 h 5231"/>
              <a:gd name="T32" fmla="*/ 4163 w 4571"/>
              <a:gd name="T33" fmla="*/ 1225 h 5231"/>
              <a:gd name="T34" fmla="*/ 3428 w 4571"/>
              <a:gd name="T35" fmla="*/ 1143 h 5231"/>
              <a:gd name="T36" fmla="*/ 2286 w 4571"/>
              <a:gd name="T37" fmla="*/ 4558 h 5231"/>
              <a:gd name="T38" fmla="*/ 1143 w 4571"/>
              <a:gd name="T39" fmla="*/ 1306 h 5231"/>
              <a:gd name="T40" fmla="*/ 3428 w 4571"/>
              <a:gd name="T41" fmla="*/ 1306 h 5231"/>
              <a:gd name="T42" fmla="*/ 2286 w 4571"/>
              <a:gd name="T43" fmla="*/ 4558 h 5231"/>
              <a:gd name="T44" fmla="*/ 3076 w 4571"/>
              <a:gd name="T45" fmla="*/ 2017 h 5231"/>
              <a:gd name="T46" fmla="*/ 2669 w 4571"/>
              <a:gd name="T47" fmla="*/ 2247 h 5231"/>
              <a:gd name="T48" fmla="*/ 2626 w 4571"/>
              <a:gd name="T49" fmla="*/ 1821 h 5231"/>
              <a:gd name="T50" fmla="*/ 1945 w 4571"/>
              <a:gd name="T51" fmla="*/ 1821 h 5231"/>
              <a:gd name="T52" fmla="*/ 1903 w 4571"/>
              <a:gd name="T53" fmla="*/ 2247 h 5231"/>
              <a:gd name="T54" fmla="*/ 1495 w 4571"/>
              <a:gd name="T55" fmla="*/ 2017 h 5231"/>
              <a:gd name="T56" fmla="*/ 1655 w 4571"/>
              <a:gd name="T57" fmla="*/ 2417 h 5231"/>
              <a:gd name="T58" fmla="*/ 1780 w 4571"/>
              <a:gd name="T59" fmla="*/ 2587 h 5231"/>
              <a:gd name="T60" fmla="*/ 1435 w 4571"/>
              <a:gd name="T61" fmla="*/ 2758 h 5231"/>
              <a:gd name="T62" fmla="*/ 1819 w 4571"/>
              <a:gd name="T63" fmla="*/ 2928 h 5231"/>
              <a:gd name="T64" fmla="*/ 1374 w 4571"/>
              <a:gd name="T65" fmla="*/ 3208 h 5231"/>
              <a:gd name="T66" fmla="*/ 1725 w 4571"/>
              <a:gd name="T67" fmla="*/ 3098 h 5231"/>
              <a:gd name="T68" fmla="*/ 2286 w 4571"/>
              <a:gd name="T69" fmla="*/ 3353 h 5231"/>
              <a:gd name="T70" fmla="*/ 2846 w 4571"/>
              <a:gd name="T71" fmla="*/ 3098 h 5231"/>
              <a:gd name="T72" fmla="*/ 3197 w 4571"/>
              <a:gd name="T73" fmla="*/ 3208 h 5231"/>
              <a:gd name="T74" fmla="*/ 2753 w 4571"/>
              <a:gd name="T75" fmla="*/ 2928 h 5231"/>
              <a:gd name="T76" fmla="*/ 3137 w 4571"/>
              <a:gd name="T77" fmla="*/ 2758 h 5231"/>
              <a:gd name="T78" fmla="*/ 2791 w 4571"/>
              <a:gd name="T79" fmla="*/ 2587 h 5231"/>
              <a:gd name="T80" fmla="*/ 2917 w 4571"/>
              <a:gd name="T81" fmla="*/ 2417 h 5231"/>
              <a:gd name="T82" fmla="*/ 2200 w 4571"/>
              <a:gd name="T83" fmla="*/ 3159 h 5231"/>
              <a:gd name="T84" fmla="*/ 2200 w 4571"/>
              <a:gd name="T85" fmla="*/ 2186 h 5231"/>
              <a:gd name="T86" fmla="*/ 2115 w 4571"/>
              <a:gd name="T87" fmla="*/ 1821 h 5231"/>
              <a:gd name="T88" fmla="*/ 2456 w 4571"/>
              <a:gd name="T89" fmla="*/ 1821 h 5231"/>
              <a:gd name="T90" fmla="*/ 2115 w 4571"/>
              <a:gd name="T91" fmla="*/ 1821 h 5231"/>
              <a:gd name="T92" fmla="*/ 2371 w 4571"/>
              <a:gd name="T93" fmla="*/ 2186 h 5231"/>
              <a:gd name="T94" fmla="*/ 2371 w 4571"/>
              <a:gd name="T95" fmla="*/ 3159 h 5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571" h="5231">
                <a:moveTo>
                  <a:pt x="3428" y="735"/>
                </a:moveTo>
                <a:cubicBezTo>
                  <a:pt x="2908" y="735"/>
                  <a:pt x="2440" y="44"/>
                  <a:pt x="2435" y="37"/>
                </a:cubicBezTo>
                <a:cubicBezTo>
                  <a:pt x="2411" y="0"/>
                  <a:pt x="2411" y="0"/>
                  <a:pt x="2411" y="0"/>
                </a:cubicBezTo>
                <a:cubicBezTo>
                  <a:pt x="2160" y="0"/>
                  <a:pt x="2160" y="0"/>
                  <a:pt x="2160" y="0"/>
                </a:cubicBezTo>
                <a:cubicBezTo>
                  <a:pt x="2136" y="37"/>
                  <a:pt x="2136" y="37"/>
                  <a:pt x="2136" y="37"/>
                </a:cubicBezTo>
                <a:cubicBezTo>
                  <a:pt x="2131" y="44"/>
                  <a:pt x="1663" y="735"/>
                  <a:pt x="1143" y="735"/>
                </a:cubicBezTo>
                <a:cubicBezTo>
                  <a:pt x="0" y="735"/>
                  <a:pt x="0" y="735"/>
                  <a:pt x="0" y="735"/>
                </a:cubicBezTo>
                <a:cubicBezTo>
                  <a:pt x="0" y="1143"/>
                  <a:pt x="0" y="1143"/>
                  <a:pt x="0" y="1143"/>
                </a:cubicBezTo>
                <a:cubicBezTo>
                  <a:pt x="0" y="4264"/>
                  <a:pt x="2232" y="5209"/>
                  <a:pt x="2255" y="5218"/>
                </a:cubicBezTo>
                <a:cubicBezTo>
                  <a:pt x="2286" y="5231"/>
                  <a:pt x="2286" y="5231"/>
                  <a:pt x="2286" y="5231"/>
                </a:cubicBezTo>
                <a:cubicBezTo>
                  <a:pt x="2316" y="5218"/>
                  <a:pt x="2316" y="5218"/>
                  <a:pt x="2316" y="5218"/>
                </a:cubicBezTo>
                <a:cubicBezTo>
                  <a:pt x="2339" y="5209"/>
                  <a:pt x="4571" y="4264"/>
                  <a:pt x="4571" y="1143"/>
                </a:cubicBezTo>
                <a:cubicBezTo>
                  <a:pt x="4571" y="735"/>
                  <a:pt x="4571" y="735"/>
                  <a:pt x="4571" y="735"/>
                </a:cubicBezTo>
                <a:lnTo>
                  <a:pt x="3428" y="735"/>
                </a:lnTo>
                <a:close/>
                <a:moveTo>
                  <a:pt x="4408" y="1143"/>
                </a:moveTo>
                <a:cubicBezTo>
                  <a:pt x="4408" y="3951"/>
                  <a:pt x="2549" y="4929"/>
                  <a:pt x="2286" y="5053"/>
                </a:cubicBezTo>
                <a:cubicBezTo>
                  <a:pt x="2022" y="4929"/>
                  <a:pt x="163" y="3951"/>
                  <a:pt x="163" y="1143"/>
                </a:cubicBezTo>
                <a:cubicBezTo>
                  <a:pt x="163" y="898"/>
                  <a:pt x="163" y="898"/>
                  <a:pt x="163" y="898"/>
                </a:cubicBezTo>
                <a:cubicBezTo>
                  <a:pt x="1143" y="898"/>
                  <a:pt x="1143" y="898"/>
                  <a:pt x="1143" y="898"/>
                </a:cubicBezTo>
                <a:cubicBezTo>
                  <a:pt x="1681" y="898"/>
                  <a:pt x="2135" y="318"/>
                  <a:pt x="2246" y="164"/>
                </a:cubicBezTo>
                <a:cubicBezTo>
                  <a:pt x="2325" y="164"/>
                  <a:pt x="2325" y="164"/>
                  <a:pt x="2325" y="164"/>
                </a:cubicBezTo>
                <a:cubicBezTo>
                  <a:pt x="2436" y="318"/>
                  <a:pt x="2890" y="898"/>
                  <a:pt x="3428" y="898"/>
                </a:cubicBezTo>
                <a:cubicBezTo>
                  <a:pt x="4408" y="898"/>
                  <a:pt x="4408" y="898"/>
                  <a:pt x="4408" y="898"/>
                </a:cubicBezTo>
                <a:lnTo>
                  <a:pt x="4408" y="1143"/>
                </a:lnTo>
                <a:close/>
                <a:moveTo>
                  <a:pt x="2356" y="613"/>
                </a:moveTo>
                <a:cubicBezTo>
                  <a:pt x="2286" y="490"/>
                  <a:pt x="2286" y="490"/>
                  <a:pt x="2286" y="490"/>
                </a:cubicBezTo>
                <a:cubicBezTo>
                  <a:pt x="2215" y="613"/>
                  <a:pt x="2215" y="613"/>
                  <a:pt x="2215" y="613"/>
                </a:cubicBezTo>
                <a:cubicBezTo>
                  <a:pt x="2202" y="634"/>
                  <a:pt x="1899" y="1143"/>
                  <a:pt x="1143" y="1143"/>
                </a:cubicBezTo>
                <a:cubicBezTo>
                  <a:pt x="408" y="1143"/>
                  <a:pt x="408" y="1143"/>
                  <a:pt x="408" y="1143"/>
                </a:cubicBezTo>
                <a:cubicBezTo>
                  <a:pt x="408" y="1225"/>
                  <a:pt x="408" y="1225"/>
                  <a:pt x="408" y="1225"/>
                </a:cubicBezTo>
                <a:cubicBezTo>
                  <a:pt x="408" y="3693"/>
                  <a:pt x="2228" y="4715"/>
                  <a:pt x="2246" y="4725"/>
                </a:cubicBezTo>
                <a:cubicBezTo>
                  <a:pt x="2286" y="4746"/>
                  <a:pt x="2286" y="4746"/>
                  <a:pt x="2286" y="4746"/>
                </a:cubicBezTo>
                <a:cubicBezTo>
                  <a:pt x="2325" y="4725"/>
                  <a:pt x="2325" y="4725"/>
                  <a:pt x="2325" y="4725"/>
                </a:cubicBezTo>
                <a:cubicBezTo>
                  <a:pt x="2343" y="4715"/>
                  <a:pt x="4163" y="3693"/>
                  <a:pt x="4163" y="1225"/>
                </a:cubicBezTo>
                <a:cubicBezTo>
                  <a:pt x="4163" y="1143"/>
                  <a:pt x="4163" y="1143"/>
                  <a:pt x="4163" y="1143"/>
                </a:cubicBezTo>
                <a:cubicBezTo>
                  <a:pt x="3428" y="1143"/>
                  <a:pt x="3428" y="1143"/>
                  <a:pt x="3428" y="1143"/>
                </a:cubicBezTo>
                <a:cubicBezTo>
                  <a:pt x="2672" y="1143"/>
                  <a:pt x="2369" y="634"/>
                  <a:pt x="2356" y="613"/>
                </a:cubicBezTo>
                <a:close/>
                <a:moveTo>
                  <a:pt x="2286" y="4558"/>
                </a:moveTo>
                <a:cubicBezTo>
                  <a:pt x="2030" y="4399"/>
                  <a:pt x="608" y="3419"/>
                  <a:pt x="572" y="1306"/>
                </a:cubicBezTo>
                <a:cubicBezTo>
                  <a:pt x="1143" y="1306"/>
                  <a:pt x="1143" y="1306"/>
                  <a:pt x="1143" y="1306"/>
                </a:cubicBezTo>
                <a:cubicBezTo>
                  <a:pt x="1790" y="1306"/>
                  <a:pt x="2145" y="968"/>
                  <a:pt x="2286" y="794"/>
                </a:cubicBezTo>
                <a:cubicBezTo>
                  <a:pt x="2426" y="968"/>
                  <a:pt x="2781" y="1306"/>
                  <a:pt x="3428" y="1306"/>
                </a:cubicBezTo>
                <a:cubicBezTo>
                  <a:pt x="3999" y="1306"/>
                  <a:pt x="3999" y="1306"/>
                  <a:pt x="3999" y="1306"/>
                </a:cubicBezTo>
                <a:cubicBezTo>
                  <a:pt x="3963" y="3419"/>
                  <a:pt x="2542" y="4399"/>
                  <a:pt x="2286" y="4558"/>
                </a:cubicBezTo>
                <a:close/>
                <a:moveTo>
                  <a:pt x="3197" y="2137"/>
                </a:moveTo>
                <a:cubicBezTo>
                  <a:pt x="3076" y="2017"/>
                  <a:pt x="3076" y="2017"/>
                  <a:pt x="3076" y="2017"/>
                </a:cubicBezTo>
                <a:cubicBezTo>
                  <a:pt x="2846" y="2247"/>
                  <a:pt x="2846" y="2247"/>
                  <a:pt x="2846" y="2247"/>
                </a:cubicBezTo>
                <a:cubicBezTo>
                  <a:pt x="2669" y="2247"/>
                  <a:pt x="2669" y="2247"/>
                  <a:pt x="2669" y="2247"/>
                </a:cubicBezTo>
                <a:cubicBezTo>
                  <a:pt x="2623" y="2178"/>
                  <a:pt x="2569" y="2120"/>
                  <a:pt x="2511" y="2077"/>
                </a:cubicBezTo>
                <a:cubicBezTo>
                  <a:pt x="2581" y="2014"/>
                  <a:pt x="2626" y="1923"/>
                  <a:pt x="2626" y="1821"/>
                </a:cubicBezTo>
                <a:cubicBezTo>
                  <a:pt x="2626" y="1634"/>
                  <a:pt x="2473" y="1481"/>
                  <a:pt x="2286" y="1481"/>
                </a:cubicBezTo>
                <a:cubicBezTo>
                  <a:pt x="2098" y="1481"/>
                  <a:pt x="1945" y="1634"/>
                  <a:pt x="1945" y="1821"/>
                </a:cubicBezTo>
                <a:cubicBezTo>
                  <a:pt x="1945" y="1923"/>
                  <a:pt x="1990" y="2014"/>
                  <a:pt x="2061" y="2077"/>
                </a:cubicBezTo>
                <a:cubicBezTo>
                  <a:pt x="2002" y="2120"/>
                  <a:pt x="1948" y="2178"/>
                  <a:pt x="1903" y="2247"/>
                </a:cubicBezTo>
                <a:cubicBezTo>
                  <a:pt x="1725" y="2247"/>
                  <a:pt x="1725" y="2247"/>
                  <a:pt x="1725" y="2247"/>
                </a:cubicBezTo>
                <a:cubicBezTo>
                  <a:pt x="1495" y="2017"/>
                  <a:pt x="1495" y="2017"/>
                  <a:pt x="1495" y="2017"/>
                </a:cubicBezTo>
                <a:cubicBezTo>
                  <a:pt x="1374" y="2137"/>
                  <a:pt x="1374" y="2137"/>
                  <a:pt x="1374" y="2137"/>
                </a:cubicBezTo>
                <a:cubicBezTo>
                  <a:pt x="1655" y="2417"/>
                  <a:pt x="1655" y="2417"/>
                  <a:pt x="1655" y="2417"/>
                </a:cubicBezTo>
                <a:cubicBezTo>
                  <a:pt x="1819" y="2417"/>
                  <a:pt x="1819" y="2417"/>
                  <a:pt x="1819" y="2417"/>
                </a:cubicBezTo>
                <a:cubicBezTo>
                  <a:pt x="1800" y="2471"/>
                  <a:pt x="1786" y="2528"/>
                  <a:pt x="1780" y="2587"/>
                </a:cubicBezTo>
                <a:cubicBezTo>
                  <a:pt x="1435" y="2587"/>
                  <a:pt x="1435" y="2587"/>
                  <a:pt x="1435" y="2587"/>
                </a:cubicBezTo>
                <a:cubicBezTo>
                  <a:pt x="1435" y="2758"/>
                  <a:pt x="1435" y="2758"/>
                  <a:pt x="1435" y="2758"/>
                </a:cubicBezTo>
                <a:cubicBezTo>
                  <a:pt x="1780" y="2758"/>
                  <a:pt x="1780" y="2758"/>
                  <a:pt x="1780" y="2758"/>
                </a:cubicBezTo>
                <a:cubicBezTo>
                  <a:pt x="1786" y="2817"/>
                  <a:pt x="1800" y="2874"/>
                  <a:pt x="1819" y="2928"/>
                </a:cubicBezTo>
                <a:cubicBezTo>
                  <a:pt x="1655" y="2928"/>
                  <a:pt x="1655" y="2928"/>
                  <a:pt x="1655" y="2928"/>
                </a:cubicBezTo>
                <a:cubicBezTo>
                  <a:pt x="1374" y="3208"/>
                  <a:pt x="1374" y="3208"/>
                  <a:pt x="1374" y="3208"/>
                </a:cubicBezTo>
                <a:cubicBezTo>
                  <a:pt x="1495" y="3328"/>
                  <a:pt x="1495" y="3328"/>
                  <a:pt x="1495" y="3328"/>
                </a:cubicBezTo>
                <a:cubicBezTo>
                  <a:pt x="1725" y="3098"/>
                  <a:pt x="1725" y="3098"/>
                  <a:pt x="1725" y="3098"/>
                </a:cubicBezTo>
                <a:cubicBezTo>
                  <a:pt x="1903" y="3098"/>
                  <a:pt x="1903" y="3098"/>
                  <a:pt x="1903" y="3098"/>
                </a:cubicBezTo>
                <a:cubicBezTo>
                  <a:pt x="2005" y="3254"/>
                  <a:pt x="2153" y="3353"/>
                  <a:pt x="2286" y="3353"/>
                </a:cubicBezTo>
                <a:cubicBezTo>
                  <a:pt x="2418" y="3353"/>
                  <a:pt x="2566" y="3254"/>
                  <a:pt x="2669" y="3098"/>
                </a:cubicBezTo>
                <a:cubicBezTo>
                  <a:pt x="2846" y="3098"/>
                  <a:pt x="2846" y="3098"/>
                  <a:pt x="2846" y="3098"/>
                </a:cubicBezTo>
                <a:cubicBezTo>
                  <a:pt x="3076" y="3328"/>
                  <a:pt x="3076" y="3328"/>
                  <a:pt x="3076" y="3328"/>
                </a:cubicBezTo>
                <a:cubicBezTo>
                  <a:pt x="3197" y="3208"/>
                  <a:pt x="3197" y="3208"/>
                  <a:pt x="3197" y="3208"/>
                </a:cubicBezTo>
                <a:cubicBezTo>
                  <a:pt x="2917" y="2928"/>
                  <a:pt x="2917" y="2928"/>
                  <a:pt x="2917" y="2928"/>
                </a:cubicBezTo>
                <a:cubicBezTo>
                  <a:pt x="2753" y="2928"/>
                  <a:pt x="2753" y="2928"/>
                  <a:pt x="2753" y="2928"/>
                </a:cubicBezTo>
                <a:cubicBezTo>
                  <a:pt x="2771" y="2874"/>
                  <a:pt x="2785" y="2817"/>
                  <a:pt x="2791" y="2758"/>
                </a:cubicBezTo>
                <a:cubicBezTo>
                  <a:pt x="3137" y="2758"/>
                  <a:pt x="3137" y="2758"/>
                  <a:pt x="3137" y="2758"/>
                </a:cubicBezTo>
                <a:cubicBezTo>
                  <a:pt x="3137" y="2587"/>
                  <a:pt x="3137" y="2587"/>
                  <a:pt x="3137" y="2587"/>
                </a:cubicBezTo>
                <a:cubicBezTo>
                  <a:pt x="2791" y="2587"/>
                  <a:pt x="2791" y="2587"/>
                  <a:pt x="2791" y="2587"/>
                </a:cubicBezTo>
                <a:cubicBezTo>
                  <a:pt x="2785" y="2528"/>
                  <a:pt x="2771" y="2471"/>
                  <a:pt x="2753" y="2417"/>
                </a:cubicBezTo>
                <a:cubicBezTo>
                  <a:pt x="2917" y="2417"/>
                  <a:pt x="2917" y="2417"/>
                  <a:pt x="2917" y="2417"/>
                </a:cubicBezTo>
                <a:lnTo>
                  <a:pt x="3197" y="2137"/>
                </a:lnTo>
                <a:close/>
                <a:moveTo>
                  <a:pt x="2200" y="3159"/>
                </a:moveTo>
                <a:cubicBezTo>
                  <a:pt x="2079" y="3094"/>
                  <a:pt x="1945" y="2907"/>
                  <a:pt x="1945" y="2672"/>
                </a:cubicBezTo>
                <a:cubicBezTo>
                  <a:pt x="1945" y="2438"/>
                  <a:pt x="2079" y="2251"/>
                  <a:pt x="2200" y="2186"/>
                </a:cubicBezTo>
                <a:lnTo>
                  <a:pt x="2200" y="3159"/>
                </a:lnTo>
                <a:close/>
                <a:moveTo>
                  <a:pt x="2115" y="1821"/>
                </a:moveTo>
                <a:cubicBezTo>
                  <a:pt x="2115" y="1728"/>
                  <a:pt x="2192" y="1651"/>
                  <a:pt x="2286" y="1651"/>
                </a:cubicBezTo>
                <a:cubicBezTo>
                  <a:pt x="2379" y="1651"/>
                  <a:pt x="2456" y="1728"/>
                  <a:pt x="2456" y="1821"/>
                </a:cubicBezTo>
                <a:cubicBezTo>
                  <a:pt x="2456" y="1915"/>
                  <a:pt x="2379" y="1992"/>
                  <a:pt x="2286" y="1992"/>
                </a:cubicBezTo>
                <a:cubicBezTo>
                  <a:pt x="2192" y="1992"/>
                  <a:pt x="2115" y="1915"/>
                  <a:pt x="2115" y="1821"/>
                </a:cubicBezTo>
                <a:close/>
                <a:moveTo>
                  <a:pt x="2371" y="3159"/>
                </a:moveTo>
                <a:cubicBezTo>
                  <a:pt x="2371" y="2186"/>
                  <a:pt x="2371" y="2186"/>
                  <a:pt x="2371" y="2186"/>
                </a:cubicBezTo>
                <a:cubicBezTo>
                  <a:pt x="2493" y="2251"/>
                  <a:pt x="2626" y="2438"/>
                  <a:pt x="2626" y="2672"/>
                </a:cubicBezTo>
                <a:cubicBezTo>
                  <a:pt x="2626" y="2907"/>
                  <a:pt x="2493" y="3094"/>
                  <a:pt x="2371" y="3159"/>
                </a:cubicBezTo>
                <a:close/>
              </a:path>
            </a:pathLst>
          </a:custGeom>
          <a:solidFill>
            <a:srgbClr val="006168"/>
          </a:solidFill>
          <a:ln>
            <a:solidFill>
              <a:schemeClr val="bg1"/>
            </a:solidFill>
          </a:ln>
        </p:spPr>
        <p:txBody>
          <a:bodyPr vert="horz" wrap="square" lIns="91344" tIns="45672" rIns="91344" bIns="45672" numCol="1" anchor="t" anchorCtr="0" compatLnSpc="1">
            <a:prstTxWarp prst="textNoShape">
              <a:avLst/>
            </a:prstTxWarp>
          </a:bodyPr>
          <a:lstStyle/>
          <a:p>
            <a:pPr defTabSz="456766"/>
            <a:endParaRPr lang="en-US" sz="1795">
              <a:solidFill>
                <a:srgbClr val="FFFFFF"/>
              </a:solidFill>
              <a:latin typeface="Century Gothic" panose="020F0302020204030204"/>
            </a:endParaRPr>
          </a:p>
        </p:txBody>
      </p:sp>
      <p:grpSp>
        <p:nvGrpSpPr>
          <p:cNvPr id="236" name="Group 44"/>
          <p:cNvGrpSpPr>
            <a:grpSpLocks noChangeAspect="1"/>
          </p:cNvGrpSpPr>
          <p:nvPr/>
        </p:nvGrpSpPr>
        <p:grpSpPr bwMode="auto">
          <a:xfrm>
            <a:off x="8778533" y="3943291"/>
            <a:ext cx="209177" cy="229964"/>
            <a:chOff x="3516" y="1804"/>
            <a:chExt cx="644" cy="708"/>
          </a:xfrm>
          <a:solidFill>
            <a:schemeClr val="tx1">
              <a:lumMod val="50000"/>
              <a:lumOff val="50000"/>
            </a:schemeClr>
          </a:solidFill>
        </p:grpSpPr>
        <p:sp>
          <p:nvSpPr>
            <p:cNvPr id="238" name="Freeform 45"/>
            <p:cNvSpPr>
              <a:spLocks noEditPoints="1"/>
            </p:cNvSpPr>
            <p:nvPr/>
          </p:nvSpPr>
          <p:spPr bwMode="auto">
            <a:xfrm>
              <a:off x="3518" y="1806"/>
              <a:ext cx="639" cy="703"/>
            </a:xfrm>
            <a:custGeom>
              <a:avLst/>
              <a:gdLst>
                <a:gd name="T0" fmla="*/ 267 w 268"/>
                <a:gd name="T1" fmla="*/ 189 h 295"/>
                <a:gd name="T2" fmla="*/ 268 w 268"/>
                <a:gd name="T3" fmla="*/ 188 h 295"/>
                <a:gd name="T4" fmla="*/ 268 w 268"/>
                <a:gd name="T5" fmla="*/ 188 h 295"/>
                <a:gd name="T6" fmla="*/ 268 w 268"/>
                <a:gd name="T7" fmla="*/ 18 h 295"/>
                <a:gd name="T8" fmla="*/ 249 w 268"/>
                <a:gd name="T9" fmla="*/ 0 h 295"/>
                <a:gd name="T10" fmla="*/ 78 w 268"/>
                <a:gd name="T11" fmla="*/ 0 h 295"/>
                <a:gd name="T12" fmla="*/ 60 w 268"/>
                <a:gd name="T13" fmla="*/ 18 h 295"/>
                <a:gd name="T14" fmla="*/ 60 w 268"/>
                <a:gd name="T15" fmla="*/ 167 h 295"/>
                <a:gd name="T16" fmla="*/ 0 w 268"/>
                <a:gd name="T17" fmla="*/ 231 h 295"/>
                <a:gd name="T18" fmla="*/ 64 w 268"/>
                <a:gd name="T19" fmla="*/ 295 h 295"/>
                <a:gd name="T20" fmla="*/ 113 w 268"/>
                <a:gd name="T21" fmla="*/ 272 h 295"/>
                <a:gd name="T22" fmla="*/ 183 w 268"/>
                <a:gd name="T23" fmla="*/ 272 h 295"/>
                <a:gd name="T24" fmla="*/ 186 w 268"/>
                <a:gd name="T25" fmla="*/ 271 h 295"/>
                <a:gd name="T26" fmla="*/ 266 w 268"/>
                <a:gd name="T27" fmla="*/ 191 h 295"/>
                <a:gd name="T28" fmla="*/ 267 w 268"/>
                <a:gd name="T29" fmla="*/ 190 h 295"/>
                <a:gd name="T30" fmla="*/ 267 w 268"/>
                <a:gd name="T31" fmla="*/ 189 h 295"/>
                <a:gd name="T32" fmla="*/ 267 w 268"/>
                <a:gd name="T33" fmla="*/ 189 h 295"/>
                <a:gd name="T34" fmla="*/ 187 w 268"/>
                <a:gd name="T35" fmla="*/ 259 h 295"/>
                <a:gd name="T36" fmla="*/ 187 w 268"/>
                <a:gd name="T37" fmla="*/ 192 h 295"/>
                <a:gd name="T38" fmla="*/ 254 w 268"/>
                <a:gd name="T39" fmla="*/ 192 h 295"/>
                <a:gd name="T40" fmla="*/ 187 w 268"/>
                <a:gd name="T41" fmla="*/ 259 h 295"/>
                <a:gd name="T42" fmla="*/ 64 w 268"/>
                <a:gd name="T43" fmla="*/ 287 h 295"/>
                <a:gd name="T44" fmla="*/ 8 w 268"/>
                <a:gd name="T45" fmla="*/ 231 h 295"/>
                <a:gd name="T46" fmla="*/ 64 w 268"/>
                <a:gd name="T47" fmla="*/ 175 h 295"/>
                <a:gd name="T48" fmla="*/ 120 w 268"/>
                <a:gd name="T49" fmla="*/ 231 h 295"/>
                <a:gd name="T50" fmla="*/ 64 w 268"/>
                <a:gd name="T51" fmla="*/ 287 h 295"/>
                <a:gd name="T52" fmla="*/ 128 w 268"/>
                <a:gd name="T53" fmla="*/ 231 h 295"/>
                <a:gd name="T54" fmla="*/ 68 w 268"/>
                <a:gd name="T55" fmla="*/ 167 h 295"/>
                <a:gd name="T56" fmla="*/ 68 w 268"/>
                <a:gd name="T57" fmla="*/ 18 h 295"/>
                <a:gd name="T58" fmla="*/ 78 w 268"/>
                <a:gd name="T59" fmla="*/ 8 h 295"/>
                <a:gd name="T60" fmla="*/ 249 w 268"/>
                <a:gd name="T61" fmla="*/ 8 h 295"/>
                <a:gd name="T62" fmla="*/ 260 w 268"/>
                <a:gd name="T63" fmla="*/ 18 h 295"/>
                <a:gd name="T64" fmla="*/ 260 w 268"/>
                <a:gd name="T65" fmla="*/ 184 h 295"/>
                <a:gd name="T66" fmla="*/ 183 w 268"/>
                <a:gd name="T67" fmla="*/ 184 h 295"/>
                <a:gd name="T68" fmla="*/ 179 w 268"/>
                <a:gd name="T69" fmla="*/ 188 h 295"/>
                <a:gd name="T70" fmla="*/ 179 w 268"/>
                <a:gd name="T71" fmla="*/ 264 h 295"/>
                <a:gd name="T72" fmla="*/ 119 w 268"/>
                <a:gd name="T73" fmla="*/ 264 h 295"/>
                <a:gd name="T74" fmla="*/ 128 w 268"/>
                <a:gd name="T75" fmla="*/ 231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8" h="295">
                  <a:moveTo>
                    <a:pt x="267" y="189"/>
                  </a:moveTo>
                  <a:cubicBezTo>
                    <a:pt x="268" y="188"/>
                    <a:pt x="268" y="188"/>
                    <a:pt x="268" y="188"/>
                  </a:cubicBezTo>
                  <a:cubicBezTo>
                    <a:pt x="268" y="188"/>
                    <a:pt x="268" y="188"/>
                    <a:pt x="268" y="188"/>
                  </a:cubicBezTo>
                  <a:cubicBezTo>
                    <a:pt x="268" y="18"/>
                    <a:pt x="268" y="18"/>
                    <a:pt x="268" y="18"/>
                  </a:cubicBezTo>
                  <a:cubicBezTo>
                    <a:pt x="268" y="8"/>
                    <a:pt x="259" y="0"/>
                    <a:pt x="249" y="0"/>
                  </a:cubicBezTo>
                  <a:cubicBezTo>
                    <a:pt x="78" y="0"/>
                    <a:pt x="78" y="0"/>
                    <a:pt x="78" y="0"/>
                  </a:cubicBezTo>
                  <a:cubicBezTo>
                    <a:pt x="68" y="0"/>
                    <a:pt x="60" y="8"/>
                    <a:pt x="60" y="18"/>
                  </a:cubicBezTo>
                  <a:cubicBezTo>
                    <a:pt x="60" y="167"/>
                    <a:pt x="60" y="167"/>
                    <a:pt x="60" y="167"/>
                  </a:cubicBezTo>
                  <a:cubicBezTo>
                    <a:pt x="26" y="169"/>
                    <a:pt x="0" y="197"/>
                    <a:pt x="0" y="231"/>
                  </a:cubicBezTo>
                  <a:cubicBezTo>
                    <a:pt x="0" y="267"/>
                    <a:pt x="29" y="295"/>
                    <a:pt x="64" y="295"/>
                  </a:cubicBezTo>
                  <a:cubicBezTo>
                    <a:pt x="84" y="295"/>
                    <a:pt x="102" y="286"/>
                    <a:pt x="113" y="272"/>
                  </a:cubicBezTo>
                  <a:cubicBezTo>
                    <a:pt x="183" y="272"/>
                    <a:pt x="183" y="272"/>
                    <a:pt x="183" y="272"/>
                  </a:cubicBezTo>
                  <a:cubicBezTo>
                    <a:pt x="184" y="272"/>
                    <a:pt x="185" y="272"/>
                    <a:pt x="186" y="271"/>
                  </a:cubicBezTo>
                  <a:cubicBezTo>
                    <a:pt x="266" y="191"/>
                    <a:pt x="266" y="191"/>
                    <a:pt x="266" y="191"/>
                  </a:cubicBezTo>
                  <a:cubicBezTo>
                    <a:pt x="266" y="190"/>
                    <a:pt x="266" y="190"/>
                    <a:pt x="267" y="190"/>
                  </a:cubicBezTo>
                  <a:cubicBezTo>
                    <a:pt x="267" y="190"/>
                    <a:pt x="267" y="190"/>
                    <a:pt x="267" y="189"/>
                  </a:cubicBezTo>
                  <a:cubicBezTo>
                    <a:pt x="267" y="189"/>
                    <a:pt x="267" y="189"/>
                    <a:pt x="267" y="189"/>
                  </a:cubicBezTo>
                  <a:close/>
                  <a:moveTo>
                    <a:pt x="187" y="259"/>
                  </a:moveTo>
                  <a:cubicBezTo>
                    <a:pt x="187" y="192"/>
                    <a:pt x="187" y="192"/>
                    <a:pt x="187" y="192"/>
                  </a:cubicBezTo>
                  <a:cubicBezTo>
                    <a:pt x="254" y="192"/>
                    <a:pt x="254" y="192"/>
                    <a:pt x="254" y="192"/>
                  </a:cubicBezTo>
                  <a:lnTo>
                    <a:pt x="187" y="259"/>
                  </a:lnTo>
                  <a:close/>
                  <a:moveTo>
                    <a:pt x="64" y="287"/>
                  </a:moveTo>
                  <a:cubicBezTo>
                    <a:pt x="33" y="287"/>
                    <a:pt x="8" y="262"/>
                    <a:pt x="8" y="231"/>
                  </a:cubicBezTo>
                  <a:cubicBezTo>
                    <a:pt x="8" y="200"/>
                    <a:pt x="33" y="175"/>
                    <a:pt x="64" y="175"/>
                  </a:cubicBezTo>
                  <a:cubicBezTo>
                    <a:pt x="95" y="175"/>
                    <a:pt x="120" y="200"/>
                    <a:pt x="120" y="231"/>
                  </a:cubicBezTo>
                  <a:cubicBezTo>
                    <a:pt x="120" y="262"/>
                    <a:pt x="95" y="287"/>
                    <a:pt x="64" y="287"/>
                  </a:cubicBezTo>
                  <a:close/>
                  <a:moveTo>
                    <a:pt x="128" y="231"/>
                  </a:moveTo>
                  <a:cubicBezTo>
                    <a:pt x="128" y="197"/>
                    <a:pt x="102" y="169"/>
                    <a:pt x="68" y="167"/>
                  </a:cubicBezTo>
                  <a:cubicBezTo>
                    <a:pt x="68" y="18"/>
                    <a:pt x="68" y="18"/>
                    <a:pt x="68" y="18"/>
                  </a:cubicBezTo>
                  <a:cubicBezTo>
                    <a:pt x="68" y="13"/>
                    <a:pt x="73" y="8"/>
                    <a:pt x="78" y="8"/>
                  </a:cubicBezTo>
                  <a:cubicBezTo>
                    <a:pt x="249" y="8"/>
                    <a:pt x="249" y="8"/>
                    <a:pt x="249" y="8"/>
                  </a:cubicBezTo>
                  <a:cubicBezTo>
                    <a:pt x="255" y="8"/>
                    <a:pt x="260" y="13"/>
                    <a:pt x="260" y="18"/>
                  </a:cubicBezTo>
                  <a:cubicBezTo>
                    <a:pt x="260" y="184"/>
                    <a:pt x="260" y="184"/>
                    <a:pt x="260" y="184"/>
                  </a:cubicBezTo>
                  <a:cubicBezTo>
                    <a:pt x="183" y="184"/>
                    <a:pt x="183" y="184"/>
                    <a:pt x="183" y="184"/>
                  </a:cubicBezTo>
                  <a:cubicBezTo>
                    <a:pt x="181" y="184"/>
                    <a:pt x="179" y="185"/>
                    <a:pt x="179" y="188"/>
                  </a:cubicBezTo>
                  <a:cubicBezTo>
                    <a:pt x="179" y="264"/>
                    <a:pt x="179" y="264"/>
                    <a:pt x="179" y="264"/>
                  </a:cubicBezTo>
                  <a:cubicBezTo>
                    <a:pt x="119" y="264"/>
                    <a:pt x="119" y="264"/>
                    <a:pt x="119" y="264"/>
                  </a:cubicBezTo>
                  <a:cubicBezTo>
                    <a:pt x="125" y="255"/>
                    <a:pt x="128" y="243"/>
                    <a:pt x="128" y="231"/>
                  </a:cubicBezTo>
                  <a:close/>
                </a:path>
              </a:pathLst>
            </a:custGeom>
            <a:grpFill/>
            <a:ln w="9525">
              <a:solidFill>
                <a:schemeClr val="bg1"/>
              </a:solidFill>
              <a:round/>
              <a:headEnd/>
              <a:tailEnd/>
            </a:ln>
          </p:spPr>
          <p:txBody>
            <a:bodyPr vert="horz" wrap="square" lIns="91344" tIns="45672" rIns="91344" bIns="45672" numCol="1" anchor="t" anchorCtr="0" compatLnSpc="1">
              <a:prstTxWarp prst="textNoShape">
                <a:avLst/>
              </a:prstTxWarp>
            </a:bodyPr>
            <a:lstStyle/>
            <a:p>
              <a:pPr defTabSz="456766"/>
              <a:endParaRPr lang="en-US" sz="1795">
                <a:solidFill>
                  <a:srgbClr val="FFFFFF"/>
                </a:solidFill>
                <a:latin typeface="Century Gothic" panose="020F0302020204030204"/>
              </a:endParaRPr>
            </a:p>
          </p:txBody>
        </p:sp>
        <p:sp>
          <p:nvSpPr>
            <p:cNvPr id="242" name="Freeform 46"/>
            <p:cNvSpPr>
              <a:spLocks noEditPoints="1"/>
            </p:cNvSpPr>
            <p:nvPr/>
          </p:nvSpPr>
          <p:spPr bwMode="auto">
            <a:xfrm>
              <a:off x="3518" y="1804"/>
              <a:ext cx="642" cy="705"/>
            </a:xfrm>
            <a:custGeom>
              <a:avLst/>
              <a:gdLst>
                <a:gd name="T0" fmla="*/ 0 w 269"/>
                <a:gd name="T1" fmla="*/ 232 h 296"/>
                <a:gd name="T2" fmla="*/ 60 w 269"/>
                <a:gd name="T3" fmla="*/ 19 h 296"/>
                <a:gd name="T4" fmla="*/ 249 w 269"/>
                <a:gd name="T5" fmla="*/ 0 h 296"/>
                <a:gd name="T6" fmla="*/ 269 w 269"/>
                <a:gd name="T7" fmla="*/ 189 h 296"/>
                <a:gd name="T8" fmla="*/ 268 w 269"/>
                <a:gd name="T9" fmla="*/ 191 h 296"/>
                <a:gd name="T10" fmla="*/ 267 w 269"/>
                <a:gd name="T11" fmla="*/ 192 h 296"/>
                <a:gd name="T12" fmla="*/ 267 w 269"/>
                <a:gd name="T13" fmla="*/ 192 h 296"/>
                <a:gd name="T14" fmla="*/ 186 w 269"/>
                <a:gd name="T15" fmla="*/ 272 h 296"/>
                <a:gd name="T16" fmla="*/ 113 w 269"/>
                <a:gd name="T17" fmla="*/ 273 h 296"/>
                <a:gd name="T18" fmla="*/ 78 w 269"/>
                <a:gd name="T19" fmla="*/ 1 h 296"/>
                <a:gd name="T20" fmla="*/ 61 w 269"/>
                <a:gd name="T21" fmla="*/ 168 h 296"/>
                <a:gd name="T22" fmla="*/ 1 w 269"/>
                <a:gd name="T23" fmla="*/ 232 h 296"/>
                <a:gd name="T24" fmla="*/ 113 w 269"/>
                <a:gd name="T25" fmla="*/ 273 h 296"/>
                <a:gd name="T26" fmla="*/ 183 w 269"/>
                <a:gd name="T27" fmla="*/ 272 h 296"/>
                <a:gd name="T28" fmla="*/ 266 w 269"/>
                <a:gd name="T29" fmla="*/ 192 h 296"/>
                <a:gd name="T30" fmla="*/ 267 w 269"/>
                <a:gd name="T31" fmla="*/ 190 h 296"/>
                <a:gd name="T32" fmla="*/ 268 w 269"/>
                <a:gd name="T33" fmla="*/ 19 h 296"/>
                <a:gd name="T34" fmla="*/ 78 w 269"/>
                <a:gd name="T35" fmla="*/ 1 h 296"/>
                <a:gd name="T36" fmla="*/ 8 w 269"/>
                <a:gd name="T37" fmla="*/ 232 h 296"/>
                <a:gd name="T38" fmla="*/ 121 w 269"/>
                <a:gd name="T39" fmla="*/ 232 h 296"/>
                <a:gd name="T40" fmla="*/ 64 w 269"/>
                <a:gd name="T41" fmla="*/ 176 h 296"/>
                <a:gd name="T42" fmla="*/ 64 w 269"/>
                <a:gd name="T43" fmla="*/ 287 h 296"/>
                <a:gd name="T44" fmla="*/ 64 w 269"/>
                <a:gd name="T45" fmla="*/ 176 h 296"/>
                <a:gd name="T46" fmla="*/ 118 w 269"/>
                <a:gd name="T47" fmla="*/ 265 h 296"/>
                <a:gd name="T48" fmla="*/ 128 w 269"/>
                <a:gd name="T49" fmla="*/ 232 h 296"/>
                <a:gd name="T50" fmla="*/ 68 w 269"/>
                <a:gd name="T51" fmla="*/ 168 h 296"/>
                <a:gd name="T52" fmla="*/ 78 w 269"/>
                <a:gd name="T53" fmla="*/ 8 h 296"/>
                <a:gd name="T54" fmla="*/ 261 w 269"/>
                <a:gd name="T55" fmla="*/ 19 h 296"/>
                <a:gd name="T56" fmla="*/ 183 w 269"/>
                <a:gd name="T57" fmla="*/ 185 h 296"/>
                <a:gd name="T58" fmla="*/ 180 w 269"/>
                <a:gd name="T59" fmla="*/ 265 h 296"/>
                <a:gd name="T60" fmla="*/ 179 w 269"/>
                <a:gd name="T61" fmla="*/ 264 h 296"/>
                <a:gd name="T62" fmla="*/ 183 w 269"/>
                <a:gd name="T63" fmla="*/ 184 h 296"/>
                <a:gd name="T64" fmla="*/ 260 w 269"/>
                <a:gd name="T65" fmla="*/ 19 h 296"/>
                <a:gd name="T66" fmla="*/ 78 w 269"/>
                <a:gd name="T67" fmla="*/ 9 h 296"/>
                <a:gd name="T68" fmla="*/ 69 w 269"/>
                <a:gd name="T69" fmla="*/ 168 h 296"/>
                <a:gd name="T70" fmla="*/ 120 w 269"/>
                <a:gd name="T71" fmla="*/ 264 h 296"/>
                <a:gd name="T72" fmla="*/ 187 w 269"/>
                <a:gd name="T73" fmla="*/ 192 h 296"/>
                <a:gd name="T74" fmla="*/ 254 w 269"/>
                <a:gd name="T75" fmla="*/ 193 h 296"/>
                <a:gd name="T76" fmla="*/ 188 w 269"/>
                <a:gd name="T77" fmla="*/ 193 h 296"/>
                <a:gd name="T78" fmla="*/ 253 w 269"/>
                <a:gd name="T79" fmla="*/ 19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9" h="296">
                  <a:moveTo>
                    <a:pt x="64" y="296"/>
                  </a:moveTo>
                  <a:cubicBezTo>
                    <a:pt x="28" y="296"/>
                    <a:pt x="0" y="268"/>
                    <a:pt x="0" y="232"/>
                  </a:cubicBezTo>
                  <a:cubicBezTo>
                    <a:pt x="0" y="198"/>
                    <a:pt x="26" y="170"/>
                    <a:pt x="60" y="168"/>
                  </a:cubicBezTo>
                  <a:cubicBezTo>
                    <a:pt x="60" y="19"/>
                    <a:pt x="60" y="19"/>
                    <a:pt x="60" y="19"/>
                  </a:cubicBezTo>
                  <a:cubicBezTo>
                    <a:pt x="60" y="9"/>
                    <a:pt x="68" y="0"/>
                    <a:pt x="78" y="0"/>
                  </a:cubicBezTo>
                  <a:cubicBezTo>
                    <a:pt x="249" y="0"/>
                    <a:pt x="249" y="0"/>
                    <a:pt x="249" y="0"/>
                  </a:cubicBezTo>
                  <a:cubicBezTo>
                    <a:pt x="260" y="0"/>
                    <a:pt x="269" y="9"/>
                    <a:pt x="269" y="19"/>
                  </a:cubicBezTo>
                  <a:cubicBezTo>
                    <a:pt x="269" y="189"/>
                    <a:pt x="269" y="189"/>
                    <a:pt x="269" y="189"/>
                  </a:cubicBezTo>
                  <a:cubicBezTo>
                    <a:pt x="268" y="190"/>
                    <a:pt x="268" y="190"/>
                    <a:pt x="268" y="190"/>
                  </a:cubicBezTo>
                  <a:cubicBezTo>
                    <a:pt x="268" y="191"/>
                    <a:pt x="268" y="191"/>
                    <a:pt x="268" y="191"/>
                  </a:cubicBezTo>
                  <a:cubicBezTo>
                    <a:pt x="267" y="191"/>
                    <a:pt x="267" y="191"/>
                    <a:pt x="267" y="191"/>
                  </a:cubicBezTo>
                  <a:cubicBezTo>
                    <a:pt x="267" y="191"/>
                    <a:pt x="267" y="191"/>
                    <a:pt x="267" y="192"/>
                  </a:cubicBezTo>
                  <a:cubicBezTo>
                    <a:pt x="267" y="192"/>
                    <a:pt x="267" y="192"/>
                    <a:pt x="267" y="192"/>
                  </a:cubicBezTo>
                  <a:cubicBezTo>
                    <a:pt x="267" y="192"/>
                    <a:pt x="267" y="192"/>
                    <a:pt x="267" y="192"/>
                  </a:cubicBezTo>
                  <a:cubicBezTo>
                    <a:pt x="266" y="192"/>
                    <a:pt x="266" y="192"/>
                    <a:pt x="266" y="192"/>
                  </a:cubicBezTo>
                  <a:cubicBezTo>
                    <a:pt x="186" y="272"/>
                    <a:pt x="186" y="272"/>
                    <a:pt x="186" y="272"/>
                  </a:cubicBezTo>
                  <a:cubicBezTo>
                    <a:pt x="185" y="273"/>
                    <a:pt x="184" y="273"/>
                    <a:pt x="183" y="273"/>
                  </a:cubicBezTo>
                  <a:cubicBezTo>
                    <a:pt x="113" y="273"/>
                    <a:pt x="113" y="273"/>
                    <a:pt x="113" y="273"/>
                  </a:cubicBezTo>
                  <a:cubicBezTo>
                    <a:pt x="102" y="288"/>
                    <a:pt x="83" y="296"/>
                    <a:pt x="64" y="296"/>
                  </a:cubicBezTo>
                  <a:close/>
                  <a:moveTo>
                    <a:pt x="78" y="1"/>
                  </a:moveTo>
                  <a:cubicBezTo>
                    <a:pt x="68" y="1"/>
                    <a:pt x="61" y="9"/>
                    <a:pt x="61" y="19"/>
                  </a:cubicBezTo>
                  <a:cubicBezTo>
                    <a:pt x="61" y="168"/>
                    <a:pt x="61" y="168"/>
                    <a:pt x="61" y="168"/>
                  </a:cubicBezTo>
                  <a:cubicBezTo>
                    <a:pt x="60" y="168"/>
                    <a:pt x="60" y="168"/>
                    <a:pt x="60" y="168"/>
                  </a:cubicBezTo>
                  <a:cubicBezTo>
                    <a:pt x="27" y="170"/>
                    <a:pt x="1" y="198"/>
                    <a:pt x="1" y="232"/>
                  </a:cubicBezTo>
                  <a:cubicBezTo>
                    <a:pt x="1" y="267"/>
                    <a:pt x="29" y="295"/>
                    <a:pt x="64" y="295"/>
                  </a:cubicBezTo>
                  <a:cubicBezTo>
                    <a:pt x="83" y="295"/>
                    <a:pt x="101" y="287"/>
                    <a:pt x="113" y="273"/>
                  </a:cubicBezTo>
                  <a:cubicBezTo>
                    <a:pt x="113" y="272"/>
                    <a:pt x="113" y="272"/>
                    <a:pt x="113" y="272"/>
                  </a:cubicBezTo>
                  <a:cubicBezTo>
                    <a:pt x="183" y="272"/>
                    <a:pt x="183" y="272"/>
                    <a:pt x="183" y="272"/>
                  </a:cubicBezTo>
                  <a:cubicBezTo>
                    <a:pt x="184" y="272"/>
                    <a:pt x="185" y="272"/>
                    <a:pt x="186" y="272"/>
                  </a:cubicBezTo>
                  <a:cubicBezTo>
                    <a:pt x="266" y="192"/>
                    <a:pt x="266" y="192"/>
                    <a:pt x="266" y="192"/>
                  </a:cubicBezTo>
                  <a:cubicBezTo>
                    <a:pt x="266" y="191"/>
                    <a:pt x="266" y="191"/>
                    <a:pt x="267" y="191"/>
                  </a:cubicBezTo>
                  <a:cubicBezTo>
                    <a:pt x="267" y="190"/>
                    <a:pt x="267" y="190"/>
                    <a:pt x="267" y="190"/>
                  </a:cubicBezTo>
                  <a:cubicBezTo>
                    <a:pt x="268" y="189"/>
                    <a:pt x="268" y="189"/>
                    <a:pt x="268" y="189"/>
                  </a:cubicBezTo>
                  <a:cubicBezTo>
                    <a:pt x="268" y="19"/>
                    <a:pt x="268" y="19"/>
                    <a:pt x="268" y="19"/>
                  </a:cubicBezTo>
                  <a:cubicBezTo>
                    <a:pt x="268" y="10"/>
                    <a:pt x="259" y="1"/>
                    <a:pt x="249" y="1"/>
                  </a:cubicBezTo>
                  <a:lnTo>
                    <a:pt x="78" y="1"/>
                  </a:lnTo>
                  <a:close/>
                  <a:moveTo>
                    <a:pt x="64" y="288"/>
                  </a:moveTo>
                  <a:cubicBezTo>
                    <a:pt x="33" y="288"/>
                    <a:pt x="8" y="263"/>
                    <a:pt x="8" y="232"/>
                  </a:cubicBezTo>
                  <a:cubicBezTo>
                    <a:pt x="8" y="201"/>
                    <a:pt x="33" y="175"/>
                    <a:pt x="64" y="175"/>
                  </a:cubicBezTo>
                  <a:cubicBezTo>
                    <a:pt x="95" y="175"/>
                    <a:pt x="121" y="201"/>
                    <a:pt x="121" y="232"/>
                  </a:cubicBezTo>
                  <a:cubicBezTo>
                    <a:pt x="121" y="263"/>
                    <a:pt x="95" y="288"/>
                    <a:pt x="64" y="288"/>
                  </a:cubicBezTo>
                  <a:close/>
                  <a:moveTo>
                    <a:pt x="64" y="176"/>
                  </a:moveTo>
                  <a:cubicBezTo>
                    <a:pt x="33" y="176"/>
                    <a:pt x="9" y="201"/>
                    <a:pt x="9" y="232"/>
                  </a:cubicBezTo>
                  <a:cubicBezTo>
                    <a:pt x="9" y="263"/>
                    <a:pt x="33" y="287"/>
                    <a:pt x="64" y="287"/>
                  </a:cubicBezTo>
                  <a:cubicBezTo>
                    <a:pt x="95" y="287"/>
                    <a:pt x="120" y="263"/>
                    <a:pt x="120" y="232"/>
                  </a:cubicBezTo>
                  <a:cubicBezTo>
                    <a:pt x="120" y="201"/>
                    <a:pt x="95" y="176"/>
                    <a:pt x="64" y="176"/>
                  </a:cubicBezTo>
                  <a:close/>
                  <a:moveTo>
                    <a:pt x="180" y="265"/>
                  </a:moveTo>
                  <a:cubicBezTo>
                    <a:pt x="118" y="265"/>
                    <a:pt x="118" y="265"/>
                    <a:pt x="118" y="265"/>
                  </a:cubicBezTo>
                  <a:cubicBezTo>
                    <a:pt x="119" y="265"/>
                    <a:pt x="119" y="265"/>
                    <a:pt x="119" y="265"/>
                  </a:cubicBezTo>
                  <a:cubicBezTo>
                    <a:pt x="124" y="256"/>
                    <a:pt x="128" y="244"/>
                    <a:pt x="128" y="232"/>
                  </a:cubicBezTo>
                  <a:cubicBezTo>
                    <a:pt x="128" y="198"/>
                    <a:pt x="101" y="170"/>
                    <a:pt x="68" y="168"/>
                  </a:cubicBezTo>
                  <a:cubicBezTo>
                    <a:pt x="68" y="168"/>
                    <a:pt x="68" y="168"/>
                    <a:pt x="68" y="168"/>
                  </a:cubicBezTo>
                  <a:cubicBezTo>
                    <a:pt x="68" y="19"/>
                    <a:pt x="68" y="19"/>
                    <a:pt x="68" y="19"/>
                  </a:cubicBezTo>
                  <a:cubicBezTo>
                    <a:pt x="68" y="14"/>
                    <a:pt x="73" y="8"/>
                    <a:pt x="78" y="8"/>
                  </a:cubicBezTo>
                  <a:cubicBezTo>
                    <a:pt x="249" y="8"/>
                    <a:pt x="249" y="8"/>
                    <a:pt x="249" y="8"/>
                  </a:cubicBezTo>
                  <a:cubicBezTo>
                    <a:pt x="255" y="8"/>
                    <a:pt x="261" y="14"/>
                    <a:pt x="261" y="19"/>
                  </a:cubicBezTo>
                  <a:cubicBezTo>
                    <a:pt x="261" y="185"/>
                    <a:pt x="261" y="185"/>
                    <a:pt x="261" y="185"/>
                  </a:cubicBezTo>
                  <a:cubicBezTo>
                    <a:pt x="183" y="185"/>
                    <a:pt x="183" y="185"/>
                    <a:pt x="183" y="185"/>
                  </a:cubicBezTo>
                  <a:cubicBezTo>
                    <a:pt x="182" y="185"/>
                    <a:pt x="180" y="186"/>
                    <a:pt x="180" y="189"/>
                  </a:cubicBezTo>
                  <a:lnTo>
                    <a:pt x="180" y="265"/>
                  </a:lnTo>
                  <a:close/>
                  <a:moveTo>
                    <a:pt x="120" y="264"/>
                  </a:moveTo>
                  <a:cubicBezTo>
                    <a:pt x="179" y="264"/>
                    <a:pt x="179" y="264"/>
                    <a:pt x="179" y="264"/>
                  </a:cubicBezTo>
                  <a:cubicBezTo>
                    <a:pt x="179" y="189"/>
                    <a:pt x="179" y="189"/>
                    <a:pt x="179" y="189"/>
                  </a:cubicBezTo>
                  <a:cubicBezTo>
                    <a:pt x="179" y="186"/>
                    <a:pt x="180" y="184"/>
                    <a:pt x="183" y="184"/>
                  </a:cubicBezTo>
                  <a:cubicBezTo>
                    <a:pt x="260" y="184"/>
                    <a:pt x="260" y="184"/>
                    <a:pt x="260" y="184"/>
                  </a:cubicBezTo>
                  <a:cubicBezTo>
                    <a:pt x="260" y="19"/>
                    <a:pt x="260" y="19"/>
                    <a:pt x="260" y="19"/>
                  </a:cubicBezTo>
                  <a:cubicBezTo>
                    <a:pt x="260" y="14"/>
                    <a:pt x="254" y="9"/>
                    <a:pt x="249" y="9"/>
                  </a:cubicBezTo>
                  <a:cubicBezTo>
                    <a:pt x="78" y="9"/>
                    <a:pt x="78" y="9"/>
                    <a:pt x="78" y="9"/>
                  </a:cubicBezTo>
                  <a:cubicBezTo>
                    <a:pt x="73" y="9"/>
                    <a:pt x="69" y="14"/>
                    <a:pt x="69" y="19"/>
                  </a:cubicBezTo>
                  <a:cubicBezTo>
                    <a:pt x="69" y="168"/>
                    <a:pt x="69" y="168"/>
                    <a:pt x="69" y="168"/>
                  </a:cubicBezTo>
                  <a:cubicBezTo>
                    <a:pt x="102" y="170"/>
                    <a:pt x="129" y="198"/>
                    <a:pt x="129" y="232"/>
                  </a:cubicBezTo>
                  <a:cubicBezTo>
                    <a:pt x="129" y="244"/>
                    <a:pt x="125" y="256"/>
                    <a:pt x="120" y="264"/>
                  </a:cubicBezTo>
                  <a:close/>
                  <a:moveTo>
                    <a:pt x="187" y="261"/>
                  </a:moveTo>
                  <a:cubicBezTo>
                    <a:pt x="187" y="192"/>
                    <a:pt x="187" y="192"/>
                    <a:pt x="187" y="192"/>
                  </a:cubicBezTo>
                  <a:cubicBezTo>
                    <a:pt x="255" y="192"/>
                    <a:pt x="255" y="192"/>
                    <a:pt x="255" y="192"/>
                  </a:cubicBezTo>
                  <a:cubicBezTo>
                    <a:pt x="254" y="193"/>
                    <a:pt x="254" y="193"/>
                    <a:pt x="254" y="193"/>
                  </a:cubicBezTo>
                  <a:lnTo>
                    <a:pt x="187" y="261"/>
                  </a:lnTo>
                  <a:close/>
                  <a:moveTo>
                    <a:pt x="188" y="193"/>
                  </a:moveTo>
                  <a:cubicBezTo>
                    <a:pt x="188" y="259"/>
                    <a:pt x="188" y="259"/>
                    <a:pt x="188" y="259"/>
                  </a:cubicBezTo>
                  <a:cubicBezTo>
                    <a:pt x="253" y="193"/>
                    <a:pt x="253" y="193"/>
                    <a:pt x="253" y="193"/>
                  </a:cubicBezTo>
                  <a:lnTo>
                    <a:pt x="188" y="193"/>
                  </a:lnTo>
                  <a:close/>
                </a:path>
              </a:pathLst>
            </a:custGeom>
            <a:grpFill/>
            <a:ln w="9525">
              <a:solidFill>
                <a:schemeClr val="bg1"/>
              </a:solidFill>
              <a:round/>
              <a:headEnd/>
              <a:tailEnd/>
            </a:ln>
          </p:spPr>
          <p:txBody>
            <a:bodyPr vert="horz" wrap="square" lIns="91344" tIns="45672" rIns="91344" bIns="45672" numCol="1" anchor="t" anchorCtr="0" compatLnSpc="1">
              <a:prstTxWarp prst="textNoShape">
                <a:avLst/>
              </a:prstTxWarp>
            </a:bodyPr>
            <a:lstStyle/>
            <a:p>
              <a:pPr defTabSz="456766"/>
              <a:endParaRPr lang="en-US" sz="1795">
                <a:solidFill>
                  <a:srgbClr val="FFFFFF"/>
                </a:solidFill>
                <a:latin typeface="Century Gothic" panose="020F0302020204030204"/>
              </a:endParaRPr>
            </a:p>
          </p:txBody>
        </p:sp>
        <p:sp>
          <p:nvSpPr>
            <p:cNvPr id="243" name="Freeform 47"/>
            <p:cNvSpPr>
              <a:spLocks noEditPoints="1"/>
            </p:cNvSpPr>
            <p:nvPr/>
          </p:nvSpPr>
          <p:spPr bwMode="auto">
            <a:xfrm>
              <a:off x="3518" y="1804"/>
              <a:ext cx="642" cy="705"/>
            </a:xfrm>
            <a:custGeom>
              <a:avLst/>
              <a:gdLst>
                <a:gd name="T0" fmla="*/ 0 w 269"/>
                <a:gd name="T1" fmla="*/ 232 h 296"/>
                <a:gd name="T2" fmla="*/ 60 w 269"/>
                <a:gd name="T3" fmla="*/ 19 h 296"/>
                <a:gd name="T4" fmla="*/ 249 w 269"/>
                <a:gd name="T5" fmla="*/ 0 h 296"/>
                <a:gd name="T6" fmla="*/ 269 w 269"/>
                <a:gd name="T7" fmla="*/ 189 h 296"/>
                <a:gd name="T8" fmla="*/ 268 w 269"/>
                <a:gd name="T9" fmla="*/ 191 h 296"/>
                <a:gd name="T10" fmla="*/ 267 w 269"/>
                <a:gd name="T11" fmla="*/ 192 h 296"/>
                <a:gd name="T12" fmla="*/ 267 w 269"/>
                <a:gd name="T13" fmla="*/ 192 h 296"/>
                <a:gd name="T14" fmla="*/ 186 w 269"/>
                <a:gd name="T15" fmla="*/ 272 h 296"/>
                <a:gd name="T16" fmla="*/ 113 w 269"/>
                <a:gd name="T17" fmla="*/ 273 h 296"/>
                <a:gd name="T18" fmla="*/ 78 w 269"/>
                <a:gd name="T19" fmla="*/ 1 h 296"/>
                <a:gd name="T20" fmla="*/ 61 w 269"/>
                <a:gd name="T21" fmla="*/ 168 h 296"/>
                <a:gd name="T22" fmla="*/ 1 w 269"/>
                <a:gd name="T23" fmla="*/ 232 h 296"/>
                <a:gd name="T24" fmla="*/ 113 w 269"/>
                <a:gd name="T25" fmla="*/ 273 h 296"/>
                <a:gd name="T26" fmla="*/ 183 w 269"/>
                <a:gd name="T27" fmla="*/ 272 h 296"/>
                <a:gd name="T28" fmla="*/ 266 w 269"/>
                <a:gd name="T29" fmla="*/ 192 h 296"/>
                <a:gd name="T30" fmla="*/ 267 w 269"/>
                <a:gd name="T31" fmla="*/ 190 h 296"/>
                <a:gd name="T32" fmla="*/ 268 w 269"/>
                <a:gd name="T33" fmla="*/ 19 h 296"/>
                <a:gd name="T34" fmla="*/ 78 w 269"/>
                <a:gd name="T35" fmla="*/ 1 h 296"/>
                <a:gd name="T36" fmla="*/ 8 w 269"/>
                <a:gd name="T37" fmla="*/ 232 h 296"/>
                <a:gd name="T38" fmla="*/ 121 w 269"/>
                <a:gd name="T39" fmla="*/ 232 h 296"/>
                <a:gd name="T40" fmla="*/ 64 w 269"/>
                <a:gd name="T41" fmla="*/ 176 h 296"/>
                <a:gd name="T42" fmla="*/ 64 w 269"/>
                <a:gd name="T43" fmla="*/ 287 h 296"/>
                <a:gd name="T44" fmla="*/ 64 w 269"/>
                <a:gd name="T45" fmla="*/ 176 h 296"/>
                <a:gd name="T46" fmla="*/ 118 w 269"/>
                <a:gd name="T47" fmla="*/ 265 h 296"/>
                <a:gd name="T48" fmla="*/ 128 w 269"/>
                <a:gd name="T49" fmla="*/ 232 h 296"/>
                <a:gd name="T50" fmla="*/ 68 w 269"/>
                <a:gd name="T51" fmla="*/ 168 h 296"/>
                <a:gd name="T52" fmla="*/ 78 w 269"/>
                <a:gd name="T53" fmla="*/ 8 h 296"/>
                <a:gd name="T54" fmla="*/ 261 w 269"/>
                <a:gd name="T55" fmla="*/ 19 h 296"/>
                <a:gd name="T56" fmla="*/ 183 w 269"/>
                <a:gd name="T57" fmla="*/ 185 h 296"/>
                <a:gd name="T58" fmla="*/ 180 w 269"/>
                <a:gd name="T59" fmla="*/ 265 h 296"/>
                <a:gd name="T60" fmla="*/ 179 w 269"/>
                <a:gd name="T61" fmla="*/ 264 h 296"/>
                <a:gd name="T62" fmla="*/ 183 w 269"/>
                <a:gd name="T63" fmla="*/ 184 h 296"/>
                <a:gd name="T64" fmla="*/ 260 w 269"/>
                <a:gd name="T65" fmla="*/ 19 h 296"/>
                <a:gd name="T66" fmla="*/ 78 w 269"/>
                <a:gd name="T67" fmla="*/ 9 h 296"/>
                <a:gd name="T68" fmla="*/ 69 w 269"/>
                <a:gd name="T69" fmla="*/ 168 h 296"/>
                <a:gd name="T70" fmla="*/ 120 w 269"/>
                <a:gd name="T71" fmla="*/ 264 h 296"/>
                <a:gd name="T72" fmla="*/ 187 w 269"/>
                <a:gd name="T73" fmla="*/ 192 h 296"/>
                <a:gd name="T74" fmla="*/ 254 w 269"/>
                <a:gd name="T75" fmla="*/ 193 h 296"/>
                <a:gd name="T76" fmla="*/ 188 w 269"/>
                <a:gd name="T77" fmla="*/ 193 h 296"/>
                <a:gd name="T78" fmla="*/ 253 w 269"/>
                <a:gd name="T79" fmla="*/ 19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9" h="296">
                  <a:moveTo>
                    <a:pt x="64" y="296"/>
                  </a:moveTo>
                  <a:cubicBezTo>
                    <a:pt x="28" y="296"/>
                    <a:pt x="0" y="268"/>
                    <a:pt x="0" y="232"/>
                  </a:cubicBezTo>
                  <a:cubicBezTo>
                    <a:pt x="0" y="198"/>
                    <a:pt x="26" y="170"/>
                    <a:pt x="60" y="168"/>
                  </a:cubicBezTo>
                  <a:cubicBezTo>
                    <a:pt x="60" y="19"/>
                    <a:pt x="60" y="19"/>
                    <a:pt x="60" y="19"/>
                  </a:cubicBezTo>
                  <a:cubicBezTo>
                    <a:pt x="60" y="9"/>
                    <a:pt x="68" y="0"/>
                    <a:pt x="78" y="0"/>
                  </a:cubicBezTo>
                  <a:cubicBezTo>
                    <a:pt x="249" y="0"/>
                    <a:pt x="249" y="0"/>
                    <a:pt x="249" y="0"/>
                  </a:cubicBezTo>
                  <a:cubicBezTo>
                    <a:pt x="260" y="0"/>
                    <a:pt x="269" y="9"/>
                    <a:pt x="269" y="19"/>
                  </a:cubicBezTo>
                  <a:cubicBezTo>
                    <a:pt x="269" y="189"/>
                    <a:pt x="269" y="189"/>
                    <a:pt x="269" y="189"/>
                  </a:cubicBezTo>
                  <a:cubicBezTo>
                    <a:pt x="268" y="190"/>
                    <a:pt x="268" y="190"/>
                    <a:pt x="268" y="190"/>
                  </a:cubicBezTo>
                  <a:cubicBezTo>
                    <a:pt x="268" y="191"/>
                    <a:pt x="268" y="191"/>
                    <a:pt x="268" y="191"/>
                  </a:cubicBezTo>
                  <a:cubicBezTo>
                    <a:pt x="267" y="191"/>
                    <a:pt x="267" y="191"/>
                    <a:pt x="267" y="191"/>
                  </a:cubicBezTo>
                  <a:cubicBezTo>
                    <a:pt x="267" y="191"/>
                    <a:pt x="267" y="191"/>
                    <a:pt x="267" y="192"/>
                  </a:cubicBezTo>
                  <a:cubicBezTo>
                    <a:pt x="267" y="192"/>
                    <a:pt x="267" y="192"/>
                    <a:pt x="267" y="192"/>
                  </a:cubicBezTo>
                  <a:cubicBezTo>
                    <a:pt x="267" y="192"/>
                    <a:pt x="267" y="192"/>
                    <a:pt x="267" y="192"/>
                  </a:cubicBezTo>
                  <a:cubicBezTo>
                    <a:pt x="266" y="192"/>
                    <a:pt x="266" y="192"/>
                    <a:pt x="266" y="192"/>
                  </a:cubicBezTo>
                  <a:cubicBezTo>
                    <a:pt x="186" y="272"/>
                    <a:pt x="186" y="272"/>
                    <a:pt x="186" y="272"/>
                  </a:cubicBezTo>
                  <a:cubicBezTo>
                    <a:pt x="185" y="273"/>
                    <a:pt x="184" y="273"/>
                    <a:pt x="183" y="273"/>
                  </a:cubicBezTo>
                  <a:cubicBezTo>
                    <a:pt x="113" y="273"/>
                    <a:pt x="113" y="273"/>
                    <a:pt x="113" y="273"/>
                  </a:cubicBezTo>
                  <a:cubicBezTo>
                    <a:pt x="102" y="288"/>
                    <a:pt x="83" y="296"/>
                    <a:pt x="64" y="296"/>
                  </a:cubicBezTo>
                  <a:close/>
                  <a:moveTo>
                    <a:pt x="78" y="1"/>
                  </a:moveTo>
                  <a:cubicBezTo>
                    <a:pt x="68" y="1"/>
                    <a:pt x="61" y="9"/>
                    <a:pt x="61" y="19"/>
                  </a:cubicBezTo>
                  <a:cubicBezTo>
                    <a:pt x="61" y="168"/>
                    <a:pt x="61" y="168"/>
                    <a:pt x="61" y="168"/>
                  </a:cubicBezTo>
                  <a:cubicBezTo>
                    <a:pt x="60" y="168"/>
                    <a:pt x="60" y="168"/>
                    <a:pt x="60" y="168"/>
                  </a:cubicBezTo>
                  <a:cubicBezTo>
                    <a:pt x="27" y="170"/>
                    <a:pt x="1" y="198"/>
                    <a:pt x="1" y="232"/>
                  </a:cubicBezTo>
                  <a:cubicBezTo>
                    <a:pt x="1" y="267"/>
                    <a:pt x="29" y="295"/>
                    <a:pt x="64" y="295"/>
                  </a:cubicBezTo>
                  <a:cubicBezTo>
                    <a:pt x="83" y="295"/>
                    <a:pt x="101" y="287"/>
                    <a:pt x="113" y="273"/>
                  </a:cubicBezTo>
                  <a:cubicBezTo>
                    <a:pt x="113" y="272"/>
                    <a:pt x="113" y="272"/>
                    <a:pt x="113" y="272"/>
                  </a:cubicBezTo>
                  <a:cubicBezTo>
                    <a:pt x="183" y="272"/>
                    <a:pt x="183" y="272"/>
                    <a:pt x="183" y="272"/>
                  </a:cubicBezTo>
                  <a:cubicBezTo>
                    <a:pt x="184" y="272"/>
                    <a:pt x="185" y="272"/>
                    <a:pt x="186" y="272"/>
                  </a:cubicBezTo>
                  <a:cubicBezTo>
                    <a:pt x="266" y="192"/>
                    <a:pt x="266" y="192"/>
                    <a:pt x="266" y="192"/>
                  </a:cubicBezTo>
                  <a:cubicBezTo>
                    <a:pt x="266" y="191"/>
                    <a:pt x="266" y="191"/>
                    <a:pt x="267" y="191"/>
                  </a:cubicBezTo>
                  <a:cubicBezTo>
                    <a:pt x="267" y="190"/>
                    <a:pt x="267" y="190"/>
                    <a:pt x="267" y="190"/>
                  </a:cubicBezTo>
                  <a:cubicBezTo>
                    <a:pt x="268" y="189"/>
                    <a:pt x="268" y="189"/>
                    <a:pt x="268" y="189"/>
                  </a:cubicBezTo>
                  <a:cubicBezTo>
                    <a:pt x="268" y="19"/>
                    <a:pt x="268" y="19"/>
                    <a:pt x="268" y="19"/>
                  </a:cubicBezTo>
                  <a:cubicBezTo>
                    <a:pt x="268" y="10"/>
                    <a:pt x="259" y="1"/>
                    <a:pt x="249" y="1"/>
                  </a:cubicBezTo>
                  <a:lnTo>
                    <a:pt x="78" y="1"/>
                  </a:lnTo>
                  <a:close/>
                  <a:moveTo>
                    <a:pt x="64" y="288"/>
                  </a:moveTo>
                  <a:cubicBezTo>
                    <a:pt x="33" y="288"/>
                    <a:pt x="8" y="263"/>
                    <a:pt x="8" y="232"/>
                  </a:cubicBezTo>
                  <a:cubicBezTo>
                    <a:pt x="8" y="201"/>
                    <a:pt x="33" y="175"/>
                    <a:pt x="64" y="175"/>
                  </a:cubicBezTo>
                  <a:cubicBezTo>
                    <a:pt x="95" y="175"/>
                    <a:pt x="121" y="201"/>
                    <a:pt x="121" y="232"/>
                  </a:cubicBezTo>
                  <a:cubicBezTo>
                    <a:pt x="121" y="263"/>
                    <a:pt x="95" y="288"/>
                    <a:pt x="64" y="288"/>
                  </a:cubicBezTo>
                  <a:close/>
                  <a:moveTo>
                    <a:pt x="64" y="176"/>
                  </a:moveTo>
                  <a:cubicBezTo>
                    <a:pt x="33" y="176"/>
                    <a:pt x="9" y="201"/>
                    <a:pt x="9" y="232"/>
                  </a:cubicBezTo>
                  <a:cubicBezTo>
                    <a:pt x="9" y="263"/>
                    <a:pt x="33" y="287"/>
                    <a:pt x="64" y="287"/>
                  </a:cubicBezTo>
                  <a:cubicBezTo>
                    <a:pt x="95" y="287"/>
                    <a:pt x="120" y="263"/>
                    <a:pt x="120" y="232"/>
                  </a:cubicBezTo>
                  <a:cubicBezTo>
                    <a:pt x="120" y="201"/>
                    <a:pt x="95" y="176"/>
                    <a:pt x="64" y="176"/>
                  </a:cubicBezTo>
                  <a:close/>
                  <a:moveTo>
                    <a:pt x="180" y="265"/>
                  </a:moveTo>
                  <a:cubicBezTo>
                    <a:pt x="118" y="265"/>
                    <a:pt x="118" y="265"/>
                    <a:pt x="118" y="265"/>
                  </a:cubicBezTo>
                  <a:cubicBezTo>
                    <a:pt x="119" y="265"/>
                    <a:pt x="119" y="265"/>
                    <a:pt x="119" y="265"/>
                  </a:cubicBezTo>
                  <a:cubicBezTo>
                    <a:pt x="124" y="256"/>
                    <a:pt x="128" y="244"/>
                    <a:pt x="128" y="232"/>
                  </a:cubicBezTo>
                  <a:cubicBezTo>
                    <a:pt x="128" y="198"/>
                    <a:pt x="101" y="170"/>
                    <a:pt x="68" y="168"/>
                  </a:cubicBezTo>
                  <a:cubicBezTo>
                    <a:pt x="68" y="168"/>
                    <a:pt x="68" y="168"/>
                    <a:pt x="68" y="168"/>
                  </a:cubicBezTo>
                  <a:cubicBezTo>
                    <a:pt x="68" y="19"/>
                    <a:pt x="68" y="19"/>
                    <a:pt x="68" y="19"/>
                  </a:cubicBezTo>
                  <a:cubicBezTo>
                    <a:pt x="68" y="14"/>
                    <a:pt x="73" y="8"/>
                    <a:pt x="78" y="8"/>
                  </a:cubicBezTo>
                  <a:cubicBezTo>
                    <a:pt x="249" y="8"/>
                    <a:pt x="249" y="8"/>
                    <a:pt x="249" y="8"/>
                  </a:cubicBezTo>
                  <a:cubicBezTo>
                    <a:pt x="255" y="8"/>
                    <a:pt x="261" y="14"/>
                    <a:pt x="261" y="19"/>
                  </a:cubicBezTo>
                  <a:cubicBezTo>
                    <a:pt x="261" y="185"/>
                    <a:pt x="261" y="185"/>
                    <a:pt x="261" y="185"/>
                  </a:cubicBezTo>
                  <a:cubicBezTo>
                    <a:pt x="183" y="185"/>
                    <a:pt x="183" y="185"/>
                    <a:pt x="183" y="185"/>
                  </a:cubicBezTo>
                  <a:cubicBezTo>
                    <a:pt x="182" y="185"/>
                    <a:pt x="180" y="186"/>
                    <a:pt x="180" y="189"/>
                  </a:cubicBezTo>
                  <a:lnTo>
                    <a:pt x="180" y="265"/>
                  </a:lnTo>
                  <a:close/>
                  <a:moveTo>
                    <a:pt x="120" y="264"/>
                  </a:moveTo>
                  <a:cubicBezTo>
                    <a:pt x="179" y="264"/>
                    <a:pt x="179" y="264"/>
                    <a:pt x="179" y="264"/>
                  </a:cubicBezTo>
                  <a:cubicBezTo>
                    <a:pt x="179" y="189"/>
                    <a:pt x="179" y="189"/>
                    <a:pt x="179" y="189"/>
                  </a:cubicBezTo>
                  <a:cubicBezTo>
                    <a:pt x="179" y="186"/>
                    <a:pt x="180" y="184"/>
                    <a:pt x="183" y="184"/>
                  </a:cubicBezTo>
                  <a:cubicBezTo>
                    <a:pt x="260" y="184"/>
                    <a:pt x="260" y="184"/>
                    <a:pt x="260" y="184"/>
                  </a:cubicBezTo>
                  <a:cubicBezTo>
                    <a:pt x="260" y="19"/>
                    <a:pt x="260" y="19"/>
                    <a:pt x="260" y="19"/>
                  </a:cubicBezTo>
                  <a:cubicBezTo>
                    <a:pt x="260" y="14"/>
                    <a:pt x="254" y="9"/>
                    <a:pt x="249" y="9"/>
                  </a:cubicBezTo>
                  <a:cubicBezTo>
                    <a:pt x="78" y="9"/>
                    <a:pt x="78" y="9"/>
                    <a:pt x="78" y="9"/>
                  </a:cubicBezTo>
                  <a:cubicBezTo>
                    <a:pt x="73" y="9"/>
                    <a:pt x="69" y="14"/>
                    <a:pt x="69" y="19"/>
                  </a:cubicBezTo>
                  <a:cubicBezTo>
                    <a:pt x="69" y="168"/>
                    <a:pt x="69" y="168"/>
                    <a:pt x="69" y="168"/>
                  </a:cubicBezTo>
                  <a:cubicBezTo>
                    <a:pt x="102" y="170"/>
                    <a:pt x="129" y="198"/>
                    <a:pt x="129" y="232"/>
                  </a:cubicBezTo>
                  <a:cubicBezTo>
                    <a:pt x="129" y="244"/>
                    <a:pt x="125" y="256"/>
                    <a:pt x="120" y="264"/>
                  </a:cubicBezTo>
                  <a:close/>
                  <a:moveTo>
                    <a:pt x="187" y="261"/>
                  </a:moveTo>
                  <a:cubicBezTo>
                    <a:pt x="187" y="192"/>
                    <a:pt x="187" y="192"/>
                    <a:pt x="187" y="192"/>
                  </a:cubicBezTo>
                  <a:cubicBezTo>
                    <a:pt x="255" y="192"/>
                    <a:pt x="255" y="192"/>
                    <a:pt x="255" y="192"/>
                  </a:cubicBezTo>
                  <a:cubicBezTo>
                    <a:pt x="254" y="193"/>
                    <a:pt x="254" y="193"/>
                    <a:pt x="254" y="193"/>
                  </a:cubicBezTo>
                  <a:lnTo>
                    <a:pt x="187" y="261"/>
                  </a:lnTo>
                  <a:close/>
                  <a:moveTo>
                    <a:pt x="188" y="193"/>
                  </a:moveTo>
                  <a:cubicBezTo>
                    <a:pt x="188" y="259"/>
                    <a:pt x="188" y="259"/>
                    <a:pt x="188" y="259"/>
                  </a:cubicBezTo>
                  <a:cubicBezTo>
                    <a:pt x="253" y="193"/>
                    <a:pt x="253" y="193"/>
                    <a:pt x="253" y="193"/>
                  </a:cubicBezTo>
                  <a:lnTo>
                    <a:pt x="188" y="193"/>
                  </a:lnTo>
                  <a:close/>
                </a:path>
              </a:pathLst>
            </a:custGeom>
            <a:grpFill/>
            <a:ln w="9525">
              <a:solidFill>
                <a:schemeClr val="bg1"/>
              </a:solidFill>
              <a:round/>
              <a:headEnd/>
              <a:tailEnd/>
            </a:ln>
          </p:spPr>
          <p:txBody>
            <a:bodyPr vert="horz" wrap="square" lIns="91344" tIns="45672" rIns="91344" bIns="45672" numCol="1" anchor="t" anchorCtr="0" compatLnSpc="1">
              <a:prstTxWarp prst="textNoShape">
                <a:avLst/>
              </a:prstTxWarp>
            </a:bodyPr>
            <a:lstStyle/>
            <a:p>
              <a:pPr defTabSz="456766"/>
              <a:endParaRPr lang="en-US" sz="1795">
                <a:solidFill>
                  <a:srgbClr val="FFFFFF"/>
                </a:solidFill>
                <a:latin typeface="Century Gothic" panose="020F0302020204030204"/>
              </a:endParaRPr>
            </a:p>
          </p:txBody>
        </p:sp>
        <p:sp>
          <p:nvSpPr>
            <p:cNvPr id="244" name="Freeform 48"/>
            <p:cNvSpPr>
              <a:spLocks noEditPoints="1"/>
            </p:cNvSpPr>
            <p:nvPr/>
          </p:nvSpPr>
          <p:spPr bwMode="auto">
            <a:xfrm>
              <a:off x="3516" y="1804"/>
              <a:ext cx="644" cy="708"/>
            </a:xfrm>
            <a:custGeom>
              <a:avLst/>
              <a:gdLst>
                <a:gd name="T0" fmla="*/ 60 w 270"/>
                <a:gd name="T1" fmla="*/ 167 h 297"/>
                <a:gd name="T2" fmla="*/ 250 w 270"/>
                <a:gd name="T3" fmla="*/ 0 h 297"/>
                <a:gd name="T4" fmla="*/ 269 w 270"/>
                <a:gd name="T5" fmla="*/ 190 h 297"/>
                <a:gd name="T6" fmla="*/ 268 w 270"/>
                <a:gd name="T7" fmla="*/ 192 h 297"/>
                <a:gd name="T8" fmla="*/ 184 w 270"/>
                <a:gd name="T9" fmla="*/ 274 h 297"/>
                <a:gd name="T10" fmla="*/ 1 w 270"/>
                <a:gd name="T11" fmla="*/ 232 h 297"/>
                <a:gd name="T12" fmla="*/ 79 w 270"/>
                <a:gd name="T13" fmla="*/ 2 h 297"/>
                <a:gd name="T14" fmla="*/ 61 w 270"/>
                <a:gd name="T15" fmla="*/ 169 h 297"/>
                <a:gd name="T16" fmla="*/ 113 w 270"/>
                <a:gd name="T17" fmla="*/ 272 h 297"/>
                <a:gd name="T18" fmla="*/ 186 w 270"/>
                <a:gd name="T19" fmla="*/ 271 h 297"/>
                <a:gd name="T20" fmla="*/ 267 w 270"/>
                <a:gd name="T21" fmla="*/ 190 h 297"/>
                <a:gd name="T22" fmla="*/ 250 w 270"/>
                <a:gd name="T23" fmla="*/ 2 h 297"/>
                <a:gd name="T24" fmla="*/ 184 w 270"/>
                <a:gd name="T25" fmla="*/ 273 h 297"/>
                <a:gd name="T26" fmla="*/ 267 w 270"/>
                <a:gd name="T27" fmla="*/ 192 h 297"/>
                <a:gd name="T28" fmla="*/ 184 w 270"/>
                <a:gd name="T29" fmla="*/ 273 h 297"/>
                <a:gd name="T30" fmla="*/ 267 w 270"/>
                <a:gd name="T31" fmla="*/ 192 h 297"/>
                <a:gd name="T32" fmla="*/ 1 w 270"/>
                <a:gd name="T33" fmla="*/ 232 h 297"/>
                <a:gd name="T34" fmla="*/ 268 w 270"/>
                <a:gd name="T35" fmla="*/ 191 h 297"/>
                <a:gd name="T36" fmla="*/ 269 w 270"/>
                <a:gd name="T37" fmla="*/ 19 h 297"/>
                <a:gd name="T38" fmla="*/ 61 w 270"/>
                <a:gd name="T39" fmla="*/ 168 h 297"/>
                <a:gd name="T40" fmla="*/ 65 w 270"/>
                <a:gd name="T41" fmla="*/ 289 h 297"/>
                <a:gd name="T42" fmla="*/ 122 w 270"/>
                <a:gd name="T43" fmla="*/ 232 h 297"/>
                <a:gd name="T44" fmla="*/ 65 w 270"/>
                <a:gd name="T45" fmla="*/ 288 h 297"/>
                <a:gd name="T46" fmla="*/ 9 w 270"/>
                <a:gd name="T47" fmla="*/ 232 h 297"/>
                <a:gd name="T48" fmla="*/ 65 w 270"/>
                <a:gd name="T49" fmla="*/ 287 h 297"/>
                <a:gd name="T50" fmla="*/ 181 w 270"/>
                <a:gd name="T51" fmla="*/ 266 h 297"/>
                <a:gd name="T52" fmla="*/ 128 w 270"/>
                <a:gd name="T53" fmla="*/ 232 h 297"/>
                <a:gd name="T54" fmla="*/ 68 w 270"/>
                <a:gd name="T55" fmla="*/ 19 h 297"/>
                <a:gd name="T56" fmla="*/ 262 w 270"/>
                <a:gd name="T57" fmla="*/ 19 h 297"/>
                <a:gd name="T58" fmla="*/ 181 w 270"/>
                <a:gd name="T59" fmla="*/ 189 h 297"/>
                <a:gd name="T60" fmla="*/ 180 w 270"/>
                <a:gd name="T61" fmla="*/ 265 h 297"/>
                <a:gd name="T62" fmla="*/ 261 w 270"/>
                <a:gd name="T63" fmla="*/ 185 h 297"/>
                <a:gd name="T64" fmla="*/ 184 w 270"/>
                <a:gd name="T65" fmla="*/ 185 h 297"/>
                <a:gd name="T66" fmla="*/ 120 w 270"/>
                <a:gd name="T67" fmla="*/ 265 h 297"/>
                <a:gd name="T68" fmla="*/ 122 w 270"/>
                <a:gd name="T69" fmla="*/ 264 h 297"/>
                <a:gd name="T70" fmla="*/ 184 w 270"/>
                <a:gd name="T71" fmla="*/ 184 h 297"/>
                <a:gd name="T72" fmla="*/ 250 w 270"/>
                <a:gd name="T73" fmla="*/ 10 h 297"/>
                <a:gd name="T74" fmla="*/ 70 w 270"/>
                <a:gd name="T75" fmla="*/ 167 h 297"/>
                <a:gd name="T76" fmla="*/ 129 w 270"/>
                <a:gd name="T77" fmla="*/ 232 h 297"/>
                <a:gd name="T78" fmla="*/ 129 w 270"/>
                <a:gd name="T79" fmla="*/ 232 h 297"/>
                <a:gd name="T80" fmla="*/ 129 w 270"/>
                <a:gd name="T81" fmla="*/ 232 h 297"/>
                <a:gd name="T82" fmla="*/ 129 w 270"/>
                <a:gd name="T83" fmla="*/ 232 h 297"/>
                <a:gd name="T84" fmla="*/ 69 w 270"/>
                <a:gd name="T85" fmla="*/ 168 h 297"/>
                <a:gd name="T86" fmla="*/ 69 w 270"/>
                <a:gd name="T87" fmla="*/ 19 h 297"/>
                <a:gd name="T88" fmla="*/ 187 w 270"/>
                <a:gd name="T89" fmla="*/ 192 h 297"/>
                <a:gd name="T90" fmla="*/ 187 w 270"/>
                <a:gd name="T91" fmla="*/ 262 h 297"/>
                <a:gd name="T92" fmla="*/ 190 w 270"/>
                <a:gd name="T93" fmla="*/ 258 h 297"/>
                <a:gd name="T94" fmla="*/ 189 w 270"/>
                <a:gd name="T95" fmla="*/ 258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0" h="297">
                  <a:moveTo>
                    <a:pt x="65" y="297"/>
                  </a:moveTo>
                  <a:cubicBezTo>
                    <a:pt x="29" y="297"/>
                    <a:pt x="0" y="268"/>
                    <a:pt x="0" y="232"/>
                  </a:cubicBezTo>
                  <a:cubicBezTo>
                    <a:pt x="0" y="198"/>
                    <a:pt x="26" y="170"/>
                    <a:pt x="60" y="167"/>
                  </a:cubicBezTo>
                  <a:cubicBezTo>
                    <a:pt x="60" y="19"/>
                    <a:pt x="60" y="19"/>
                    <a:pt x="60" y="19"/>
                  </a:cubicBezTo>
                  <a:cubicBezTo>
                    <a:pt x="60" y="9"/>
                    <a:pt x="69" y="0"/>
                    <a:pt x="79" y="0"/>
                  </a:cubicBezTo>
                  <a:cubicBezTo>
                    <a:pt x="250" y="0"/>
                    <a:pt x="250" y="0"/>
                    <a:pt x="250" y="0"/>
                  </a:cubicBezTo>
                  <a:cubicBezTo>
                    <a:pt x="261" y="0"/>
                    <a:pt x="270" y="9"/>
                    <a:pt x="270" y="19"/>
                  </a:cubicBezTo>
                  <a:cubicBezTo>
                    <a:pt x="270" y="189"/>
                    <a:pt x="270" y="189"/>
                    <a:pt x="270" y="189"/>
                  </a:cubicBezTo>
                  <a:cubicBezTo>
                    <a:pt x="269" y="190"/>
                    <a:pt x="269" y="190"/>
                    <a:pt x="269" y="190"/>
                  </a:cubicBezTo>
                  <a:cubicBezTo>
                    <a:pt x="269" y="192"/>
                    <a:pt x="269" y="192"/>
                    <a:pt x="269" y="192"/>
                  </a:cubicBezTo>
                  <a:cubicBezTo>
                    <a:pt x="268" y="192"/>
                    <a:pt x="268" y="192"/>
                    <a:pt x="268" y="192"/>
                  </a:cubicBezTo>
                  <a:cubicBezTo>
                    <a:pt x="268" y="192"/>
                    <a:pt x="268" y="192"/>
                    <a:pt x="268" y="192"/>
                  </a:cubicBezTo>
                  <a:cubicBezTo>
                    <a:pt x="268" y="193"/>
                    <a:pt x="268" y="193"/>
                    <a:pt x="268" y="193"/>
                  </a:cubicBezTo>
                  <a:cubicBezTo>
                    <a:pt x="188" y="273"/>
                    <a:pt x="188" y="273"/>
                    <a:pt x="188" y="273"/>
                  </a:cubicBezTo>
                  <a:cubicBezTo>
                    <a:pt x="186" y="274"/>
                    <a:pt x="185" y="274"/>
                    <a:pt x="184" y="274"/>
                  </a:cubicBezTo>
                  <a:cubicBezTo>
                    <a:pt x="114" y="274"/>
                    <a:pt x="114" y="274"/>
                    <a:pt x="114" y="274"/>
                  </a:cubicBezTo>
                  <a:cubicBezTo>
                    <a:pt x="103" y="288"/>
                    <a:pt x="84" y="297"/>
                    <a:pt x="65" y="297"/>
                  </a:cubicBezTo>
                  <a:close/>
                  <a:moveTo>
                    <a:pt x="1" y="232"/>
                  </a:moveTo>
                  <a:cubicBezTo>
                    <a:pt x="1" y="267"/>
                    <a:pt x="30" y="296"/>
                    <a:pt x="65" y="296"/>
                  </a:cubicBezTo>
                  <a:cubicBezTo>
                    <a:pt x="30" y="296"/>
                    <a:pt x="1" y="267"/>
                    <a:pt x="1" y="232"/>
                  </a:cubicBezTo>
                  <a:close/>
                  <a:moveTo>
                    <a:pt x="79" y="2"/>
                  </a:moveTo>
                  <a:cubicBezTo>
                    <a:pt x="70" y="2"/>
                    <a:pt x="62" y="10"/>
                    <a:pt x="62" y="19"/>
                  </a:cubicBezTo>
                  <a:cubicBezTo>
                    <a:pt x="62" y="169"/>
                    <a:pt x="62" y="169"/>
                    <a:pt x="62" y="169"/>
                  </a:cubicBezTo>
                  <a:cubicBezTo>
                    <a:pt x="61" y="169"/>
                    <a:pt x="61" y="169"/>
                    <a:pt x="61" y="169"/>
                  </a:cubicBezTo>
                  <a:cubicBezTo>
                    <a:pt x="28" y="171"/>
                    <a:pt x="2" y="199"/>
                    <a:pt x="2" y="232"/>
                  </a:cubicBezTo>
                  <a:cubicBezTo>
                    <a:pt x="2" y="267"/>
                    <a:pt x="30" y="295"/>
                    <a:pt x="65" y="295"/>
                  </a:cubicBezTo>
                  <a:cubicBezTo>
                    <a:pt x="84" y="295"/>
                    <a:pt x="102" y="287"/>
                    <a:pt x="113" y="272"/>
                  </a:cubicBezTo>
                  <a:cubicBezTo>
                    <a:pt x="114" y="272"/>
                    <a:pt x="114" y="272"/>
                    <a:pt x="114" y="272"/>
                  </a:cubicBezTo>
                  <a:cubicBezTo>
                    <a:pt x="184" y="272"/>
                    <a:pt x="184" y="272"/>
                    <a:pt x="184" y="272"/>
                  </a:cubicBezTo>
                  <a:cubicBezTo>
                    <a:pt x="185" y="272"/>
                    <a:pt x="186" y="272"/>
                    <a:pt x="186" y="271"/>
                  </a:cubicBezTo>
                  <a:cubicBezTo>
                    <a:pt x="266" y="192"/>
                    <a:pt x="266" y="192"/>
                    <a:pt x="266" y="192"/>
                  </a:cubicBezTo>
                  <a:cubicBezTo>
                    <a:pt x="266" y="191"/>
                    <a:pt x="266" y="190"/>
                    <a:pt x="267" y="190"/>
                  </a:cubicBezTo>
                  <a:cubicBezTo>
                    <a:pt x="267" y="190"/>
                    <a:pt x="267" y="190"/>
                    <a:pt x="267" y="190"/>
                  </a:cubicBezTo>
                  <a:cubicBezTo>
                    <a:pt x="268" y="189"/>
                    <a:pt x="268" y="189"/>
                    <a:pt x="268" y="189"/>
                  </a:cubicBezTo>
                  <a:cubicBezTo>
                    <a:pt x="268" y="19"/>
                    <a:pt x="268" y="19"/>
                    <a:pt x="268" y="19"/>
                  </a:cubicBezTo>
                  <a:cubicBezTo>
                    <a:pt x="268" y="10"/>
                    <a:pt x="260" y="2"/>
                    <a:pt x="250" y="2"/>
                  </a:cubicBezTo>
                  <a:lnTo>
                    <a:pt x="79" y="2"/>
                  </a:lnTo>
                  <a:close/>
                  <a:moveTo>
                    <a:pt x="114" y="273"/>
                  </a:moveTo>
                  <a:cubicBezTo>
                    <a:pt x="184" y="273"/>
                    <a:pt x="184" y="273"/>
                    <a:pt x="184" y="273"/>
                  </a:cubicBezTo>
                  <a:lnTo>
                    <a:pt x="114" y="273"/>
                  </a:lnTo>
                  <a:close/>
                  <a:moveTo>
                    <a:pt x="267" y="192"/>
                  </a:moveTo>
                  <a:cubicBezTo>
                    <a:pt x="267" y="192"/>
                    <a:pt x="267" y="192"/>
                    <a:pt x="267" y="192"/>
                  </a:cubicBezTo>
                  <a:cubicBezTo>
                    <a:pt x="267" y="192"/>
                    <a:pt x="267" y="192"/>
                    <a:pt x="267" y="192"/>
                  </a:cubicBezTo>
                  <a:cubicBezTo>
                    <a:pt x="187" y="272"/>
                    <a:pt x="187" y="272"/>
                    <a:pt x="187" y="272"/>
                  </a:cubicBezTo>
                  <a:cubicBezTo>
                    <a:pt x="186" y="273"/>
                    <a:pt x="185" y="273"/>
                    <a:pt x="184" y="273"/>
                  </a:cubicBezTo>
                  <a:cubicBezTo>
                    <a:pt x="185" y="273"/>
                    <a:pt x="186" y="273"/>
                    <a:pt x="187" y="272"/>
                  </a:cubicBezTo>
                  <a:cubicBezTo>
                    <a:pt x="267" y="192"/>
                    <a:pt x="267" y="192"/>
                    <a:pt x="267" y="192"/>
                  </a:cubicBezTo>
                  <a:cubicBezTo>
                    <a:pt x="267" y="192"/>
                    <a:pt x="267" y="192"/>
                    <a:pt x="267" y="192"/>
                  </a:cubicBezTo>
                  <a:close/>
                  <a:moveTo>
                    <a:pt x="1" y="232"/>
                  </a:moveTo>
                  <a:cubicBezTo>
                    <a:pt x="1" y="232"/>
                    <a:pt x="1" y="232"/>
                    <a:pt x="1" y="232"/>
                  </a:cubicBezTo>
                  <a:cubicBezTo>
                    <a:pt x="1" y="232"/>
                    <a:pt x="1" y="232"/>
                    <a:pt x="1" y="232"/>
                  </a:cubicBezTo>
                  <a:close/>
                  <a:moveTo>
                    <a:pt x="268" y="190"/>
                  </a:moveTo>
                  <a:cubicBezTo>
                    <a:pt x="268" y="191"/>
                    <a:pt x="268" y="191"/>
                    <a:pt x="268" y="191"/>
                  </a:cubicBezTo>
                  <a:cubicBezTo>
                    <a:pt x="268" y="191"/>
                    <a:pt x="268" y="191"/>
                    <a:pt x="268" y="191"/>
                  </a:cubicBezTo>
                  <a:cubicBezTo>
                    <a:pt x="268" y="191"/>
                    <a:pt x="268" y="191"/>
                    <a:pt x="268" y="191"/>
                  </a:cubicBezTo>
                  <a:lnTo>
                    <a:pt x="268" y="190"/>
                  </a:lnTo>
                  <a:close/>
                  <a:moveTo>
                    <a:pt x="269" y="19"/>
                  </a:moveTo>
                  <a:cubicBezTo>
                    <a:pt x="269" y="189"/>
                    <a:pt x="269" y="189"/>
                    <a:pt x="269" y="189"/>
                  </a:cubicBezTo>
                  <a:lnTo>
                    <a:pt x="269" y="19"/>
                  </a:lnTo>
                  <a:close/>
                  <a:moveTo>
                    <a:pt x="61" y="168"/>
                  </a:moveTo>
                  <a:cubicBezTo>
                    <a:pt x="61" y="168"/>
                    <a:pt x="61" y="168"/>
                    <a:pt x="61" y="168"/>
                  </a:cubicBezTo>
                  <a:cubicBezTo>
                    <a:pt x="61" y="168"/>
                    <a:pt x="61" y="168"/>
                    <a:pt x="61" y="168"/>
                  </a:cubicBezTo>
                  <a:close/>
                  <a:moveTo>
                    <a:pt x="65" y="289"/>
                  </a:moveTo>
                  <a:cubicBezTo>
                    <a:pt x="34" y="289"/>
                    <a:pt x="8" y="263"/>
                    <a:pt x="8" y="232"/>
                  </a:cubicBezTo>
                  <a:cubicBezTo>
                    <a:pt x="8" y="201"/>
                    <a:pt x="34" y="175"/>
                    <a:pt x="65" y="175"/>
                  </a:cubicBezTo>
                  <a:cubicBezTo>
                    <a:pt x="96" y="175"/>
                    <a:pt x="122" y="201"/>
                    <a:pt x="122" y="232"/>
                  </a:cubicBezTo>
                  <a:cubicBezTo>
                    <a:pt x="122" y="263"/>
                    <a:pt x="96" y="289"/>
                    <a:pt x="65" y="289"/>
                  </a:cubicBezTo>
                  <a:close/>
                  <a:moveTo>
                    <a:pt x="9" y="232"/>
                  </a:moveTo>
                  <a:cubicBezTo>
                    <a:pt x="9" y="263"/>
                    <a:pt x="34" y="288"/>
                    <a:pt x="65" y="288"/>
                  </a:cubicBezTo>
                  <a:cubicBezTo>
                    <a:pt x="96" y="288"/>
                    <a:pt x="121" y="263"/>
                    <a:pt x="121" y="232"/>
                  </a:cubicBezTo>
                  <a:cubicBezTo>
                    <a:pt x="121" y="263"/>
                    <a:pt x="96" y="288"/>
                    <a:pt x="65" y="288"/>
                  </a:cubicBezTo>
                  <a:cubicBezTo>
                    <a:pt x="34" y="288"/>
                    <a:pt x="9" y="263"/>
                    <a:pt x="9" y="232"/>
                  </a:cubicBezTo>
                  <a:close/>
                  <a:moveTo>
                    <a:pt x="65" y="177"/>
                  </a:moveTo>
                  <a:cubicBezTo>
                    <a:pt x="35" y="177"/>
                    <a:pt x="10" y="202"/>
                    <a:pt x="10" y="232"/>
                  </a:cubicBezTo>
                  <a:cubicBezTo>
                    <a:pt x="10" y="262"/>
                    <a:pt x="35" y="287"/>
                    <a:pt x="65" y="287"/>
                  </a:cubicBezTo>
                  <a:cubicBezTo>
                    <a:pt x="95" y="287"/>
                    <a:pt x="120" y="262"/>
                    <a:pt x="120" y="232"/>
                  </a:cubicBezTo>
                  <a:cubicBezTo>
                    <a:pt x="120" y="202"/>
                    <a:pt x="95" y="177"/>
                    <a:pt x="65" y="177"/>
                  </a:cubicBezTo>
                  <a:close/>
                  <a:moveTo>
                    <a:pt x="181" y="266"/>
                  </a:moveTo>
                  <a:cubicBezTo>
                    <a:pt x="118" y="266"/>
                    <a:pt x="118" y="266"/>
                    <a:pt x="118" y="266"/>
                  </a:cubicBezTo>
                  <a:cubicBezTo>
                    <a:pt x="119" y="264"/>
                    <a:pt x="119" y="264"/>
                    <a:pt x="119" y="264"/>
                  </a:cubicBezTo>
                  <a:cubicBezTo>
                    <a:pt x="125" y="256"/>
                    <a:pt x="128" y="244"/>
                    <a:pt x="128" y="232"/>
                  </a:cubicBezTo>
                  <a:cubicBezTo>
                    <a:pt x="128" y="199"/>
                    <a:pt x="102" y="171"/>
                    <a:pt x="69" y="169"/>
                  </a:cubicBezTo>
                  <a:cubicBezTo>
                    <a:pt x="68" y="169"/>
                    <a:pt x="68" y="169"/>
                    <a:pt x="68" y="169"/>
                  </a:cubicBezTo>
                  <a:cubicBezTo>
                    <a:pt x="68" y="19"/>
                    <a:pt x="68" y="19"/>
                    <a:pt x="68" y="19"/>
                  </a:cubicBezTo>
                  <a:cubicBezTo>
                    <a:pt x="68" y="13"/>
                    <a:pt x="73" y="8"/>
                    <a:pt x="79" y="8"/>
                  </a:cubicBezTo>
                  <a:cubicBezTo>
                    <a:pt x="250" y="8"/>
                    <a:pt x="250" y="8"/>
                    <a:pt x="250" y="8"/>
                  </a:cubicBezTo>
                  <a:cubicBezTo>
                    <a:pt x="256" y="8"/>
                    <a:pt x="262" y="13"/>
                    <a:pt x="262" y="19"/>
                  </a:cubicBezTo>
                  <a:cubicBezTo>
                    <a:pt x="262" y="186"/>
                    <a:pt x="262" y="186"/>
                    <a:pt x="262" y="186"/>
                  </a:cubicBezTo>
                  <a:cubicBezTo>
                    <a:pt x="184" y="186"/>
                    <a:pt x="184" y="186"/>
                    <a:pt x="184" y="186"/>
                  </a:cubicBezTo>
                  <a:cubicBezTo>
                    <a:pt x="182" y="186"/>
                    <a:pt x="181" y="187"/>
                    <a:pt x="181" y="189"/>
                  </a:cubicBezTo>
                  <a:lnTo>
                    <a:pt x="181" y="266"/>
                  </a:lnTo>
                  <a:close/>
                  <a:moveTo>
                    <a:pt x="120" y="265"/>
                  </a:moveTo>
                  <a:cubicBezTo>
                    <a:pt x="180" y="265"/>
                    <a:pt x="180" y="265"/>
                    <a:pt x="180" y="265"/>
                  </a:cubicBezTo>
                  <a:cubicBezTo>
                    <a:pt x="180" y="189"/>
                    <a:pt x="180" y="189"/>
                    <a:pt x="180" y="189"/>
                  </a:cubicBezTo>
                  <a:cubicBezTo>
                    <a:pt x="180" y="186"/>
                    <a:pt x="181" y="185"/>
                    <a:pt x="184" y="185"/>
                  </a:cubicBezTo>
                  <a:cubicBezTo>
                    <a:pt x="261" y="185"/>
                    <a:pt x="261" y="185"/>
                    <a:pt x="261" y="185"/>
                  </a:cubicBezTo>
                  <a:cubicBezTo>
                    <a:pt x="261" y="19"/>
                    <a:pt x="261" y="19"/>
                    <a:pt x="261" y="19"/>
                  </a:cubicBezTo>
                  <a:cubicBezTo>
                    <a:pt x="261" y="185"/>
                    <a:pt x="261" y="185"/>
                    <a:pt x="261" y="185"/>
                  </a:cubicBezTo>
                  <a:cubicBezTo>
                    <a:pt x="184" y="185"/>
                    <a:pt x="184" y="185"/>
                    <a:pt x="184" y="185"/>
                  </a:cubicBezTo>
                  <a:cubicBezTo>
                    <a:pt x="181" y="185"/>
                    <a:pt x="180" y="186"/>
                    <a:pt x="180" y="189"/>
                  </a:cubicBezTo>
                  <a:cubicBezTo>
                    <a:pt x="180" y="265"/>
                    <a:pt x="180" y="265"/>
                    <a:pt x="180" y="265"/>
                  </a:cubicBezTo>
                  <a:cubicBezTo>
                    <a:pt x="120" y="265"/>
                    <a:pt x="120" y="265"/>
                    <a:pt x="120" y="265"/>
                  </a:cubicBezTo>
                  <a:cubicBezTo>
                    <a:pt x="120" y="264"/>
                    <a:pt x="120" y="264"/>
                    <a:pt x="120" y="264"/>
                  </a:cubicBezTo>
                  <a:cubicBezTo>
                    <a:pt x="120" y="265"/>
                    <a:pt x="120" y="265"/>
                    <a:pt x="120" y="265"/>
                  </a:cubicBezTo>
                  <a:close/>
                  <a:moveTo>
                    <a:pt x="122" y="264"/>
                  </a:moveTo>
                  <a:cubicBezTo>
                    <a:pt x="179" y="264"/>
                    <a:pt x="179" y="264"/>
                    <a:pt x="179" y="264"/>
                  </a:cubicBezTo>
                  <a:cubicBezTo>
                    <a:pt x="179" y="189"/>
                    <a:pt x="179" y="189"/>
                    <a:pt x="179" y="189"/>
                  </a:cubicBezTo>
                  <a:cubicBezTo>
                    <a:pt x="179" y="186"/>
                    <a:pt x="181" y="184"/>
                    <a:pt x="184" y="184"/>
                  </a:cubicBezTo>
                  <a:cubicBezTo>
                    <a:pt x="260" y="184"/>
                    <a:pt x="260" y="184"/>
                    <a:pt x="260" y="184"/>
                  </a:cubicBezTo>
                  <a:cubicBezTo>
                    <a:pt x="260" y="19"/>
                    <a:pt x="260" y="19"/>
                    <a:pt x="260" y="19"/>
                  </a:cubicBezTo>
                  <a:cubicBezTo>
                    <a:pt x="260" y="14"/>
                    <a:pt x="255" y="10"/>
                    <a:pt x="250" y="10"/>
                  </a:cubicBezTo>
                  <a:cubicBezTo>
                    <a:pt x="79" y="10"/>
                    <a:pt x="79" y="10"/>
                    <a:pt x="79" y="10"/>
                  </a:cubicBezTo>
                  <a:cubicBezTo>
                    <a:pt x="75" y="10"/>
                    <a:pt x="70" y="15"/>
                    <a:pt x="70" y="19"/>
                  </a:cubicBezTo>
                  <a:cubicBezTo>
                    <a:pt x="70" y="167"/>
                    <a:pt x="70" y="167"/>
                    <a:pt x="70" y="167"/>
                  </a:cubicBezTo>
                  <a:cubicBezTo>
                    <a:pt x="104" y="170"/>
                    <a:pt x="130" y="198"/>
                    <a:pt x="130" y="232"/>
                  </a:cubicBezTo>
                  <a:cubicBezTo>
                    <a:pt x="130" y="244"/>
                    <a:pt x="127" y="255"/>
                    <a:pt x="122" y="264"/>
                  </a:cubicBezTo>
                  <a:close/>
                  <a:moveTo>
                    <a:pt x="129" y="232"/>
                  </a:moveTo>
                  <a:cubicBezTo>
                    <a:pt x="129" y="232"/>
                    <a:pt x="129" y="232"/>
                    <a:pt x="129" y="232"/>
                  </a:cubicBezTo>
                  <a:cubicBezTo>
                    <a:pt x="129" y="232"/>
                    <a:pt x="129" y="232"/>
                    <a:pt x="129" y="232"/>
                  </a:cubicBezTo>
                  <a:close/>
                  <a:moveTo>
                    <a:pt x="129" y="232"/>
                  </a:moveTo>
                  <a:cubicBezTo>
                    <a:pt x="129" y="232"/>
                    <a:pt x="129" y="232"/>
                    <a:pt x="129" y="232"/>
                  </a:cubicBezTo>
                  <a:cubicBezTo>
                    <a:pt x="129" y="232"/>
                    <a:pt x="129" y="232"/>
                    <a:pt x="129" y="232"/>
                  </a:cubicBezTo>
                  <a:close/>
                  <a:moveTo>
                    <a:pt x="129" y="232"/>
                  </a:moveTo>
                  <a:cubicBezTo>
                    <a:pt x="129" y="232"/>
                    <a:pt x="129" y="232"/>
                    <a:pt x="129" y="232"/>
                  </a:cubicBezTo>
                  <a:cubicBezTo>
                    <a:pt x="129" y="232"/>
                    <a:pt x="129" y="232"/>
                    <a:pt x="129" y="232"/>
                  </a:cubicBezTo>
                  <a:close/>
                  <a:moveTo>
                    <a:pt x="129" y="232"/>
                  </a:moveTo>
                  <a:cubicBezTo>
                    <a:pt x="129" y="232"/>
                    <a:pt x="129" y="232"/>
                    <a:pt x="129" y="232"/>
                  </a:cubicBezTo>
                  <a:cubicBezTo>
                    <a:pt x="129" y="232"/>
                    <a:pt x="129" y="232"/>
                    <a:pt x="129" y="232"/>
                  </a:cubicBezTo>
                  <a:close/>
                  <a:moveTo>
                    <a:pt x="69" y="168"/>
                  </a:moveTo>
                  <a:cubicBezTo>
                    <a:pt x="69" y="168"/>
                    <a:pt x="69" y="168"/>
                    <a:pt x="69" y="168"/>
                  </a:cubicBezTo>
                  <a:close/>
                  <a:moveTo>
                    <a:pt x="79" y="9"/>
                  </a:moveTo>
                  <a:cubicBezTo>
                    <a:pt x="74" y="9"/>
                    <a:pt x="69" y="14"/>
                    <a:pt x="69" y="19"/>
                  </a:cubicBezTo>
                  <a:cubicBezTo>
                    <a:pt x="69" y="14"/>
                    <a:pt x="74" y="9"/>
                    <a:pt x="79" y="9"/>
                  </a:cubicBezTo>
                  <a:close/>
                  <a:moveTo>
                    <a:pt x="187" y="262"/>
                  </a:moveTo>
                  <a:cubicBezTo>
                    <a:pt x="187" y="192"/>
                    <a:pt x="187" y="192"/>
                    <a:pt x="187" y="192"/>
                  </a:cubicBezTo>
                  <a:cubicBezTo>
                    <a:pt x="257" y="192"/>
                    <a:pt x="257" y="192"/>
                    <a:pt x="257" y="192"/>
                  </a:cubicBezTo>
                  <a:cubicBezTo>
                    <a:pt x="256" y="194"/>
                    <a:pt x="256" y="194"/>
                    <a:pt x="256" y="194"/>
                  </a:cubicBezTo>
                  <a:lnTo>
                    <a:pt x="187" y="262"/>
                  </a:lnTo>
                  <a:close/>
                  <a:moveTo>
                    <a:pt x="255" y="193"/>
                  </a:moveTo>
                  <a:cubicBezTo>
                    <a:pt x="254" y="194"/>
                    <a:pt x="254" y="194"/>
                    <a:pt x="254" y="194"/>
                  </a:cubicBezTo>
                  <a:cubicBezTo>
                    <a:pt x="190" y="258"/>
                    <a:pt x="190" y="258"/>
                    <a:pt x="190" y="258"/>
                  </a:cubicBezTo>
                  <a:cubicBezTo>
                    <a:pt x="255" y="193"/>
                    <a:pt x="255" y="193"/>
                    <a:pt x="255" y="193"/>
                  </a:cubicBezTo>
                  <a:close/>
                  <a:moveTo>
                    <a:pt x="189" y="194"/>
                  </a:moveTo>
                  <a:cubicBezTo>
                    <a:pt x="189" y="258"/>
                    <a:pt x="189" y="258"/>
                    <a:pt x="189" y="258"/>
                  </a:cubicBezTo>
                  <a:cubicBezTo>
                    <a:pt x="253" y="194"/>
                    <a:pt x="253" y="194"/>
                    <a:pt x="253" y="194"/>
                  </a:cubicBezTo>
                  <a:lnTo>
                    <a:pt x="189" y="194"/>
                  </a:lnTo>
                  <a:close/>
                </a:path>
              </a:pathLst>
            </a:custGeom>
            <a:grpFill/>
            <a:ln w="9525">
              <a:solidFill>
                <a:schemeClr val="bg1"/>
              </a:solidFill>
              <a:round/>
              <a:headEnd/>
              <a:tailEnd/>
            </a:ln>
          </p:spPr>
          <p:txBody>
            <a:bodyPr vert="horz" wrap="square" lIns="91344" tIns="45672" rIns="91344" bIns="45672" numCol="1" anchor="t" anchorCtr="0" compatLnSpc="1">
              <a:prstTxWarp prst="textNoShape">
                <a:avLst/>
              </a:prstTxWarp>
            </a:bodyPr>
            <a:lstStyle/>
            <a:p>
              <a:pPr defTabSz="456766"/>
              <a:endParaRPr lang="en-US" sz="1795">
                <a:solidFill>
                  <a:srgbClr val="FFFFFF"/>
                </a:solidFill>
                <a:latin typeface="Century Gothic" panose="020F0302020204030204"/>
              </a:endParaRPr>
            </a:p>
          </p:txBody>
        </p:sp>
        <p:sp>
          <p:nvSpPr>
            <p:cNvPr id="245" name="Freeform 49"/>
            <p:cNvSpPr>
              <a:spLocks/>
            </p:cNvSpPr>
            <p:nvPr/>
          </p:nvSpPr>
          <p:spPr bwMode="auto">
            <a:xfrm>
              <a:off x="3749" y="2140"/>
              <a:ext cx="320" cy="19"/>
            </a:xfrm>
            <a:custGeom>
              <a:avLst/>
              <a:gdLst>
                <a:gd name="T0" fmla="*/ 320 w 320"/>
                <a:gd name="T1" fmla="*/ 0 h 19"/>
                <a:gd name="T2" fmla="*/ 0 w 320"/>
                <a:gd name="T3" fmla="*/ 0 h 19"/>
                <a:gd name="T4" fmla="*/ 0 w 320"/>
                <a:gd name="T5" fmla="*/ 19 h 19"/>
                <a:gd name="T6" fmla="*/ 320 w 320"/>
                <a:gd name="T7" fmla="*/ 19 h 19"/>
                <a:gd name="T8" fmla="*/ 320 w 320"/>
                <a:gd name="T9" fmla="*/ 0 h 19"/>
                <a:gd name="T10" fmla="*/ 320 w 320"/>
                <a:gd name="T11" fmla="*/ 0 h 19"/>
                <a:gd name="T12" fmla="*/ 320 w 320"/>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320" h="19">
                  <a:moveTo>
                    <a:pt x="320" y="0"/>
                  </a:moveTo>
                  <a:lnTo>
                    <a:pt x="0" y="0"/>
                  </a:lnTo>
                  <a:lnTo>
                    <a:pt x="0" y="19"/>
                  </a:lnTo>
                  <a:lnTo>
                    <a:pt x="320" y="19"/>
                  </a:lnTo>
                  <a:lnTo>
                    <a:pt x="320" y="0"/>
                  </a:lnTo>
                  <a:lnTo>
                    <a:pt x="320" y="0"/>
                  </a:lnTo>
                  <a:lnTo>
                    <a:pt x="320" y="0"/>
                  </a:lnTo>
                  <a:close/>
                </a:path>
              </a:pathLst>
            </a:custGeom>
            <a:grpFill/>
            <a:ln w="9525">
              <a:solidFill>
                <a:schemeClr val="bg1"/>
              </a:solidFill>
              <a:round/>
              <a:headEnd/>
              <a:tailEnd/>
            </a:ln>
          </p:spPr>
          <p:txBody>
            <a:bodyPr vert="horz" wrap="square" lIns="91344" tIns="45672" rIns="91344" bIns="45672" numCol="1" anchor="t" anchorCtr="0" compatLnSpc="1">
              <a:prstTxWarp prst="textNoShape">
                <a:avLst/>
              </a:prstTxWarp>
            </a:bodyPr>
            <a:lstStyle/>
            <a:p>
              <a:pPr defTabSz="456766"/>
              <a:endParaRPr lang="en-US" sz="1795">
                <a:solidFill>
                  <a:srgbClr val="FFFFFF"/>
                </a:solidFill>
                <a:latin typeface="Century Gothic" panose="020F0302020204030204"/>
              </a:endParaRPr>
            </a:p>
          </p:txBody>
        </p:sp>
        <p:sp>
          <p:nvSpPr>
            <p:cNvPr id="246" name="Freeform 50"/>
            <p:cNvSpPr>
              <a:spLocks noEditPoints="1"/>
            </p:cNvSpPr>
            <p:nvPr/>
          </p:nvSpPr>
          <p:spPr bwMode="auto">
            <a:xfrm>
              <a:off x="3749" y="2137"/>
              <a:ext cx="322" cy="22"/>
            </a:xfrm>
            <a:custGeom>
              <a:avLst/>
              <a:gdLst>
                <a:gd name="T0" fmla="*/ 322 w 322"/>
                <a:gd name="T1" fmla="*/ 22 h 22"/>
                <a:gd name="T2" fmla="*/ 0 w 322"/>
                <a:gd name="T3" fmla="*/ 22 h 22"/>
                <a:gd name="T4" fmla="*/ 0 w 322"/>
                <a:gd name="T5" fmla="*/ 0 h 22"/>
                <a:gd name="T6" fmla="*/ 322 w 322"/>
                <a:gd name="T7" fmla="*/ 0 h 22"/>
                <a:gd name="T8" fmla="*/ 322 w 322"/>
                <a:gd name="T9" fmla="*/ 22 h 22"/>
                <a:gd name="T10" fmla="*/ 3 w 322"/>
                <a:gd name="T11" fmla="*/ 20 h 22"/>
                <a:gd name="T12" fmla="*/ 320 w 322"/>
                <a:gd name="T13" fmla="*/ 20 h 22"/>
                <a:gd name="T14" fmla="*/ 320 w 322"/>
                <a:gd name="T15" fmla="*/ 3 h 22"/>
                <a:gd name="T16" fmla="*/ 3 w 322"/>
                <a:gd name="T17" fmla="*/ 3 h 22"/>
                <a:gd name="T18" fmla="*/ 3 w 322"/>
                <a:gd name="T19"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2" h="22">
                  <a:moveTo>
                    <a:pt x="322" y="22"/>
                  </a:moveTo>
                  <a:lnTo>
                    <a:pt x="0" y="22"/>
                  </a:lnTo>
                  <a:lnTo>
                    <a:pt x="0" y="0"/>
                  </a:lnTo>
                  <a:lnTo>
                    <a:pt x="322" y="0"/>
                  </a:lnTo>
                  <a:lnTo>
                    <a:pt x="322" y="22"/>
                  </a:lnTo>
                  <a:close/>
                  <a:moveTo>
                    <a:pt x="3" y="20"/>
                  </a:moveTo>
                  <a:lnTo>
                    <a:pt x="320" y="20"/>
                  </a:lnTo>
                  <a:lnTo>
                    <a:pt x="320" y="3"/>
                  </a:lnTo>
                  <a:lnTo>
                    <a:pt x="3" y="3"/>
                  </a:lnTo>
                  <a:lnTo>
                    <a:pt x="3" y="20"/>
                  </a:lnTo>
                  <a:close/>
                </a:path>
              </a:pathLst>
            </a:custGeom>
            <a:grpFill/>
            <a:ln w="9525">
              <a:solidFill>
                <a:schemeClr val="bg1"/>
              </a:solidFill>
              <a:round/>
              <a:headEnd/>
              <a:tailEnd/>
            </a:ln>
          </p:spPr>
          <p:txBody>
            <a:bodyPr vert="horz" wrap="square" lIns="91344" tIns="45672" rIns="91344" bIns="45672" numCol="1" anchor="t" anchorCtr="0" compatLnSpc="1">
              <a:prstTxWarp prst="textNoShape">
                <a:avLst/>
              </a:prstTxWarp>
            </a:bodyPr>
            <a:lstStyle/>
            <a:p>
              <a:pPr defTabSz="456766"/>
              <a:endParaRPr lang="en-US" sz="1795">
                <a:solidFill>
                  <a:srgbClr val="FFFFFF"/>
                </a:solidFill>
                <a:latin typeface="Century Gothic" panose="020F0302020204030204"/>
              </a:endParaRPr>
            </a:p>
          </p:txBody>
        </p:sp>
        <p:sp>
          <p:nvSpPr>
            <p:cNvPr id="247" name="Freeform 51"/>
            <p:cNvSpPr>
              <a:spLocks noEditPoints="1"/>
            </p:cNvSpPr>
            <p:nvPr/>
          </p:nvSpPr>
          <p:spPr bwMode="auto">
            <a:xfrm>
              <a:off x="3749" y="2137"/>
              <a:ext cx="322" cy="22"/>
            </a:xfrm>
            <a:custGeom>
              <a:avLst/>
              <a:gdLst>
                <a:gd name="T0" fmla="*/ 322 w 322"/>
                <a:gd name="T1" fmla="*/ 22 h 22"/>
                <a:gd name="T2" fmla="*/ 0 w 322"/>
                <a:gd name="T3" fmla="*/ 22 h 22"/>
                <a:gd name="T4" fmla="*/ 0 w 322"/>
                <a:gd name="T5" fmla="*/ 0 h 22"/>
                <a:gd name="T6" fmla="*/ 322 w 322"/>
                <a:gd name="T7" fmla="*/ 0 h 22"/>
                <a:gd name="T8" fmla="*/ 322 w 322"/>
                <a:gd name="T9" fmla="*/ 22 h 22"/>
                <a:gd name="T10" fmla="*/ 3 w 322"/>
                <a:gd name="T11" fmla="*/ 20 h 22"/>
                <a:gd name="T12" fmla="*/ 320 w 322"/>
                <a:gd name="T13" fmla="*/ 20 h 22"/>
                <a:gd name="T14" fmla="*/ 320 w 322"/>
                <a:gd name="T15" fmla="*/ 3 h 22"/>
                <a:gd name="T16" fmla="*/ 3 w 322"/>
                <a:gd name="T17" fmla="*/ 3 h 22"/>
                <a:gd name="T18" fmla="*/ 3 w 322"/>
                <a:gd name="T19"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2" h="22">
                  <a:moveTo>
                    <a:pt x="322" y="22"/>
                  </a:moveTo>
                  <a:lnTo>
                    <a:pt x="0" y="22"/>
                  </a:lnTo>
                  <a:lnTo>
                    <a:pt x="0" y="0"/>
                  </a:lnTo>
                  <a:lnTo>
                    <a:pt x="322" y="0"/>
                  </a:lnTo>
                  <a:lnTo>
                    <a:pt x="322" y="22"/>
                  </a:lnTo>
                  <a:close/>
                  <a:moveTo>
                    <a:pt x="3" y="20"/>
                  </a:moveTo>
                  <a:lnTo>
                    <a:pt x="320" y="20"/>
                  </a:lnTo>
                  <a:lnTo>
                    <a:pt x="320" y="3"/>
                  </a:lnTo>
                  <a:lnTo>
                    <a:pt x="3" y="3"/>
                  </a:lnTo>
                  <a:lnTo>
                    <a:pt x="3" y="20"/>
                  </a:lnTo>
                  <a:close/>
                </a:path>
              </a:pathLst>
            </a:custGeom>
            <a:grpFill/>
            <a:ln w="9525">
              <a:solidFill>
                <a:schemeClr val="bg1"/>
              </a:solidFill>
              <a:round/>
              <a:headEnd/>
              <a:tailEnd/>
            </a:ln>
          </p:spPr>
          <p:txBody>
            <a:bodyPr vert="horz" wrap="square" lIns="91344" tIns="45672" rIns="91344" bIns="45672" numCol="1" anchor="t" anchorCtr="0" compatLnSpc="1">
              <a:prstTxWarp prst="textNoShape">
                <a:avLst/>
              </a:prstTxWarp>
            </a:bodyPr>
            <a:lstStyle/>
            <a:p>
              <a:pPr defTabSz="456766"/>
              <a:endParaRPr lang="en-US" sz="1795">
                <a:solidFill>
                  <a:srgbClr val="FFFFFF"/>
                </a:solidFill>
                <a:latin typeface="Century Gothic" panose="020F0302020204030204"/>
              </a:endParaRPr>
            </a:p>
          </p:txBody>
        </p:sp>
        <p:sp>
          <p:nvSpPr>
            <p:cNvPr id="248" name="Freeform 52"/>
            <p:cNvSpPr>
              <a:spLocks noEditPoints="1"/>
            </p:cNvSpPr>
            <p:nvPr/>
          </p:nvSpPr>
          <p:spPr bwMode="auto">
            <a:xfrm>
              <a:off x="3747" y="2137"/>
              <a:ext cx="324" cy="24"/>
            </a:xfrm>
            <a:custGeom>
              <a:avLst/>
              <a:gdLst>
                <a:gd name="T0" fmla="*/ 324 w 324"/>
                <a:gd name="T1" fmla="*/ 24 h 24"/>
                <a:gd name="T2" fmla="*/ 0 w 324"/>
                <a:gd name="T3" fmla="*/ 24 h 24"/>
                <a:gd name="T4" fmla="*/ 0 w 324"/>
                <a:gd name="T5" fmla="*/ 0 h 24"/>
                <a:gd name="T6" fmla="*/ 324 w 324"/>
                <a:gd name="T7" fmla="*/ 0 h 24"/>
                <a:gd name="T8" fmla="*/ 324 w 324"/>
                <a:gd name="T9" fmla="*/ 24 h 24"/>
                <a:gd name="T10" fmla="*/ 2 w 324"/>
                <a:gd name="T11" fmla="*/ 22 h 24"/>
                <a:gd name="T12" fmla="*/ 322 w 324"/>
                <a:gd name="T13" fmla="*/ 22 h 24"/>
                <a:gd name="T14" fmla="*/ 322 w 324"/>
                <a:gd name="T15" fmla="*/ 3 h 24"/>
                <a:gd name="T16" fmla="*/ 322 w 324"/>
                <a:gd name="T17" fmla="*/ 22 h 24"/>
                <a:gd name="T18" fmla="*/ 2 w 324"/>
                <a:gd name="T19" fmla="*/ 22 h 24"/>
                <a:gd name="T20" fmla="*/ 5 w 324"/>
                <a:gd name="T21" fmla="*/ 20 h 24"/>
                <a:gd name="T22" fmla="*/ 320 w 324"/>
                <a:gd name="T23" fmla="*/ 20 h 24"/>
                <a:gd name="T24" fmla="*/ 320 w 324"/>
                <a:gd name="T25" fmla="*/ 5 h 24"/>
                <a:gd name="T26" fmla="*/ 5 w 324"/>
                <a:gd name="T27" fmla="*/ 5 h 24"/>
                <a:gd name="T28" fmla="*/ 5 w 324"/>
                <a:gd name="T29"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4" h="24">
                  <a:moveTo>
                    <a:pt x="324" y="24"/>
                  </a:moveTo>
                  <a:lnTo>
                    <a:pt x="0" y="24"/>
                  </a:lnTo>
                  <a:lnTo>
                    <a:pt x="0" y="0"/>
                  </a:lnTo>
                  <a:lnTo>
                    <a:pt x="324" y="0"/>
                  </a:lnTo>
                  <a:lnTo>
                    <a:pt x="324" y="24"/>
                  </a:lnTo>
                  <a:close/>
                  <a:moveTo>
                    <a:pt x="2" y="22"/>
                  </a:moveTo>
                  <a:lnTo>
                    <a:pt x="322" y="22"/>
                  </a:lnTo>
                  <a:lnTo>
                    <a:pt x="322" y="3"/>
                  </a:lnTo>
                  <a:lnTo>
                    <a:pt x="322" y="22"/>
                  </a:lnTo>
                  <a:lnTo>
                    <a:pt x="2" y="22"/>
                  </a:lnTo>
                  <a:close/>
                  <a:moveTo>
                    <a:pt x="5" y="20"/>
                  </a:moveTo>
                  <a:lnTo>
                    <a:pt x="320" y="20"/>
                  </a:lnTo>
                  <a:lnTo>
                    <a:pt x="320" y="5"/>
                  </a:lnTo>
                  <a:lnTo>
                    <a:pt x="5" y="5"/>
                  </a:lnTo>
                  <a:lnTo>
                    <a:pt x="5" y="20"/>
                  </a:lnTo>
                  <a:close/>
                </a:path>
              </a:pathLst>
            </a:custGeom>
            <a:grpFill/>
            <a:ln w="9525">
              <a:solidFill>
                <a:schemeClr val="bg1"/>
              </a:solidFill>
              <a:round/>
              <a:headEnd/>
              <a:tailEnd/>
            </a:ln>
          </p:spPr>
          <p:txBody>
            <a:bodyPr vert="horz" wrap="square" lIns="91344" tIns="45672" rIns="91344" bIns="45672" numCol="1" anchor="t" anchorCtr="0" compatLnSpc="1">
              <a:prstTxWarp prst="textNoShape">
                <a:avLst/>
              </a:prstTxWarp>
            </a:bodyPr>
            <a:lstStyle/>
            <a:p>
              <a:pPr defTabSz="456766"/>
              <a:endParaRPr lang="en-US" sz="1795">
                <a:solidFill>
                  <a:srgbClr val="FFFFFF"/>
                </a:solidFill>
                <a:latin typeface="Century Gothic" panose="020F0302020204030204"/>
              </a:endParaRPr>
            </a:p>
          </p:txBody>
        </p:sp>
        <p:sp>
          <p:nvSpPr>
            <p:cNvPr id="249" name="Freeform 53"/>
            <p:cNvSpPr>
              <a:spLocks/>
            </p:cNvSpPr>
            <p:nvPr/>
          </p:nvSpPr>
          <p:spPr bwMode="auto">
            <a:xfrm>
              <a:off x="3749" y="2037"/>
              <a:ext cx="320" cy="19"/>
            </a:xfrm>
            <a:custGeom>
              <a:avLst/>
              <a:gdLst>
                <a:gd name="T0" fmla="*/ 320 w 320"/>
                <a:gd name="T1" fmla="*/ 0 h 19"/>
                <a:gd name="T2" fmla="*/ 0 w 320"/>
                <a:gd name="T3" fmla="*/ 0 h 19"/>
                <a:gd name="T4" fmla="*/ 0 w 320"/>
                <a:gd name="T5" fmla="*/ 19 h 19"/>
                <a:gd name="T6" fmla="*/ 320 w 320"/>
                <a:gd name="T7" fmla="*/ 19 h 19"/>
                <a:gd name="T8" fmla="*/ 320 w 320"/>
                <a:gd name="T9" fmla="*/ 0 h 19"/>
                <a:gd name="T10" fmla="*/ 320 w 320"/>
                <a:gd name="T11" fmla="*/ 0 h 19"/>
                <a:gd name="T12" fmla="*/ 320 w 320"/>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320" h="19">
                  <a:moveTo>
                    <a:pt x="320" y="0"/>
                  </a:moveTo>
                  <a:lnTo>
                    <a:pt x="0" y="0"/>
                  </a:lnTo>
                  <a:lnTo>
                    <a:pt x="0" y="19"/>
                  </a:lnTo>
                  <a:lnTo>
                    <a:pt x="320" y="19"/>
                  </a:lnTo>
                  <a:lnTo>
                    <a:pt x="320" y="0"/>
                  </a:lnTo>
                  <a:lnTo>
                    <a:pt x="320" y="0"/>
                  </a:lnTo>
                  <a:lnTo>
                    <a:pt x="320" y="0"/>
                  </a:lnTo>
                  <a:close/>
                </a:path>
              </a:pathLst>
            </a:custGeom>
            <a:grpFill/>
            <a:ln w="9525">
              <a:solidFill>
                <a:schemeClr val="bg1"/>
              </a:solidFill>
              <a:round/>
              <a:headEnd/>
              <a:tailEnd/>
            </a:ln>
          </p:spPr>
          <p:txBody>
            <a:bodyPr vert="horz" wrap="square" lIns="91344" tIns="45672" rIns="91344" bIns="45672" numCol="1" anchor="t" anchorCtr="0" compatLnSpc="1">
              <a:prstTxWarp prst="textNoShape">
                <a:avLst/>
              </a:prstTxWarp>
            </a:bodyPr>
            <a:lstStyle/>
            <a:p>
              <a:pPr defTabSz="456766"/>
              <a:endParaRPr lang="en-US" sz="1795">
                <a:solidFill>
                  <a:srgbClr val="FFFFFF"/>
                </a:solidFill>
                <a:latin typeface="Century Gothic" panose="020F0302020204030204"/>
              </a:endParaRPr>
            </a:p>
          </p:txBody>
        </p:sp>
        <p:sp>
          <p:nvSpPr>
            <p:cNvPr id="250" name="Freeform 54"/>
            <p:cNvSpPr>
              <a:spLocks noEditPoints="1"/>
            </p:cNvSpPr>
            <p:nvPr/>
          </p:nvSpPr>
          <p:spPr bwMode="auto">
            <a:xfrm>
              <a:off x="3749" y="2035"/>
              <a:ext cx="322" cy="21"/>
            </a:xfrm>
            <a:custGeom>
              <a:avLst/>
              <a:gdLst>
                <a:gd name="T0" fmla="*/ 322 w 322"/>
                <a:gd name="T1" fmla="*/ 21 h 21"/>
                <a:gd name="T2" fmla="*/ 0 w 322"/>
                <a:gd name="T3" fmla="*/ 21 h 21"/>
                <a:gd name="T4" fmla="*/ 0 w 322"/>
                <a:gd name="T5" fmla="*/ 0 h 21"/>
                <a:gd name="T6" fmla="*/ 322 w 322"/>
                <a:gd name="T7" fmla="*/ 0 h 21"/>
                <a:gd name="T8" fmla="*/ 322 w 322"/>
                <a:gd name="T9" fmla="*/ 21 h 21"/>
                <a:gd name="T10" fmla="*/ 3 w 322"/>
                <a:gd name="T11" fmla="*/ 19 h 21"/>
                <a:gd name="T12" fmla="*/ 320 w 322"/>
                <a:gd name="T13" fmla="*/ 19 h 21"/>
                <a:gd name="T14" fmla="*/ 320 w 322"/>
                <a:gd name="T15" fmla="*/ 2 h 21"/>
                <a:gd name="T16" fmla="*/ 3 w 322"/>
                <a:gd name="T17" fmla="*/ 2 h 21"/>
                <a:gd name="T18" fmla="*/ 3 w 322"/>
                <a:gd name="T19" fmla="*/ 1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2" h="21">
                  <a:moveTo>
                    <a:pt x="322" y="21"/>
                  </a:moveTo>
                  <a:lnTo>
                    <a:pt x="0" y="21"/>
                  </a:lnTo>
                  <a:lnTo>
                    <a:pt x="0" y="0"/>
                  </a:lnTo>
                  <a:lnTo>
                    <a:pt x="322" y="0"/>
                  </a:lnTo>
                  <a:lnTo>
                    <a:pt x="322" y="21"/>
                  </a:lnTo>
                  <a:close/>
                  <a:moveTo>
                    <a:pt x="3" y="19"/>
                  </a:moveTo>
                  <a:lnTo>
                    <a:pt x="320" y="19"/>
                  </a:lnTo>
                  <a:lnTo>
                    <a:pt x="320" y="2"/>
                  </a:lnTo>
                  <a:lnTo>
                    <a:pt x="3" y="2"/>
                  </a:lnTo>
                  <a:lnTo>
                    <a:pt x="3" y="19"/>
                  </a:lnTo>
                  <a:close/>
                </a:path>
              </a:pathLst>
            </a:custGeom>
            <a:grpFill/>
            <a:ln w="9525">
              <a:solidFill>
                <a:schemeClr val="bg1"/>
              </a:solidFill>
              <a:round/>
              <a:headEnd/>
              <a:tailEnd/>
            </a:ln>
          </p:spPr>
          <p:txBody>
            <a:bodyPr vert="horz" wrap="square" lIns="91344" tIns="45672" rIns="91344" bIns="45672" numCol="1" anchor="t" anchorCtr="0" compatLnSpc="1">
              <a:prstTxWarp prst="textNoShape">
                <a:avLst/>
              </a:prstTxWarp>
            </a:bodyPr>
            <a:lstStyle/>
            <a:p>
              <a:pPr defTabSz="456766"/>
              <a:endParaRPr lang="en-US" sz="1795">
                <a:solidFill>
                  <a:srgbClr val="FFFFFF"/>
                </a:solidFill>
                <a:latin typeface="Century Gothic" panose="020F0302020204030204"/>
              </a:endParaRPr>
            </a:p>
          </p:txBody>
        </p:sp>
        <p:sp>
          <p:nvSpPr>
            <p:cNvPr id="251" name="Freeform 55"/>
            <p:cNvSpPr>
              <a:spLocks noEditPoints="1"/>
            </p:cNvSpPr>
            <p:nvPr/>
          </p:nvSpPr>
          <p:spPr bwMode="auto">
            <a:xfrm>
              <a:off x="3749" y="2035"/>
              <a:ext cx="322" cy="21"/>
            </a:xfrm>
            <a:custGeom>
              <a:avLst/>
              <a:gdLst>
                <a:gd name="T0" fmla="*/ 322 w 322"/>
                <a:gd name="T1" fmla="*/ 21 h 21"/>
                <a:gd name="T2" fmla="*/ 0 w 322"/>
                <a:gd name="T3" fmla="*/ 21 h 21"/>
                <a:gd name="T4" fmla="*/ 0 w 322"/>
                <a:gd name="T5" fmla="*/ 0 h 21"/>
                <a:gd name="T6" fmla="*/ 322 w 322"/>
                <a:gd name="T7" fmla="*/ 0 h 21"/>
                <a:gd name="T8" fmla="*/ 322 w 322"/>
                <a:gd name="T9" fmla="*/ 21 h 21"/>
                <a:gd name="T10" fmla="*/ 3 w 322"/>
                <a:gd name="T11" fmla="*/ 19 h 21"/>
                <a:gd name="T12" fmla="*/ 320 w 322"/>
                <a:gd name="T13" fmla="*/ 19 h 21"/>
                <a:gd name="T14" fmla="*/ 320 w 322"/>
                <a:gd name="T15" fmla="*/ 2 h 21"/>
                <a:gd name="T16" fmla="*/ 3 w 322"/>
                <a:gd name="T17" fmla="*/ 2 h 21"/>
                <a:gd name="T18" fmla="*/ 3 w 322"/>
                <a:gd name="T19" fmla="*/ 1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2" h="21">
                  <a:moveTo>
                    <a:pt x="322" y="21"/>
                  </a:moveTo>
                  <a:lnTo>
                    <a:pt x="0" y="21"/>
                  </a:lnTo>
                  <a:lnTo>
                    <a:pt x="0" y="0"/>
                  </a:lnTo>
                  <a:lnTo>
                    <a:pt x="322" y="0"/>
                  </a:lnTo>
                  <a:lnTo>
                    <a:pt x="322" y="21"/>
                  </a:lnTo>
                  <a:close/>
                  <a:moveTo>
                    <a:pt x="3" y="19"/>
                  </a:moveTo>
                  <a:lnTo>
                    <a:pt x="320" y="19"/>
                  </a:lnTo>
                  <a:lnTo>
                    <a:pt x="320" y="2"/>
                  </a:lnTo>
                  <a:lnTo>
                    <a:pt x="3" y="2"/>
                  </a:lnTo>
                  <a:lnTo>
                    <a:pt x="3" y="19"/>
                  </a:lnTo>
                  <a:close/>
                </a:path>
              </a:pathLst>
            </a:custGeom>
            <a:grpFill/>
            <a:ln w="9525">
              <a:solidFill>
                <a:schemeClr val="bg1"/>
              </a:solidFill>
              <a:round/>
              <a:headEnd/>
              <a:tailEnd/>
            </a:ln>
          </p:spPr>
          <p:txBody>
            <a:bodyPr vert="horz" wrap="square" lIns="91344" tIns="45672" rIns="91344" bIns="45672" numCol="1" anchor="t" anchorCtr="0" compatLnSpc="1">
              <a:prstTxWarp prst="textNoShape">
                <a:avLst/>
              </a:prstTxWarp>
            </a:bodyPr>
            <a:lstStyle/>
            <a:p>
              <a:pPr defTabSz="456766"/>
              <a:endParaRPr lang="en-US" sz="1795">
                <a:solidFill>
                  <a:srgbClr val="FFFFFF"/>
                </a:solidFill>
                <a:latin typeface="Century Gothic" panose="020F0302020204030204"/>
              </a:endParaRPr>
            </a:p>
          </p:txBody>
        </p:sp>
        <p:sp>
          <p:nvSpPr>
            <p:cNvPr id="252" name="Freeform 56"/>
            <p:cNvSpPr>
              <a:spLocks noEditPoints="1"/>
            </p:cNvSpPr>
            <p:nvPr/>
          </p:nvSpPr>
          <p:spPr bwMode="auto">
            <a:xfrm>
              <a:off x="3747" y="2035"/>
              <a:ext cx="324" cy="24"/>
            </a:xfrm>
            <a:custGeom>
              <a:avLst/>
              <a:gdLst>
                <a:gd name="T0" fmla="*/ 324 w 324"/>
                <a:gd name="T1" fmla="*/ 24 h 24"/>
                <a:gd name="T2" fmla="*/ 0 w 324"/>
                <a:gd name="T3" fmla="*/ 24 h 24"/>
                <a:gd name="T4" fmla="*/ 0 w 324"/>
                <a:gd name="T5" fmla="*/ 0 h 24"/>
                <a:gd name="T6" fmla="*/ 324 w 324"/>
                <a:gd name="T7" fmla="*/ 0 h 24"/>
                <a:gd name="T8" fmla="*/ 324 w 324"/>
                <a:gd name="T9" fmla="*/ 24 h 24"/>
                <a:gd name="T10" fmla="*/ 2 w 324"/>
                <a:gd name="T11" fmla="*/ 21 h 24"/>
                <a:gd name="T12" fmla="*/ 322 w 324"/>
                <a:gd name="T13" fmla="*/ 21 h 24"/>
                <a:gd name="T14" fmla="*/ 322 w 324"/>
                <a:gd name="T15" fmla="*/ 2 h 24"/>
                <a:gd name="T16" fmla="*/ 322 w 324"/>
                <a:gd name="T17" fmla="*/ 21 h 24"/>
                <a:gd name="T18" fmla="*/ 2 w 324"/>
                <a:gd name="T19" fmla="*/ 21 h 24"/>
                <a:gd name="T20" fmla="*/ 5 w 324"/>
                <a:gd name="T21" fmla="*/ 19 h 24"/>
                <a:gd name="T22" fmla="*/ 320 w 324"/>
                <a:gd name="T23" fmla="*/ 19 h 24"/>
                <a:gd name="T24" fmla="*/ 320 w 324"/>
                <a:gd name="T25" fmla="*/ 5 h 24"/>
                <a:gd name="T26" fmla="*/ 5 w 324"/>
                <a:gd name="T27" fmla="*/ 5 h 24"/>
                <a:gd name="T28" fmla="*/ 5 w 324"/>
                <a:gd name="T29"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4" h="24">
                  <a:moveTo>
                    <a:pt x="324" y="24"/>
                  </a:moveTo>
                  <a:lnTo>
                    <a:pt x="0" y="24"/>
                  </a:lnTo>
                  <a:lnTo>
                    <a:pt x="0" y="0"/>
                  </a:lnTo>
                  <a:lnTo>
                    <a:pt x="324" y="0"/>
                  </a:lnTo>
                  <a:lnTo>
                    <a:pt x="324" y="24"/>
                  </a:lnTo>
                  <a:close/>
                  <a:moveTo>
                    <a:pt x="2" y="21"/>
                  </a:moveTo>
                  <a:lnTo>
                    <a:pt x="322" y="21"/>
                  </a:lnTo>
                  <a:lnTo>
                    <a:pt x="322" y="2"/>
                  </a:lnTo>
                  <a:lnTo>
                    <a:pt x="322" y="21"/>
                  </a:lnTo>
                  <a:lnTo>
                    <a:pt x="2" y="21"/>
                  </a:lnTo>
                  <a:close/>
                  <a:moveTo>
                    <a:pt x="5" y="19"/>
                  </a:moveTo>
                  <a:lnTo>
                    <a:pt x="320" y="19"/>
                  </a:lnTo>
                  <a:lnTo>
                    <a:pt x="320" y="5"/>
                  </a:lnTo>
                  <a:lnTo>
                    <a:pt x="5" y="5"/>
                  </a:lnTo>
                  <a:lnTo>
                    <a:pt x="5" y="19"/>
                  </a:lnTo>
                  <a:close/>
                </a:path>
              </a:pathLst>
            </a:custGeom>
            <a:grpFill/>
            <a:ln w="9525">
              <a:solidFill>
                <a:schemeClr val="bg1"/>
              </a:solidFill>
              <a:round/>
              <a:headEnd/>
              <a:tailEnd/>
            </a:ln>
          </p:spPr>
          <p:txBody>
            <a:bodyPr vert="horz" wrap="square" lIns="91344" tIns="45672" rIns="91344" bIns="45672" numCol="1" anchor="t" anchorCtr="0" compatLnSpc="1">
              <a:prstTxWarp prst="textNoShape">
                <a:avLst/>
              </a:prstTxWarp>
            </a:bodyPr>
            <a:lstStyle/>
            <a:p>
              <a:pPr defTabSz="456766"/>
              <a:endParaRPr lang="en-US" sz="1795">
                <a:solidFill>
                  <a:srgbClr val="FFFFFF"/>
                </a:solidFill>
                <a:latin typeface="Century Gothic" panose="020F0302020204030204"/>
              </a:endParaRPr>
            </a:p>
          </p:txBody>
        </p:sp>
        <p:sp>
          <p:nvSpPr>
            <p:cNvPr id="253" name="Freeform 57"/>
            <p:cNvSpPr>
              <a:spLocks/>
            </p:cNvSpPr>
            <p:nvPr/>
          </p:nvSpPr>
          <p:spPr bwMode="auto">
            <a:xfrm>
              <a:off x="3749" y="1928"/>
              <a:ext cx="320" cy="19"/>
            </a:xfrm>
            <a:custGeom>
              <a:avLst/>
              <a:gdLst>
                <a:gd name="T0" fmla="*/ 320 w 320"/>
                <a:gd name="T1" fmla="*/ 0 h 19"/>
                <a:gd name="T2" fmla="*/ 0 w 320"/>
                <a:gd name="T3" fmla="*/ 0 h 19"/>
                <a:gd name="T4" fmla="*/ 0 w 320"/>
                <a:gd name="T5" fmla="*/ 19 h 19"/>
                <a:gd name="T6" fmla="*/ 320 w 320"/>
                <a:gd name="T7" fmla="*/ 19 h 19"/>
                <a:gd name="T8" fmla="*/ 320 w 320"/>
                <a:gd name="T9" fmla="*/ 0 h 19"/>
                <a:gd name="T10" fmla="*/ 320 w 320"/>
                <a:gd name="T11" fmla="*/ 0 h 19"/>
                <a:gd name="T12" fmla="*/ 320 w 320"/>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320" h="19">
                  <a:moveTo>
                    <a:pt x="320" y="0"/>
                  </a:moveTo>
                  <a:lnTo>
                    <a:pt x="0" y="0"/>
                  </a:lnTo>
                  <a:lnTo>
                    <a:pt x="0" y="19"/>
                  </a:lnTo>
                  <a:lnTo>
                    <a:pt x="320" y="19"/>
                  </a:lnTo>
                  <a:lnTo>
                    <a:pt x="320" y="0"/>
                  </a:lnTo>
                  <a:lnTo>
                    <a:pt x="320" y="0"/>
                  </a:lnTo>
                  <a:lnTo>
                    <a:pt x="320" y="0"/>
                  </a:lnTo>
                  <a:close/>
                </a:path>
              </a:pathLst>
            </a:custGeom>
            <a:grpFill/>
            <a:ln w="9525">
              <a:solidFill>
                <a:schemeClr val="bg1"/>
              </a:solidFill>
              <a:round/>
              <a:headEnd/>
              <a:tailEnd/>
            </a:ln>
          </p:spPr>
          <p:txBody>
            <a:bodyPr vert="horz" wrap="square" lIns="91344" tIns="45672" rIns="91344" bIns="45672" numCol="1" anchor="t" anchorCtr="0" compatLnSpc="1">
              <a:prstTxWarp prst="textNoShape">
                <a:avLst/>
              </a:prstTxWarp>
            </a:bodyPr>
            <a:lstStyle/>
            <a:p>
              <a:pPr defTabSz="456766"/>
              <a:endParaRPr lang="en-US" sz="1795">
                <a:solidFill>
                  <a:srgbClr val="FFFFFF"/>
                </a:solidFill>
                <a:latin typeface="Century Gothic" panose="020F0302020204030204"/>
              </a:endParaRPr>
            </a:p>
          </p:txBody>
        </p:sp>
        <p:sp>
          <p:nvSpPr>
            <p:cNvPr id="254" name="Freeform 58"/>
            <p:cNvSpPr>
              <a:spLocks noEditPoints="1"/>
            </p:cNvSpPr>
            <p:nvPr/>
          </p:nvSpPr>
          <p:spPr bwMode="auto">
            <a:xfrm>
              <a:off x="3749" y="1925"/>
              <a:ext cx="322" cy="22"/>
            </a:xfrm>
            <a:custGeom>
              <a:avLst/>
              <a:gdLst>
                <a:gd name="T0" fmla="*/ 322 w 322"/>
                <a:gd name="T1" fmla="*/ 22 h 22"/>
                <a:gd name="T2" fmla="*/ 0 w 322"/>
                <a:gd name="T3" fmla="*/ 22 h 22"/>
                <a:gd name="T4" fmla="*/ 0 w 322"/>
                <a:gd name="T5" fmla="*/ 0 h 22"/>
                <a:gd name="T6" fmla="*/ 322 w 322"/>
                <a:gd name="T7" fmla="*/ 0 h 22"/>
                <a:gd name="T8" fmla="*/ 322 w 322"/>
                <a:gd name="T9" fmla="*/ 22 h 22"/>
                <a:gd name="T10" fmla="*/ 3 w 322"/>
                <a:gd name="T11" fmla="*/ 19 h 22"/>
                <a:gd name="T12" fmla="*/ 320 w 322"/>
                <a:gd name="T13" fmla="*/ 19 h 22"/>
                <a:gd name="T14" fmla="*/ 320 w 322"/>
                <a:gd name="T15" fmla="*/ 3 h 22"/>
                <a:gd name="T16" fmla="*/ 3 w 322"/>
                <a:gd name="T17" fmla="*/ 3 h 22"/>
                <a:gd name="T18" fmla="*/ 3 w 322"/>
                <a:gd name="T19" fmla="*/ 1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2" h="22">
                  <a:moveTo>
                    <a:pt x="322" y="22"/>
                  </a:moveTo>
                  <a:lnTo>
                    <a:pt x="0" y="22"/>
                  </a:lnTo>
                  <a:lnTo>
                    <a:pt x="0" y="0"/>
                  </a:lnTo>
                  <a:lnTo>
                    <a:pt x="322" y="0"/>
                  </a:lnTo>
                  <a:lnTo>
                    <a:pt x="322" y="22"/>
                  </a:lnTo>
                  <a:close/>
                  <a:moveTo>
                    <a:pt x="3" y="19"/>
                  </a:moveTo>
                  <a:lnTo>
                    <a:pt x="320" y="19"/>
                  </a:lnTo>
                  <a:lnTo>
                    <a:pt x="320" y="3"/>
                  </a:lnTo>
                  <a:lnTo>
                    <a:pt x="3" y="3"/>
                  </a:lnTo>
                  <a:lnTo>
                    <a:pt x="3" y="19"/>
                  </a:lnTo>
                  <a:close/>
                </a:path>
              </a:pathLst>
            </a:custGeom>
            <a:grpFill/>
            <a:ln w="9525">
              <a:solidFill>
                <a:schemeClr val="bg1"/>
              </a:solidFill>
              <a:round/>
              <a:headEnd/>
              <a:tailEnd/>
            </a:ln>
          </p:spPr>
          <p:txBody>
            <a:bodyPr vert="horz" wrap="square" lIns="91344" tIns="45672" rIns="91344" bIns="45672" numCol="1" anchor="t" anchorCtr="0" compatLnSpc="1">
              <a:prstTxWarp prst="textNoShape">
                <a:avLst/>
              </a:prstTxWarp>
            </a:bodyPr>
            <a:lstStyle/>
            <a:p>
              <a:pPr defTabSz="456766"/>
              <a:endParaRPr lang="en-US" sz="1795">
                <a:solidFill>
                  <a:srgbClr val="FFFFFF"/>
                </a:solidFill>
                <a:latin typeface="Century Gothic" panose="020F0302020204030204"/>
              </a:endParaRPr>
            </a:p>
          </p:txBody>
        </p:sp>
        <p:sp>
          <p:nvSpPr>
            <p:cNvPr id="260" name="Freeform 59"/>
            <p:cNvSpPr>
              <a:spLocks noEditPoints="1"/>
            </p:cNvSpPr>
            <p:nvPr/>
          </p:nvSpPr>
          <p:spPr bwMode="auto">
            <a:xfrm>
              <a:off x="3749" y="1925"/>
              <a:ext cx="322" cy="22"/>
            </a:xfrm>
            <a:custGeom>
              <a:avLst/>
              <a:gdLst>
                <a:gd name="T0" fmla="*/ 322 w 322"/>
                <a:gd name="T1" fmla="*/ 22 h 22"/>
                <a:gd name="T2" fmla="*/ 0 w 322"/>
                <a:gd name="T3" fmla="*/ 22 h 22"/>
                <a:gd name="T4" fmla="*/ 0 w 322"/>
                <a:gd name="T5" fmla="*/ 0 h 22"/>
                <a:gd name="T6" fmla="*/ 322 w 322"/>
                <a:gd name="T7" fmla="*/ 0 h 22"/>
                <a:gd name="T8" fmla="*/ 322 w 322"/>
                <a:gd name="T9" fmla="*/ 22 h 22"/>
                <a:gd name="T10" fmla="*/ 3 w 322"/>
                <a:gd name="T11" fmla="*/ 19 h 22"/>
                <a:gd name="T12" fmla="*/ 320 w 322"/>
                <a:gd name="T13" fmla="*/ 19 h 22"/>
                <a:gd name="T14" fmla="*/ 320 w 322"/>
                <a:gd name="T15" fmla="*/ 3 h 22"/>
                <a:gd name="T16" fmla="*/ 3 w 322"/>
                <a:gd name="T17" fmla="*/ 3 h 22"/>
                <a:gd name="T18" fmla="*/ 3 w 322"/>
                <a:gd name="T19" fmla="*/ 1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2" h="22">
                  <a:moveTo>
                    <a:pt x="322" y="22"/>
                  </a:moveTo>
                  <a:lnTo>
                    <a:pt x="0" y="22"/>
                  </a:lnTo>
                  <a:lnTo>
                    <a:pt x="0" y="0"/>
                  </a:lnTo>
                  <a:lnTo>
                    <a:pt x="322" y="0"/>
                  </a:lnTo>
                  <a:lnTo>
                    <a:pt x="322" y="22"/>
                  </a:lnTo>
                  <a:close/>
                  <a:moveTo>
                    <a:pt x="3" y="19"/>
                  </a:moveTo>
                  <a:lnTo>
                    <a:pt x="320" y="19"/>
                  </a:lnTo>
                  <a:lnTo>
                    <a:pt x="320" y="3"/>
                  </a:lnTo>
                  <a:lnTo>
                    <a:pt x="3" y="3"/>
                  </a:lnTo>
                  <a:lnTo>
                    <a:pt x="3" y="19"/>
                  </a:lnTo>
                  <a:close/>
                </a:path>
              </a:pathLst>
            </a:custGeom>
            <a:grpFill/>
            <a:ln w="9525">
              <a:solidFill>
                <a:schemeClr val="bg1"/>
              </a:solidFill>
              <a:round/>
              <a:headEnd/>
              <a:tailEnd/>
            </a:ln>
          </p:spPr>
          <p:txBody>
            <a:bodyPr vert="horz" wrap="square" lIns="91344" tIns="45672" rIns="91344" bIns="45672" numCol="1" anchor="t" anchorCtr="0" compatLnSpc="1">
              <a:prstTxWarp prst="textNoShape">
                <a:avLst/>
              </a:prstTxWarp>
            </a:bodyPr>
            <a:lstStyle/>
            <a:p>
              <a:pPr defTabSz="456766"/>
              <a:endParaRPr lang="en-US" sz="1795">
                <a:solidFill>
                  <a:srgbClr val="FFFFFF"/>
                </a:solidFill>
                <a:latin typeface="Century Gothic" panose="020F0302020204030204"/>
              </a:endParaRPr>
            </a:p>
          </p:txBody>
        </p:sp>
        <p:sp>
          <p:nvSpPr>
            <p:cNvPr id="261" name="Freeform 60"/>
            <p:cNvSpPr>
              <a:spLocks noEditPoints="1"/>
            </p:cNvSpPr>
            <p:nvPr/>
          </p:nvSpPr>
          <p:spPr bwMode="auto">
            <a:xfrm>
              <a:off x="3747" y="1925"/>
              <a:ext cx="324" cy="24"/>
            </a:xfrm>
            <a:custGeom>
              <a:avLst/>
              <a:gdLst>
                <a:gd name="T0" fmla="*/ 324 w 324"/>
                <a:gd name="T1" fmla="*/ 24 h 24"/>
                <a:gd name="T2" fmla="*/ 0 w 324"/>
                <a:gd name="T3" fmla="*/ 24 h 24"/>
                <a:gd name="T4" fmla="*/ 0 w 324"/>
                <a:gd name="T5" fmla="*/ 0 h 24"/>
                <a:gd name="T6" fmla="*/ 324 w 324"/>
                <a:gd name="T7" fmla="*/ 0 h 24"/>
                <a:gd name="T8" fmla="*/ 324 w 324"/>
                <a:gd name="T9" fmla="*/ 24 h 24"/>
                <a:gd name="T10" fmla="*/ 2 w 324"/>
                <a:gd name="T11" fmla="*/ 22 h 24"/>
                <a:gd name="T12" fmla="*/ 322 w 324"/>
                <a:gd name="T13" fmla="*/ 22 h 24"/>
                <a:gd name="T14" fmla="*/ 322 w 324"/>
                <a:gd name="T15" fmla="*/ 3 h 24"/>
                <a:gd name="T16" fmla="*/ 322 w 324"/>
                <a:gd name="T17" fmla="*/ 22 h 24"/>
                <a:gd name="T18" fmla="*/ 2 w 324"/>
                <a:gd name="T19" fmla="*/ 22 h 24"/>
                <a:gd name="T20" fmla="*/ 5 w 324"/>
                <a:gd name="T21" fmla="*/ 19 h 24"/>
                <a:gd name="T22" fmla="*/ 320 w 324"/>
                <a:gd name="T23" fmla="*/ 19 h 24"/>
                <a:gd name="T24" fmla="*/ 320 w 324"/>
                <a:gd name="T25" fmla="*/ 5 h 24"/>
                <a:gd name="T26" fmla="*/ 5 w 324"/>
                <a:gd name="T27" fmla="*/ 5 h 24"/>
                <a:gd name="T28" fmla="*/ 5 w 324"/>
                <a:gd name="T29"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4" h="24">
                  <a:moveTo>
                    <a:pt x="324" y="24"/>
                  </a:moveTo>
                  <a:lnTo>
                    <a:pt x="0" y="24"/>
                  </a:lnTo>
                  <a:lnTo>
                    <a:pt x="0" y="0"/>
                  </a:lnTo>
                  <a:lnTo>
                    <a:pt x="324" y="0"/>
                  </a:lnTo>
                  <a:lnTo>
                    <a:pt x="324" y="24"/>
                  </a:lnTo>
                  <a:close/>
                  <a:moveTo>
                    <a:pt x="2" y="22"/>
                  </a:moveTo>
                  <a:lnTo>
                    <a:pt x="322" y="22"/>
                  </a:lnTo>
                  <a:lnTo>
                    <a:pt x="322" y="3"/>
                  </a:lnTo>
                  <a:lnTo>
                    <a:pt x="322" y="22"/>
                  </a:lnTo>
                  <a:lnTo>
                    <a:pt x="2" y="22"/>
                  </a:lnTo>
                  <a:close/>
                  <a:moveTo>
                    <a:pt x="5" y="19"/>
                  </a:moveTo>
                  <a:lnTo>
                    <a:pt x="320" y="19"/>
                  </a:lnTo>
                  <a:lnTo>
                    <a:pt x="320" y="5"/>
                  </a:lnTo>
                  <a:lnTo>
                    <a:pt x="5" y="5"/>
                  </a:lnTo>
                  <a:lnTo>
                    <a:pt x="5" y="19"/>
                  </a:lnTo>
                  <a:close/>
                </a:path>
              </a:pathLst>
            </a:custGeom>
            <a:grpFill/>
            <a:ln w="9525">
              <a:solidFill>
                <a:schemeClr val="bg1"/>
              </a:solidFill>
              <a:round/>
              <a:headEnd/>
              <a:tailEnd/>
            </a:ln>
          </p:spPr>
          <p:txBody>
            <a:bodyPr vert="horz" wrap="square" lIns="91344" tIns="45672" rIns="91344" bIns="45672" numCol="1" anchor="t" anchorCtr="0" compatLnSpc="1">
              <a:prstTxWarp prst="textNoShape">
                <a:avLst/>
              </a:prstTxWarp>
            </a:bodyPr>
            <a:lstStyle/>
            <a:p>
              <a:pPr defTabSz="456766"/>
              <a:endParaRPr lang="en-US" sz="1795">
                <a:solidFill>
                  <a:srgbClr val="FFFFFF"/>
                </a:solidFill>
                <a:latin typeface="Century Gothic" panose="020F0302020204030204"/>
              </a:endParaRPr>
            </a:p>
          </p:txBody>
        </p:sp>
        <p:sp>
          <p:nvSpPr>
            <p:cNvPr id="262" name="Freeform 61"/>
            <p:cNvSpPr>
              <a:spLocks/>
            </p:cNvSpPr>
            <p:nvPr/>
          </p:nvSpPr>
          <p:spPr bwMode="auto">
            <a:xfrm>
              <a:off x="3578" y="2295"/>
              <a:ext cx="183" cy="131"/>
            </a:xfrm>
            <a:custGeom>
              <a:avLst/>
              <a:gdLst>
                <a:gd name="T0" fmla="*/ 69 w 183"/>
                <a:gd name="T1" fmla="*/ 105 h 131"/>
                <a:gd name="T2" fmla="*/ 14 w 183"/>
                <a:gd name="T3" fmla="*/ 50 h 131"/>
                <a:gd name="T4" fmla="*/ 0 w 183"/>
                <a:gd name="T5" fmla="*/ 64 h 131"/>
                <a:gd name="T6" fmla="*/ 69 w 183"/>
                <a:gd name="T7" fmla="*/ 131 h 131"/>
                <a:gd name="T8" fmla="*/ 183 w 183"/>
                <a:gd name="T9" fmla="*/ 14 h 131"/>
                <a:gd name="T10" fmla="*/ 171 w 183"/>
                <a:gd name="T11" fmla="*/ 0 h 131"/>
                <a:gd name="T12" fmla="*/ 69 w 183"/>
                <a:gd name="T13" fmla="*/ 105 h 131"/>
                <a:gd name="T14" fmla="*/ 69 w 183"/>
                <a:gd name="T15" fmla="*/ 105 h 131"/>
                <a:gd name="T16" fmla="*/ 69 w 183"/>
                <a:gd name="T17" fmla="*/ 10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3" h="131">
                  <a:moveTo>
                    <a:pt x="69" y="105"/>
                  </a:moveTo>
                  <a:lnTo>
                    <a:pt x="14" y="50"/>
                  </a:lnTo>
                  <a:lnTo>
                    <a:pt x="0" y="64"/>
                  </a:lnTo>
                  <a:lnTo>
                    <a:pt x="69" y="131"/>
                  </a:lnTo>
                  <a:lnTo>
                    <a:pt x="183" y="14"/>
                  </a:lnTo>
                  <a:lnTo>
                    <a:pt x="171" y="0"/>
                  </a:lnTo>
                  <a:lnTo>
                    <a:pt x="69" y="105"/>
                  </a:lnTo>
                  <a:lnTo>
                    <a:pt x="69" y="105"/>
                  </a:lnTo>
                  <a:lnTo>
                    <a:pt x="69" y="105"/>
                  </a:lnTo>
                  <a:close/>
                </a:path>
              </a:pathLst>
            </a:custGeom>
            <a:grpFill/>
            <a:ln w="9525">
              <a:solidFill>
                <a:schemeClr val="bg1"/>
              </a:solidFill>
              <a:round/>
              <a:headEnd/>
              <a:tailEnd/>
            </a:ln>
          </p:spPr>
          <p:txBody>
            <a:bodyPr vert="horz" wrap="square" lIns="91344" tIns="45672" rIns="91344" bIns="45672" numCol="1" anchor="t" anchorCtr="0" compatLnSpc="1">
              <a:prstTxWarp prst="textNoShape">
                <a:avLst/>
              </a:prstTxWarp>
            </a:bodyPr>
            <a:lstStyle/>
            <a:p>
              <a:pPr defTabSz="456766"/>
              <a:endParaRPr lang="en-US" sz="1795">
                <a:solidFill>
                  <a:srgbClr val="FFFFFF"/>
                </a:solidFill>
                <a:latin typeface="Century Gothic" panose="020F0302020204030204"/>
              </a:endParaRPr>
            </a:p>
          </p:txBody>
        </p:sp>
        <p:sp>
          <p:nvSpPr>
            <p:cNvPr id="263" name="Freeform 62"/>
            <p:cNvSpPr>
              <a:spLocks noEditPoints="1"/>
            </p:cNvSpPr>
            <p:nvPr/>
          </p:nvSpPr>
          <p:spPr bwMode="auto">
            <a:xfrm>
              <a:off x="3575" y="2292"/>
              <a:ext cx="189" cy="136"/>
            </a:xfrm>
            <a:custGeom>
              <a:avLst/>
              <a:gdLst>
                <a:gd name="T0" fmla="*/ 72 w 189"/>
                <a:gd name="T1" fmla="*/ 136 h 136"/>
                <a:gd name="T2" fmla="*/ 72 w 189"/>
                <a:gd name="T3" fmla="*/ 134 h 136"/>
                <a:gd name="T4" fmla="*/ 0 w 189"/>
                <a:gd name="T5" fmla="*/ 67 h 136"/>
                <a:gd name="T6" fmla="*/ 17 w 189"/>
                <a:gd name="T7" fmla="*/ 50 h 136"/>
                <a:gd name="T8" fmla="*/ 17 w 189"/>
                <a:gd name="T9" fmla="*/ 53 h 136"/>
                <a:gd name="T10" fmla="*/ 72 w 189"/>
                <a:gd name="T11" fmla="*/ 105 h 136"/>
                <a:gd name="T12" fmla="*/ 174 w 189"/>
                <a:gd name="T13" fmla="*/ 0 h 136"/>
                <a:gd name="T14" fmla="*/ 189 w 189"/>
                <a:gd name="T15" fmla="*/ 17 h 136"/>
                <a:gd name="T16" fmla="*/ 186 w 189"/>
                <a:gd name="T17" fmla="*/ 17 h 136"/>
                <a:gd name="T18" fmla="*/ 72 w 189"/>
                <a:gd name="T19" fmla="*/ 136 h 136"/>
                <a:gd name="T20" fmla="*/ 5 w 189"/>
                <a:gd name="T21" fmla="*/ 67 h 136"/>
                <a:gd name="T22" fmla="*/ 72 w 189"/>
                <a:gd name="T23" fmla="*/ 132 h 136"/>
                <a:gd name="T24" fmla="*/ 184 w 189"/>
                <a:gd name="T25" fmla="*/ 17 h 136"/>
                <a:gd name="T26" fmla="*/ 174 w 189"/>
                <a:gd name="T27" fmla="*/ 5 h 136"/>
                <a:gd name="T28" fmla="*/ 72 w 189"/>
                <a:gd name="T29" fmla="*/ 110 h 136"/>
                <a:gd name="T30" fmla="*/ 72 w 189"/>
                <a:gd name="T31" fmla="*/ 108 h 136"/>
                <a:gd name="T32" fmla="*/ 17 w 189"/>
                <a:gd name="T33" fmla="*/ 55 h 136"/>
                <a:gd name="T34" fmla="*/ 5 w 189"/>
                <a:gd name="T35" fmla="*/ 67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9" h="136">
                  <a:moveTo>
                    <a:pt x="72" y="136"/>
                  </a:moveTo>
                  <a:lnTo>
                    <a:pt x="72" y="134"/>
                  </a:lnTo>
                  <a:lnTo>
                    <a:pt x="0" y="67"/>
                  </a:lnTo>
                  <a:lnTo>
                    <a:pt x="17" y="50"/>
                  </a:lnTo>
                  <a:lnTo>
                    <a:pt x="17" y="53"/>
                  </a:lnTo>
                  <a:lnTo>
                    <a:pt x="72" y="105"/>
                  </a:lnTo>
                  <a:lnTo>
                    <a:pt x="174" y="0"/>
                  </a:lnTo>
                  <a:lnTo>
                    <a:pt x="189" y="17"/>
                  </a:lnTo>
                  <a:lnTo>
                    <a:pt x="186" y="17"/>
                  </a:lnTo>
                  <a:lnTo>
                    <a:pt x="72" y="136"/>
                  </a:lnTo>
                  <a:close/>
                  <a:moveTo>
                    <a:pt x="5" y="67"/>
                  </a:moveTo>
                  <a:lnTo>
                    <a:pt x="72" y="132"/>
                  </a:lnTo>
                  <a:lnTo>
                    <a:pt x="184" y="17"/>
                  </a:lnTo>
                  <a:lnTo>
                    <a:pt x="174" y="5"/>
                  </a:lnTo>
                  <a:lnTo>
                    <a:pt x="72" y="110"/>
                  </a:lnTo>
                  <a:lnTo>
                    <a:pt x="72" y="108"/>
                  </a:lnTo>
                  <a:lnTo>
                    <a:pt x="17" y="55"/>
                  </a:lnTo>
                  <a:lnTo>
                    <a:pt x="5" y="67"/>
                  </a:lnTo>
                  <a:close/>
                </a:path>
              </a:pathLst>
            </a:custGeom>
            <a:grpFill/>
            <a:ln w="9525">
              <a:solidFill>
                <a:schemeClr val="bg1"/>
              </a:solidFill>
              <a:round/>
              <a:headEnd/>
              <a:tailEnd/>
            </a:ln>
          </p:spPr>
          <p:txBody>
            <a:bodyPr vert="horz" wrap="square" lIns="91344" tIns="45672" rIns="91344" bIns="45672" numCol="1" anchor="t" anchorCtr="0" compatLnSpc="1">
              <a:prstTxWarp prst="textNoShape">
                <a:avLst/>
              </a:prstTxWarp>
            </a:bodyPr>
            <a:lstStyle/>
            <a:p>
              <a:pPr defTabSz="456766"/>
              <a:endParaRPr lang="en-US" sz="1795">
                <a:solidFill>
                  <a:srgbClr val="FFFFFF"/>
                </a:solidFill>
                <a:latin typeface="Century Gothic" panose="020F0302020204030204"/>
              </a:endParaRPr>
            </a:p>
          </p:txBody>
        </p:sp>
        <p:sp>
          <p:nvSpPr>
            <p:cNvPr id="266" name="Freeform 63"/>
            <p:cNvSpPr>
              <a:spLocks noEditPoints="1"/>
            </p:cNvSpPr>
            <p:nvPr/>
          </p:nvSpPr>
          <p:spPr bwMode="auto">
            <a:xfrm>
              <a:off x="3575" y="2292"/>
              <a:ext cx="189" cy="136"/>
            </a:xfrm>
            <a:custGeom>
              <a:avLst/>
              <a:gdLst>
                <a:gd name="T0" fmla="*/ 72 w 189"/>
                <a:gd name="T1" fmla="*/ 136 h 136"/>
                <a:gd name="T2" fmla="*/ 72 w 189"/>
                <a:gd name="T3" fmla="*/ 134 h 136"/>
                <a:gd name="T4" fmla="*/ 0 w 189"/>
                <a:gd name="T5" fmla="*/ 67 h 136"/>
                <a:gd name="T6" fmla="*/ 17 w 189"/>
                <a:gd name="T7" fmla="*/ 50 h 136"/>
                <a:gd name="T8" fmla="*/ 17 w 189"/>
                <a:gd name="T9" fmla="*/ 53 h 136"/>
                <a:gd name="T10" fmla="*/ 72 w 189"/>
                <a:gd name="T11" fmla="*/ 105 h 136"/>
                <a:gd name="T12" fmla="*/ 174 w 189"/>
                <a:gd name="T13" fmla="*/ 0 h 136"/>
                <a:gd name="T14" fmla="*/ 189 w 189"/>
                <a:gd name="T15" fmla="*/ 17 h 136"/>
                <a:gd name="T16" fmla="*/ 186 w 189"/>
                <a:gd name="T17" fmla="*/ 17 h 136"/>
                <a:gd name="T18" fmla="*/ 72 w 189"/>
                <a:gd name="T19" fmla="*/ 136 h 136"/>
                <a:gd name="T20" fmla="*/ 5 w 189"/>
                <a:gd name="T21" fmla="*/ 67 h 136"/>
                <a:gd name="T22" fmla="*/ 72 w 189"/>
                <a:gd name="T23" fmla="*/ 132 h 136"/>
                <a:gd name="T24" fmla="*/ 184 w 189"/>
                <a:gd name="T25" fmla="*/ 17 h 136"/>
                <a:gd name="T26" fmla="*/ 174 w 189"/>
                <a:gd name="T27" fmla="*/ 5 h 136"/>
                <a:gd name="T28" fmla="*/ 72 w 189"/>
                <a:gd name="T29" fmla="*/ 110 h 136"/>
                <a:gd name="T30" fmla="*/ 72 w 189"/>
                <a:gd name="T31" fmla="*/ 108 h 136"/>
                <a:gd name="T32" fmla="*/ 17 w 189"/>
                <a:gd name="T33" fmla="*/ 55 h 136"/>
                <a:gd name="T34" fmla="*/ 5 w 189"/>
                <a:gd name="T35" fmla="*/ 67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9" h="136">
                  <a:moveTo>
                    <a:pt x="72" y="136"/>
                  </a:moveTo>
                  <a:lnTo>
                    <a:pt x="72" y="134"/>
                  </a:lnTo>
                  <a:lnTo>
                    <a:pt x="0" y="67"/>
                  </a:lnTo>
                  <a:lnTo>
                    <a:pt x="17" y="50"/>
                  </a:lnTo>
                  <a:lnTo>
                    <a:pt x="17" y="53"/>
                  </a:lnTo>
                  <a:lnTo>
                    <a:pt x="72" y="105"/>
                  </a:lnTo>
                  <a:lnTo>
                    <a:pt x="174" y="0"/>
                  </a:lnTo>
                  <a:lnTo>
                    <a:pt x="189" y="17"/>
                  </a:lnTo>
                  <a:lnTo>
                    <a:pt x="186" y="17"/>
                  </a:lnTo>
                  <a:lnTo>
                    <a:pt x="72" y="136"/>
                  </a:lnTo>
                  <a:close/>
                  <a:moveTo>
                    <a:pt x="5" y="67"/>
                  </a:moveTo>
                  <a:lnTo>
                    <a:pt x="72" y="132"/>
                  </a:lnTo>
                  <a:lnTo>
                    <a:pt x="184" y="17"/>
                  </a:lnTo>
                  <a:lnTo>
                    <a:pt x="174" y="5"/>
                  </a:lnTo>
                  <a:lnTo>
                    <a:pt x="72" y="110"/>
                  </a:lnTo>
                  <a:lnTo>
                    <a:pt x="72" y="108"/>
                  </a:lnTo>
                  <a:lnTo>
                    <a:pt x="17" y="55"/>
                  </a:lnTo>
                  <a:lnTo>
                    <a:pt x="5" y="67"/>
                  </a:lnTo>
                  <a:close/>
                </a:path>
              </a:pathLst>
            </a:custGeom>
            <a:grpFill/>
            <a:ln w="9525">
              <a:solidFill>
                <a:schemeClr val="bg1"/>
              </a:solidFill>
              <a:round/>
              <a:headEnd/>
              <a:tailEnd/>
            </a:ln>
          </p:spPr>
          <p:txBody>
            <a:bodyPr vert="horz" wrap="square" lIns="91344" tIns="45672" rIns="91344" bIns="45672" numCol="1" anchor="t" anchorCtr="0" compatLnSpc="1">
              <a:prstTxWarp prst="textNoShape">
                <a:avLst/>
              </a:prstTxWarp>
            </a:bodyPr>
            <a:lstStyle/>
            <a:p>
              <a:pPr defTabSz="456766"/>
              <a:endParaRPr lang="en-US" sz="1795">
                <a:solidFill>
                  <a:srgbClr val="FFFFFF"/>
                </a:solidFill>
                <a:latin typeface="Century Gothic" panose="020F0302020204030204"/>
              </a:endParaRPr>
            </a:p>
          </p:txBody>
        </p:sp>
        <p:sp>
          <p:nvSpPr>
            <p:cNvPr id="271" name="Freeform 64"/>
            <p:cNvSpPr>
              <a:spLocks noEditPoints="1"/>
            </p:cNvSpPr>
            <p:nvPr/>
          </p:nvSpPr>
          <p:spPr bwMode="auto">
            <a:xfrm>
              <a:off x="3575" y="2292"/>
              <a:ext cx="189" cy="136"/>
            </a:xfrm>
            <a:custGeom>
              <a:avLst/>
              <a:gdLst>
                <a:gd name="T0" fmla="*/ 72 w 189"/>
                <a:gd name="T1" fmla="*/ 136 h 136"/>
                <a:gd name="T2" fmla="*/ 0 w 189"/>
                <a:gd name="T3" fmla="*/ 67 h 136"/>
                <a:gd name="T4" fmla="*/ 17 w 189"/>
                <a:gd name="T5" fmla="*/ 50 h 136"/>
                <a:gd name="T6" fmla="*/ 19 w 189"/>
                <a:gd name="T7" fmla="*/ 50 h 136"/>
                <a:gd name="T8" fmla="*/ 72 w 189"/>
                <a:gd name="T9" fmla="*/ 105 h 136"/>
                <a:gd name="T10" fmla="*/ 174 w 189"/>
                <a:gd name="T11" fmla="*/ 0 h 136"/>
                <a:gd name="T12" fmla="*/ 189 w 189"/>
                <a:gd name="T13" fmla="*/ 17 h 136"/>
                <a:gd name="T14" fmla="*/ 189 w 189"/>
                <a:gd name="T15" fmla="*/ 19 h 136"/>
                <a:gd name="T16" fmla="*/ 72 w 189"/>
                <a:gd name="T17" fmla="*/ 136 h 136"/>
                <a:gd name="T18" fmla="*/ 5 w 189"/>
                <a:gd name="T19" fmla="*/ 67 h 136"/>
                <a:gd name="T20" fmla="*/ 72 w 189"/>
                <a:gd name="T21" fmla="*/ 132 h 136"/>
                <a:gd name="T22" fmla="*/ 184 w 189"/>
                <a:gd name="T23" fmla="*/ 17 h 136"/>
                <a:gd name="T24" fmla="*/ 174 w 189"/>
                <a:gd name="T25" fmla="*/ 5 h 136"/>
                <a:gd name="T26" fmla="*/ 72 w 189"/>
                <a:gd name="T27" fmla="*/ 110 h 136"/>
                <a:gd name="T28" fmla="*/ 69 w 189"/>
                <a:gd name="T29" fmla="*/ 110 h 136"/>
                <a:gd name="T30" fmla="*/ 17 w 189"/>
                <a:gd name="T31" fmla="*/ 55 h 136"/>
                <a:gd name="T32" fmla="*/ 5 w 189"/>
                <a:gd name="T33" fmla="*/ 67 h 136"/>
                <a:gd name="T34" fmla="*/ 3 w 189"/>
                <a:gd name="T35" fmla="*/ 67 h 136"/>
                <a:gd name="T36" fmla="*/ 46 w 189"/>
                <a:gd name="T37" fmla="*/ 110 h 136"/>
                <a:gd name="T38" fmla="*/ 3 w 189"/>
                <a:gd name="T39" fmla="*/ 67 h 136"/>
                <a:gd name="T40" fmla="*/ 17 w 189"/>
                <a:gd name="T41" fmla="*/ 53 h 136"/>
                <a:gd name="T42" fmla="*/ 17 w 189"/>
                <a:gd name="T43" fmla="*/ 53 h 136"/>
                <a:gd name="T44" fmla="*/ 72 w 189"/>
                <a:gd name="T45" fmla="*/ 108 h 136"/>
                <a:gd name="T46" fmla="*/ 72 w 189"/>
                <a:gd name="T47" fmla="*/ 108 h 136"/>
                <a:gd name="T48" fmla="*/ 17 w 189"/>
                <a:gd name="T49" fmla="*/ 53 h 136"/>
                <a:gd name="T50" fmla="*/ 174 w 189"/>
                <a:gd name="T51" fmla="*/ 3 h 136"/>
                <a:gd name="T52" fmla="*/ 186 w 189"/>
                <a:gd name="T53" fmla="*/ 17 h 136"/>
                <a:gd name="T54" fmla="*/ 131 w 189"/>
                <a:gd name="T55" fmla="*/ 74 h 136"/>
                <a:gd name="T56" fmla="*/ 186 w 189"/>
                <a:gd name="T57" fmla="*/ 17 h 136"/>
                <a:gd name="T58" fmla="*/ 174 w 189"/>
                <a:gd name="T59" fmla="*/ 3 h 136"/>
                <a:gd name="T60" fmla="*/ 110 w 189"/>
                <a:gd name="T61" fmla="*/ 67 h 136"/>
                <a:gd name="T62" fmla="*/ 174 w 189"/>
                <a:gd name="T63" fmla="*/ 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9" h="136">
                  <a:moveTo>
                    <a:pt x="72" y="136"/>
                  </a:moveTo>
                  <a:lnTo>
                    <a:pt x="0" y="67"/>
                  </a:lnTo>
                  <a:lnTo>
                    <a:pt x="17" y="50"/>
                  </a:lnTo>
                  <a:lnTo>
                    <a:pt x="19" y="50"/>
                  </a:lnTo>
                  <a:lnTo>
                    <a:pt x="72" y="105"/>
                  </a:lnTo>
                  <a:lnTo>
                    <a:pt x="174" y="0"/>
                  </a:lnTo>
                  <a:lnTo>
                    <a:pt x="189" y="17"/>
                  </a:lnTo>
                  <a:lnTo>
                    <a:pt x="189" y="19"/>
                  </a:lnTo>
                  <a:lnTo>
                    <a:pt x="72" y="136"/>
                  </a:lnTo>
                  <a:close/>
                  <a:moveTo>
                    <a:pt x="5" y="67"/>
                  </a:moveTo>
                  <a:lnTo>
                    <a:pt x="72" y="132"/>
                  </a:lnTo>
                  <a:lnTo>
                    <a:pt x="184" y="17"/>
                  </a:lnTo>
                  <a:lnTo>
                    <a:pt x="174" y="5"/>
                  </a:lnTo>
                  <a:lnTo>
                    <a:pt x="72" y="110"/>
                  </a:lnTo>
                  <a:lnTo>
                    <a:pt x="69" y="110"/>
                  </a:lnTo>
                  <a:lnTo>
                    <a:pt x="17" y="55"/>
                  </a:lnTo>
                  <a:lnTo>
                    <a:pt x="5" y="67"/>
                  </a:lnTo>
                  <a:close/>
                  <a:moveTo>
                    <a:pt x="3" y="67"/>
                  </a:moveTo>
                  <a:lnTo>
                    <a:pt x="46" y="110"/>
                  </a:lnTo>
                  <a:lnTo>
                    <a:pt x="3" y="67"/>
                  </a:lnTo>
                  <a:close/>
                  <a:moveTo>
                    <a:pt x="17" y="53"/>
                  </a:moveTo>
                  <a:lnTo>
                    <a:pt x="17" y="53"/>
                  </a:lnTo>
                  <a:lnTo>
                    <a:pt x="72" y="108"/>
                  </a:lnTo>
                  <a:lnTo>
                    <a:pt x="72" y="108"/>
                  </a:lnTo>
                  <a:lnTo>
                    <a:pt x="17" y="53"/>
                  </a:lnTo>
                  <a:close/>
                  <a:moveTo>
                    <a:pt x="174" y="3"/>
                  </a:moveTo>
                  <a:lnTo>
                    <a:pt x="186" y="17"/>
                  </a:lnTo>
                  <a:lnTo>
                    <a:pt x="131" y="74"/>
                  </a:lnTo>
                  <a:lnTo>
                    <a:pt x="186" y="17"/>
                  </a:lnTo>
                  <a:lnTo>
                    <a:pt x="174" y="3"/>
                  </a:lnTo>
                  <a:lnTo>
                    <a:pt x="110" y="67"/>
                  </a:lnTo>
                  <a:lnTo>
                    <a:pt x="174" y="3"/>
                  </a:lnTo>
                  <a:close/>
                </a:path>
              </a:pathLst>
            </a:custGeom>
            <a:grpFill/>
            <a:ln w="9525">
              <a:solidFill>
                <a:schemeClr val="bg1"/>
              </a:solidFill>
              <a:round/>
              <a:headEnd/>
              <a:tailEnd/>
            </a:ln>
          </p:spPr>
          <p:txBody>
            <a:bodyPr vert="horz" wrap="square" lIns="91344" tIns="45672" rIns="91344" bIns="45672" numCol="1" anchor="t" anchorCtr="0" compatLnSpc="1">
              <a:prstTxWarp prst="textNoShape">
                <a:avLst/>
              </a:prstTxWarp>
            </a:bodyPr>
            <a:lstStyle/>
            <a:p>
              <a:pPr defTabSz="456766"/>
              <a:endParaRPr lang="en-US" sz="1795">
                <a:solidFill>
                  <a:srgbClr val="FFFFFF"/>
                </a:solidFill>
                <a:latin typeface="Century Gothic" panose="020F0302020204030204"/>
              </a:endParaRPr>
            </a:p>
          </p:txBody>
        </p:sp>
      </p:grpSp>
      <p:grpSp>
        <p:nvGrpSpPr>
          <p:cNvPr id="3" name="Group 2">
            <a:extLst>
              <a:ext uri="{FF2B5EF4-FFF2-40B4-BE49-F238E27FC236}">
                <a16:creationId xmlns:a16="http://schemas.microsoft.com/office/drawing/2014/main" id="{7FAF2F2C-725F-F241-BB19-317DB0586DD8}"/>
              </a:ext>
            </a:extLst>
          </p:cNvPr>
          <p:cNvGrpSpPr/>
          <p:nvPr/>
        </p:nvGrpSpPr>
        <p:grpSpPr>
          <a:xfrm>
            <a:off x="8718099" y="2925572"/>
            <a:ext cx="1155336" cy="399811"/>
            <a:chOff x="8721736" y="2925175"/>
            <a:chExt cx="1156239" cy="400123"/>
          </a:xfrm>
        </p:grpSpPr>
        <p:sp>
          <p:nvSpPr>
            <p:cNvPr id="258" name="TextBox 257"/>
            <p:cNvSpPr txBox="1"/>
            <p:nvPr/>
          </p:nvSpPr>
          <p:spPr>
            <a:xfrm>
              <a:off x="8947132" y="2925175"/>
              <a:ext cx="930843" cy="400123"/>
            </a:xfrm>
            <a:prstGeom prst="rect">
              <a:avLst/>
            </a:prstGeom>
            <a:noFill/>
          </p:spPr>
          <p:txBody>
            <a:bodyPr wrap="square" lIns="91302" tIns="45651" rIns="91302" bIns="45651" rtlCol="0">
              <a:spAutoFit/>
            </a:bodyPr>
            <a:lstStyle/>
            <a:p>
              <a:pPr algn="ctr" defTabSz="1217160">
                <a:defRPr/>
              </a:pPr>
              <a:r>
                <a:rPr lang="en-US" sz="1000" kern="0" dirty="0">
                  <a:solidFill>
                    <a:srgbClr val="FFFFFF"/>
                  </a:solidFill>
                  <a:latin typeface="Century Gothic" panose="020F0302020204030204"/>
                  <a:cs typeface="Century Gothic"/>
                </a:rPr>
                <a:t>Threat Intelligence</a:t>
              </a:r>
            </a:p>
          </p:txBody>
        </p:sp>
        <p:pic>
          <p:nvPicPr>
            <p:cNvPr id="230" name="Picture 229"/>
            <p:cNvPicPr>
              <a:picLocks noChangeAspect="1"/>
            </p:cNvPicPr>
            <p:nvPr/>
          </p:nvPicPr>
          <p:blipFill>
            <a:blip r:embed="rId29" cstate="email">
              <a:lum bright="70000" contrast="-70000"/>
              <a:extLst>
                <a:ext uri="{BEBA8EAE-BF5A-486C-A8C5-ECC9F3942E4B}">
                  <a14:imgProps xmlns:a14="http://schemas.microsoft.com/office/drawing/2010/main">
                    <a14:imgLayer r:embed="rId30">
                      <a14:imgEffect>
                        <a14:colorTemperature colorTemp="1500"/>
                      </a14:imgEffect>
                      <a14:imgEffect>
                        <a14:saturation sat="0"/>
                      </a14:imgEffect>
                    </a14:imgLayer>
                  </a14:imgProps>
                </a:ext>
                <a:ext uri="{28A0092B-C50C-407E-A947-70E740481C1C}">
                  <a14:useLocalDpi xmlns:a14="http://schemas.microsoft.com/office/drawing/2010/main"/>
                </a:ext>
              </a:extLst>
            </a:blip>
            <a:stretch>
              <a:fillRect/>
            </a:stretch>
          </p:blipFill>
          <p:spPr>
            <a:xfrm>
              <a:off x="8721736" y="2945284"/>
              <a:ext cx="408854" cy="359906"/>
            </a:xfrm>
            <a:prstGeom prst="rect">
              <a:avLst/>
            </a:prstGeom>
            <a:ln>
              <a:noFill/>
            </a:ln>
          </p:spPr>
        </p:pic>
      </p:grpSp>
      <p:cxnSp>
        <p:nvCxnSpPr>
          <p:cNvPr id="315" name="Straight Connector 314">
            <a:extLst>
              <a:ext uri="{FF2B5EF4-FFF2-40B4-BE49-F238E27FC236}">
                <a16:creationId xmlns:a16="http://schemas.microsoft.com/office/drawing/2014/main" id="{382BD587-1145-3F4F-A1A8-5612EC51D0FD}"/>
              </a:ext>
            </a:extLst>
          </p:cNvPr>
          <p:cNvCxnSpPr>
            <a:cxnSpLocks/>
          </p:cNvCxnSpPr>
          <p:nvPr/>
        </p:nvCxnSpPr>
        <p:spPr>
          <a:xfrm flipH="1">
            <a:off x="1825197" y="3662614"/>
            <a:ext cx="1496345" cy="462913"/>
          </a:xfrm>
          <a:prstGeom prst="line">
            <a:avLst/>
          </a:prstGeom>
          <a:ln w="254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25" name="TextBox 424"/>
          <p:cNvSpPr txBox="1"/>
          <p:nvPr/>
        </p:nvSpPr>
        <p:spPr>
          <a:xfrm rot="20520390">
            <a:off x="6674792" y="5603191"/>
            <a:ext cx="2059991" cy="483470"/>
          </a:xfrm>
          <a:prstGeom prst="rect">
            <a:avLst/>
          </a:prstGeom>
          <a:noFill/>
        </p:spPr>
        <p:txBody>
          <a:bodyPr wrap="square" rtlCol="0">
            <a:spAutoFit/>
          </a:bodyPr>
          <a:lstStyle>
            <a:defPPr>
              <a:defRPr lang="en-US"/>
            </a:defPPr>
            <a:lvl1pPr algn="ctr">
              <a:spcBef>
                <a:spcPts val="1200"/>
              </a:spcBef>
              <a:buClr>
                <a:schemeClr val="tx2"/>
              </a:buClr>
              <a:defRPr b="1">
                <a:solidFill>
                  <a:srgbClr val="515151"/>
                </a:solidFill>
              </a:defRPr>
            </a:lvl1pPr>
          </a:lstStyle>
          <a:p>
            <a:pPr defTabSz="456766">
              <a:lnSpc>
                <a:spcPct val="90000"/>
              </a:lnSpc>
              <a:buClr>
                <a:srgbClr val="D1232B"/>
              </a:buClr>
            </a:pPr>
            <a:r>
              <a:rPr lang="en-US" sz="1400" dirty="0">
                <a:solidFill>
                  <a:srgbClr val="FFFFFF"/>
                </a:solidFill>
                <a:latin typeface="Century Gothic" panose="020F0302020204030204"/>
              </a:rPr>
              <a:t>IT Operations</a:t>
            </a:r>
            <a:br>
              <a:rPr lang="en-US" sz="1400" dirty="0">
                <a:solidFill>
                  <a:srgbClr val="FFFFFF"/>
                </a:solidFill>
                <a:latin typeface="Century Gothic" panose="020F0302020204030204"/>
              </a:rPr>
            </a:br>
            <a:r>
              <a:rPr lang="en-US" sz="1400" dirty="0">
                <a:solidFill>
                  <a:srgbClr val="FFFFFF"/>
                </a:solidFill>
                <a:latin typeface="Century Gothic" panose="020F0302020204030204"/>
              </a:rPr>
              <a:t>Management</a:t>
            </a:r>
          </a:p>
        </p:txBody>
      </p:sp>
      <p:sp>
        <p:nvSpPr>
          <p:cNvPr id="2" name="Title 1"/>
          <p:cNvSpPr>
            <a:spLocks noGrp="1"/>
          </p:cNvSpPr>
          <p:nvPr>
            <p:ph type="title"/>
          </p:nvPr>
        </p:nvSpPr>
        <p:spPr>
          <a:xfrm>
            <a:off x="428503" y="333881"/>
            <a:ext cx="4776783" cy="811504"/>
          </a:xfrm>
        </p:spPr>
        <p:txBody>
          <a:bodyPr/>
          <a:lstStyle/>
          <a:p>
            <a:r>
              <a:rPr lang="en-US" dirty="0"/>
              <a:t>A Single System of Action</a:t>
            </a:r>
          </a:p>
        </p:txBody>
      </p:sp>
      <p:grpSp>
        <p:nvGrpSpPr>
          <p:cNvPr id="307" name="Group 306"/>
          <p:cNvGrpSpPr/>
          <p:nvPr/>
        </p:nvGrpSpPr>
        <p:grpSpPr>
          <a:xfrm>
            <a:off x="3295082" y="2028826"/>
            <a:ext cx="5437466" cy="2862136"/>
            <a:chOff x="3293622" y="2028096"/>
            <a:chExt cx="5440299" cy="2863628"/>
          </a:xfrm>
        </p:grpSpPr>
        <p:sp>
          <p:nvSpPr>
            <p:cNvPr id="308" name="Oval 307"/>
            <p:cNvSpPr/>
            <p:nvPr/>
          </p:nvSpPr>
          <p:spPr>
            <a:xfrm>
              <a:off x="3301152" y="2028096"/>
              <a:ext cx="5432769" cy="2863628"/>
            </a:xfrm>
            <a:prstGeom prst="ellipse">
              <a:avLst/>
            </a:prstGeom>
            <a:solidFill>
              <a:schemeClr val="accent2">
                <a:lumMod val="75000"/>
              </a:schemeClr>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6766"/>
              <a:r>
                <a:rPr lang="en-US" sz="1200" dirty="0">
                  <a:solidFill>
                    <a:srgbClr val="FFFFFF"/>
                  </a:solidFill>
                  <a:latin typeface="Century Gothic" panose="020F0302020204030204"/>
                </a:rPr>
                <a:t>ServiceNow</a:t>
              </a:r>
            </a:p>
            <a:p>
              <a:pPr algn="ctr" defTabSz="456766"/>
              <a:r>
                <a:rPr lang="en-US" sz="1200" dirty="0">
                  <a:solidFill>
                    <a:srgbClr val="FFFFFF"/>
                  </a:solidFill>
                  <a:latin typeface="Century Gothic" panose="020F0302020204030204"/>
                </a:rPr>
                <a:t>Platform</a:t>
              </a:r>
            </a:p>
          </p:txBody>
        </p:sp>
        <p:grpSp>
          <p:nvGrpSpPr>
            <p:cNvPr id="309" name="Group 308"/>
            <p:cNvGrpSpPr/>
            <p:nvPr/>
          </p:nvGrpSpPr>
          <p:grpSpPr>
            <a:xfrm>
              <a:off x="6556117" y="4165634"/>
              <a:ext cx="687774" cy="536360"/>
              <a:chOff x="2481699" y="4347732"/>
              <a:chExt cx="914194" cy="680167"/>
            </a:xfrm>
          </p:grpSpPr>
          <p:sp>
            <p:nvSpPr>
              <p:cNvPr id="482" name="TextBox 481"/>
              <p:cNvSpPr txBox="1"/>
              <p:nvPr/>
            </p:nvSpPr>
            <p:spPr>
              <a:xfrm>
                <a:off x="2481699" y="4686353"/>
                <a:ext cx="914194" cy="341546"/>
              </a:xfrm>
              <a:prstGeom prst="rect">
                <a:avLst/>
              </a:prstGeom>
              <a:noFill/>
            </p:spPr>
            <p:txBody>
              <a:bodyPr wrap="square" rtlCol="0">
                <a:noAutofit/>
              </a:bodyPr>
              <a:lstStyle/>
              <a:p>
                <a:pPr algn="ctr" defTabSz="456766">
                  <a:lnSpc>
                    <a:spcPct val="90000"/>
                  </a:lnSpc>
                  <a:buClr>
                    <a:srgbClr val="D1232B"/>
                  </a:buClr>
                </a:pPr>
                <a:r>
                  <a:rPr lang="en-US" sz="800" dirty="0">
                    <a:solidFill>
                      <a:srgbClr val="FFFFFF"/>
                    </a:solidFill>
                    <a:latin typeface="Century Gothic" panose="020F0302020204030204"/>
                    <a:ea typeface="Century Gothic"/>
                    <a:cs typeface="Century Gothic"/>
                  </a:rPr>
                  <a:t>Workflow</a:t>
                </a:r>
              </a:p>
            </p:txBody>
          </p:sp>
          <p:sp>
            <p:nvSpPr>
              <p:cNvPr id="483" name="Freeform 5"/>
              <p:cNvSpPr>
                <a:spLocks noEditPoints="1"/>
              </p:cNvSpPr>
              <p:nvPr/>
            </p:nvSpPr>
            <p:spPr bwMode="auto">
              <a:xfrm>
                <a:off x="2777622" y="4347732"/>
                <a:ext cx="325085" cy="323091"/>
              </a:xfrm>
              <a:custGeom>
                <a:avLst/>
                <a:gdLst>
                  <a:gd name="T0" fmla="*/ 795 w 795"/>
                  <a:gd name="T1" fmla="*/ 284 h 795"/>
                  <a:gd name="T2" fmla="*/ 696 w 795"/>
                  <a:gd name="T3" fmla="*/ 198 h 795"/>
                  <a:gd name="T4" fmla="*/ 596 w 795"/>
                  <a:gd name="T5" fmla="*/ 0 h 795"/>
                  <a:gd name="T6" fmla="*/ 199 w 795"/>
                  <a:gd name="T7" fmla="*/ 99 h 795"/>
                  <a:gd name="T8" fmla="*/ 99 w 795"/>
                  <a:gd name="T9" fmla="*/ 285 h 795"/>
                  <a:gd name="T10" fmla="*/ 114 w 795"/>
                  <a:gd name="T11" fmla="*/ 511 h 795"/>
                  <a:gd name="T12" fmla="*/ 292 w 795"/>
                  <a:gd name="T13" fmla="*/ 412 h 795"/>
                  <a:gd name="T14" fmla="*/ 383 w 795"/>
                  <a:gd name="T15" fmla="*/ 568 h 795"/>
                  <a:gd name="T16" fmla="*/ 284 w 795"/>
                  <a:gd name="T17" fmla="*/ 667 h 795"/>
                  <a:gd name="T18" fmla="*/ 114 w 795"/>
                  <a:gd name="T19" fmla="*/ 568 h 795"/>
                  <a:gd name="T20" fmla="*/ 114 w 795"/>
                  <a:gd name="T21" fmla="*/ 795 h 795"/>
                  <a:gd name="T22" fmla="*/ 284 w 795"/>
                  <a:gd name="T23" fmla="*/ 696 h 795"/>
                  <a:gd name="T24" fmla="*/ 511 w 795"/>
                  <a:gd name="T25" fmla="*/ 795 h 795"/>
                  <a:gd name="T26" fmla="*/ 412 w 795"/>
                  <a:gd name="T27" fmla="*/ 568 h 795"/>
                  <a:gd name="T28" fmla="*/ 503 w 795"/>
                  <a:gd name="T29" fmla="*/ 412 h 795"/>
                  <a:gd name="T30" fmla="*/ 568 w 795"/>
                  <a:gd name="T31" fmla="*/ 511 h 795"/>
                  <a:gd name="T32" fmla="*/ 667 w 795"/>
                  <a:gd name="T33" fmla="*/ 569 h 795"/>
                  <a:gd name="T34" fmla="*/ 682 w 795"/>
                  <a:gd name="T35" fmla="*/ 795 h 795"/>
                  <a:gd name="T36" fmla="*/ 696 w 795"/>
                  <a:gd name="T37" fmla="*/ 569 h 795"/>
                  <a:gd name="T38" fmla="*/ 795 w 795"/>
                  <a:gd name="T39" fmla="*/ 511 h 795"/>
                  <a:gd name="T40" fmla="*/ 28 w 795"/>
                  <a:gd name="T41" fmla="*/ 681 h 795"/>
                  <a:gd name="T42" fmla="*/ 199 w 795"/>
                  <a:gd name="T43" fmla="*/ 681 h 795"/>
                  <a:gd name="T44" fmla="*/ 483 w 795"/>
                  <a:gd name="T45" fmla="*/ 767 h 795"/>
                  <a:gd name="T46" fmla="*/ 312 w 795"/>
                  <a:gd name="T47" fmla="*/ 596 h 795"/>
                  <a:gd name="T48" fmla="*/ 483 w 795"/>
                  <a:gd name="T49" fmla="*/ 767 h 795"/>
                  <a:gd name="T50" fmla="*/ 682 w 795"/>
                  <a:gd name="T51" fmla="*/ 767 h 795"/>
                  <a:gd name="T52" fmla="*/ 682 w 795"/>
                  <a:gd name="T53" fmla="*/ 596 h 795"/>
                  <a:gd name="T54" fmla="*/ 227 w 795"/>
                  <a:gd name="T55" fmla="*/ 28 h 795"/>
                  <a:gd name="T56" fmla="*/ 568 w 795"/>
                  <a:gd name="T57" fmla="*/ 198 h 795"/>
                  <a:gd name="T58" fmla="*/ 227 w 795"/>
                  <a:gd name="T59" fmla="*/ 28 h 795"/>
                  <a:gd name="T60" fmla="*/ 28 w 795"/>
                  <a:gd name="T61" fmla="*/ 397 h 795"/>
                  <a:gd name="T62" fmla="*/ 199 w 795"/>
                  <a:gd name="T63" fmla="*/ 397 h 795"/>
                  <a:gd name="T64" fmla="*/ 398 w 795"/>
                  <a:gd name="T65" fmla="*/ 477 h 795"/>
                  <a:gd name="T66" fmla="*/ 398 w 795"/>
                  <a:gd name="T67" fmla="*/ 318 h 795"/>
                  <a:gd name="T68" fmla="*/ 398 w 795"/>
                  <a:gd name="T69" fmla="*/ 477 h 795"/>
                  <a:gd name="T70" fmla="*/ 398 w 795"/>
                  <a:gd name="T71" fmla="*/ 278 h 795"/>
                  <a:gd name="T72" fmla="*/ 226 w 795"/>
                  <a:gd name="T73" fmla="*/ 383 h 795"/>
                  <a:gd name="T74" fmla="*/ 128 w 795"/>
                  <a:gd name="T75" fmla="*/ 198 h 795"/>
                  <a:gd name="T76" fmla="*/ 199 w 795"/>
                  <a:gd name="T77" fmla="*/ 227 h 795"/>
                  <a:gd name="T78" fmla="*/ 596 w 795"/>
                  <a:gd name="T79" fmla="*/ 127 h 795"/>
                  <a:gd name="T80" fmla="*/ 667 w 795"/>
                  <a:gd name="T81" fmla="*/ 284 h 795"/>
                  <a:gd name="T82" fmla="*/ 568 w 795"/>
                  <a:gd name="T83" fmla="*/ 383 h 795"/>
                  <a:gd name="T84" fmla="*/ 596 w 795"/>
                  <a:gd name="T85" fmla="*/ 312 h 795"/>
                  <a:gd name="T86" fmla="*/ 767 w 795"/>
                  <a:gd name="T87" fmla="*/ 483 h 795"/>
                  <a:gd name="T88" fmla="*/ 596 w 795"/>
                  <a:gd name="T89" fmla="*/ 312 h 795"/>
                  <a:gd name="T90" fmla="*/ 412 w 795"/>
                  <a:gd name="T91" fmla="*/ 99 h 795"/>
                  <a:gd name="T92" fmla="*/ 383 w 795"/>
                  <a:gd name="T93" fmla="*/ 127 h 795"/>
                  <a:gd name="T94" fmla="*/ 327 w 795"/>
                  <a:gd name="T95" fmla="*/ 99 h 795"/>
                  <a:gd name="T96" fmla="*/ 355 w 795"/>
                  <a:gd name="T97" fmla="*/ 127 h 795"/>
                  <a:gd name="T98" fmla="*/ 327 w 795"/>
                  <a:gd name="T99" fmla="*/ 99 h 795"/>
                  <a:gd name="T100" fmla="*/ 469 w 795"/>
                  <a:gd name="T101" fmla="*/ 99 h 795"/>
                  <a:gd name="T102" fmla="*/ 440 w 795"/>
                  <a:gd name="T103" fmla="*/ 127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95" h="795">
                    <a:moveTo>
                      <a:pt x="795" y="511"/>
                    </a:moveTo>
                    <a:cubicBezTo>
                      <a:pt x="795" y="284"/>
                      <a:pt x="795" y="284"/>
                      <a:pt x="795" y="284"/>
                    </a:cubicBezTo>
                    <a:cubicBezTo>
                      <a:pt x="696" y="284"/>
                      <a:pt x="696" y="284"/>
                      <a:pt x="696" y="284"/>
                    </a:cubicBezTo>
                    <a:cubicBezTo>
                      <a:pt x="696" y="198"/>
                      <a:pt x="696" y="198"/>
                      <a:pt x="696" y="198"/>
                    </a:cubicBezTo>
                    <a:cubicBezTo>
                      <a:pt x="696" y="144"/>
                      <a:pt x="651" y="99"/>
                      <a:pt x="596" y="99"/>
                    </a:cubicBezTo>
                    <a:cubicBezTo>
                      <a:pt x="596" y="0"/>
                      <a:pt x="596" y="0"/>
                      <a:pt x="596" y="0"/>
                    </a:cubicBezTo>
                    <a:cubicBezTo>
                      <a:pt x="199" y="0"/>
                      <a:pt x="199" y="0"/>
                      <a:pt x="199" y="0"/>
                    </a:cubicBezTo>
                    <a:cubicBezTo>
                      <a:pt x="199" y="99"/>
                      <a:pt x="199" y="99"/>
                      <a:pt x="199" y="99"/>
                    </a:cubicBezTo>
                    <a:cubicBezTo>
                      <a:pt x="144" y="99"/>
                      <a:pt x="99" y="144"/>
                      <a:pt x="99" y="198"/>
                    </a:cubicBezTo>
                    <a:cubicBezTo>
                      <a:pt x="99" y="285"/>
                      <a:pt x="99" y="285"/>
                      <a:pt x="99" y="285"/>
                    </a:cubicBezTo>
                    <a:cubicBezTo>
                      <a:pt x="43" y="292"/>
                      <a:pt x="0" y="339"/>
                      <a:pt x="0" y="397"/>
                    </a:cubicBezTo>
                    <a:cubicBezTo>
                      <a:pt x="0" y="460"/>
                      <a:pt x="51" y="511"/>
                      <a:pt x="114" y="511"/>
                    </a:cubicBezTo>
                    <a:cubicBezTo>
                      <a:pt x="171" y="511"/>
                      <a:pt x="219" y="468"/>
                      <a:pt x="226" y="412"/>
                    </a:cubicBezTo>
                    <a:cubicBezTo>
                      <a:pt x="292" y="412"/>
                      <a:pt x="292" y="412"/>
                      <a:pt x="292" y="412"/>
                    </a:cubicBezTo>
                    <a:cubicBezTo>
                      <a:pt x="383" y="503"/>
                      <a:pt x="383" y="503"/>
                      <a:pt x="383" y="503"/>
                    </a:cubicBezTo>
                    <a:cubicBezTo>
                      <a:pt x="383" y="568"/>
                      <a:pt x="383" y="568"/>
                      <a:pt x="383" y="568"/>
                    </a:cubicBezTo>
                    <a:cubicBezTo>
                      <a:pt x="284" y="568"/>
                      <a:pt x="284" y="568"/>
                      <a:pt x="284" y="568"/>
                    </a:cubicBezTo>
                    <a:cubicBezTo>
                      <a:pt x="284" y="667"/>
                      <a:pt x="284" y="667"/>
                      <a:pt x="284" y="667"/>
                    </a:cubicBezTo>
                    <a:cubicBezTo>
                      <a:pt x="226" y="667"/>
                      <a:pt x="226" y="667"/>
                      <a:pt x="226" y="667"/>
                    </a:cubicBezTo>
                    <a:cubicBezTo>
                      <a:pt x="219" y="611"/>
                      <a:pt x="171" y="568"/>
                      <a:pt x="114" y="568"/>
                    </a:cubicBezTo>
                    <a:cubicBezTo>
                      <a:pt x="51" y="568"/>
                      <a:pt x="0" y="619"/>
                      <a:pt x="0" y="681"/>
                    </a:cubicBezTo>
                    <a:cubicBezTo>
                      <a:pt x="0" y="744"/>
                      <a:pt x="51" y="795"/>
                      <a:pt x="114" y="795"/>
                    </a:cubicBezTo>
                    <a:cubicBezTo>
                      <a:pt x="171" y="795"/>
                      <a:pt x="219" y="752"/>
                      <a:pt x="226" y="696"/>
                    </a:cubicBezTo>
                    <a:cubicBezTo>
                      <a:pt x="284" y="696"/>
                      <a:pt x="284" y="696"/>
                      <a:pt x="284" y="696"/>
                    </a:cubicBezTo>
                    <a:cubicBezTo>
                      <a:pt x="284" y="795"/>
                      <a:pt x="284" y="795"/>
                      <a:pt x="284" y="795"/>
                    </a:cubicBezTo>
                    <a:cubicBezTo>
                      <a:pt x="511" y="795"/>
                      <a:pt x="511" y="795"/>
                      <a:pt x="511" y="795"/>
                    </a:cubicBezTo>
                    <a:cubicBezTo>
                      <a:pt x="511" y="568"/>
                      <a:pt x="511" y="568"/>
                      <a:pt x="511" y="568"/>
                    </a:cubicBezTo>
                    <a:cubicBezTo>
                      <a:pt x="412" y="568"/>
                      <a:pt x="412" y="568"/>
                      <a:pt x="412" y="568"/>
                    </a:cubicBezTo>
                    <a:cubicBezTo>
                      <a:pt x="412" y="503"/>
                      <a:pt x="412" y="503"/>
                      <a:pt x="412" y="503"/>
                    </a:cubicBezTo>
                    <a:cubicBezTo>
                      <a:pt x="503" y="412"/>
                      <a:pt x="503" y="412"/>
                      <a:pt x="503" y="412"/>
                    </a:cubicBezTo>
                    <a:cubicBezTo>
                      <a:pt x="568" y="412"/>
                      <a:pt x="568" y="412"/>
                      <a:pt x="568" y="412"/>
                    </a:cubicBezTo>
                    <a:cubicBezTo>
                      <a:pt x="568" y="511"/>
                      <a:pt x="568" y="511"/>
                      <a:pt x="568" y="511"/>
                    </a:cubicBezTo>
                    <a:cubicBezTo>
                      <a:pt x="667" y="511"/>
                      <a:pt x="667" y="511"/>
                      <a:pt x="667" y="511"/>
                    </a:cubicBezTo>
                    <a:cubicBezTo>
                      <a:pt x="667" y="569"/>
                      <a:pt x="667" y="569"/>
                      <a:pt x="667" y="569"/>
                    </a:cubicBezTo>
                    <a:cubicBezTo>
                      <a:pt x="612" y="576"/>
                      <a:pt x="568" y="624"/>
                      <a:pt x="568" y="681"/>
                    </a:cubicBezTo>
                    <a:cubicBezTo>
                      <a:pt x="568" y="744"/>
                      <a:pt x="619" y="795"/>
                      <a:pt x="682" y="795"/>
                    </a:cubicBezTo>
                    <a:cubicBezTo>
                      <a:pt x="744" y="795"/>
                      <a:pt x="795" y="744"/>
                      <a:pt x="795" y="681"/>
                    </a:cubicBezTo>
                    <a:cubicBezTo>
                      <a:pt x="795" y="624"/>
                      <a:pt x="752" y="576"/>
                      <a:pt x="696" y="569"/>
                    </a:cubicBezTo>
                    <a:cubicBezTo>
                      <a:pt x="696" y="511"/>
                      <a:pt x="696" y="511"/>
                      <a:pt x="696" y="511"/>
                    </a:cubicBezTo>
                    <a:lnTo>
                      <a:pt x="795" y="511"/>
                    </a:lnTo>
                    <a:close/>
                    <a:moveTo>
                      <a:pt x="114" y="767"/>
                    </a:moveTo>
                    <a:cubicBezTo>
                      <a:pt x="67" y="767"/>
                      <a:pt x="28" y="728"/>
                      <a:pt x="28" y="681"/>
                    </a:cubicBezTo>
                    <a:cubicBezTo>
                      <a:pt x="28" y="634"/>
                      <a:pt x="67" y="596"/>
                      <a:pt x="114" y="596"/>
                    </a:cubicBezTo>
                    <a:cubicBezTo>
                      <a:pt x="161" y="596"/>
                      <a:pt x="199" y="634"/>
                      <a:pt x="199" y="681"/>
                    </a:cubicBezTo>
                    <a:cubicBezTo>
                      <a:pt x="199" y="728"/>
                      <a:pt x="161" y="767"/>
                      <a:pt x="114" y="767"/>
                    </a:cubicBezTo>
                    <a:close/>
                    <a:moveTo>
                      <a:pt x="483" y="767"/>
                    </a:moveTo>
                    <a:cubicBezTo>
                      <a:pt x="312" y="767"/>
                      <a:pt x="312" y="767"/>
                      <a:pt x="312" y="767"/>
                    </a:cubicBezTo>
                    <a:cubicBezTo>
                      <a:pt x="312" y="596"/>
                      <a:pt x="312" y="596"/>
                      <a:pt x="312" y="596"/>
                    </a:cubicBezTo>
                    <a:cubicBezTo>
                      <a:pt x="483" y="596"/>
                      <a:pt x="483" y="596"/>
                      <a:pt x="483" y="596"/>
                    </a:cubicBezTo>
                    <a:lnTo>
                      <a:pt x="483" y="767"/>
                    </a:lnTo>
                    <a:close/>
                    <a:moveTo>
                      <a:pt x="767" y="681"/>
                    </a:moveTo>
                    <a:cubicBezTo>
                      <a:pt x="767" y="728"/>
                      <a:pt x="729" y="767"/>
                      <a:pt x="682" y="767"/>
                    </a:cubicBezTo>
                    <a:cubicBezTo>
                      <a:pt x="635" y="767"/>
                      <a:pt x="596" y="728"/>
                      <a:pt x="596" y="681"/>
                    </a:cubicBezTo>
                    <a:cubicBezTo>
                      <a:pt x="596" y="634"/>
                      <a:pt x="635" y="596"/>
                      <a:pt x="682" y="596"/>
                    </a:cubicBezTo>
                    <a:cubicBezTo>
                      <a:pt x="729" y="596"/>
                      <a:pt x="767" y="634"/>
                      <a:pt x="767" y="681"/>
                    </a:cubicBezTo>
                    <a:close/>
                    <a:moveTo>
                      <a:pt x="227" y="28"/>
                    </a:moveTo>
                    <a:cubicBezTo>
                      <a:pt x="568" y="28"/>
                      <a:pt x="568" y="28"/>
                      <a:pt x="568" y="28"/>
                    </a:cubicBezTo>
                    <a:cubicBezTo>
                      <a:pt x="568" y="198"/>
                      <a:pt x="568" y="198"/>
                      <a:pt x="568" y="198"/>
                    </a:cubicBezTo>
                    <a:cubicBezTo>
                      <a:pt x="227" y="198"/>
                      <a:pt x="227" y="198"/>
                      <a:pt x="227" y="198"/>
                    </a:cubicBezTo>
                    <a:lnTo>
                      <a:pt x="227" y="28"/>
                    </a:lnTo>
                    <a:close/>
                    <a:moveTo>
                      <a:pt x="114" y="483"/>
                    </a:moveTo>
                    <a:cubicBezTo>
                      <a:pt x="67" y="483"/>
                      <a:pt x="28" y="444"/>
                      <a:pt x="28" y="397"/>
                    </a:cubicBezTo>
                    <a:cubicBezTo>
                      <a:pt x="28" y="350"/>
                      <a:pt x="67" y="312"/>
                      <a:pt x="114" y="312"/>
                    </a:cubicBezTo>
                    <a:cubicBezTo>
                      <a:pt x="161" y="312"/>
                      <a:pt x="199" y="350"/>
                      <a:pt x="199" y="397"/>
                    </a:cubicBezTo>
                    <a:cubicBezTo>
                      <a:pt x="199" y="444"/>
                      <a:pt x="161" y="483"/>
                      <a:pt x="114" y="483"/>
                    </a:cubicBezTo>
                    <a:close/>
                    <a:moveTo>
                      <a:pt x="398" y="477"/>
                    </a:moveTo>
                    <a:cubicBezTo>
                      <a:pt x="318" y="397"/>
                      <a:pt x="318" y="397"/>
                      <a:pt x="318" y="397"/>
                    </a:cubicBezTo>
                    <a:cubicBezTo>
                      <a:pt x="398" y="318"/>
                      <a:pt x="398" y="318"/>
                      <a:pt x="398" y="318"/>
                    </a:cubicBezTo>
                    <a:cubicBezTo>
                      <a:pt x="477" y="397"/>
                      <a:pt x="477" y="397"/>
                      <a:pt x="477" y="397"/>
                    </a:cubicBezTo>
                    <a:lnTo>
                      <a:pt x="398" y="477"/>
                    </a:lnTo>
                    <a:close/>
                    <a:moveTo>
                      <a:pt x="503" y="383"/>
                    </a:moveTo>
                    <a:cubicBezTo>
                      <a:pt x="398" y="278"/>
                      <a:pt x="398" y="278"/>
                      <a:pt x="398" y="278"/>
                    </a:cubicBezTo>
                    <a:cubicBezTo>
                      <a:pt x="292" y="383"/>
                      <a:pt x="292" y="383"/>
                      <a:pt x="292" y="383"/>
                    </a:cubicBezTo>
                    <a:cubicBezTo>
                      <a:pt x="226" y="383"/>
                      <a:pt x="226" y="383"/>
                      <a:pt x="226" y="383"/>
                    </a:cubicBezTo>
                    <a:cubicBezTo>
                      <a:pt x="220" y="332"/>
                      <a:pt x="179" y="291"/>
                      <a:pt x="128" y="285"/>
                    </a:cubicBezTo>
                    <a:cubicBezTo>
                      <a:pt x="128" y="198"/>
                      <a:pt x="128" y="198"/>
                      <a:pt x="128" y="198"/>
                    </a:cubicBezTo>
                    <a:cubicBezTo>
                      <a:pt x="128" y="159"/>
                      <a:pt x="160" y="127"/>
                      <a:pt x="199" y="127"/>
                    </a:cubicBezTo>
                    <a:cubicBezTo>
                      <a:pt x="199" y="227"/>
                      <a:pt x="199" y="227"/>
                      <a:pt x="199" y="227"/>
                    </a:cubicBezTo>
                    <a:cubicBezTo>
                      <a:pt x="596" y="227"/>
                      <a:pt x="596" y="227"/>
                      <a:pt x="596" y="227"/>
                    </a:cubicBezTo>
                    <a:cubicBezTo>
                      <a:pt x="596" y="127"/>
                      <a:pt x="596" y="127"/>
                      <a:pt x="596" y="127"/>
                    </a:cubicBezTo>
                    <a:cubicBezTo>
                      <a:pt x="636" y="127"/>
                      <a:pt x="667" y="159"/>
                      <a:pt x="667" y="198"/>
                    </a:cubicBezTo>
                    <a:cubicBezTo>
                      <a:pt x="667" y="284"/>
                      <a:pt x="667" y="284"/>
                      <a:pt x="667" y="284"/>
                    </a:cubicBezTo>
                    <a:cubicBezTo>
                      <a:pt x="568" y="284"/>
                      <a:pt x="568" y="284"/>
                      <a:pt x="568" y="284"/>
                    </a:cubicBezTo>
                    <a:cubicBezTo>
                      <a:pt x="568" y="383"/>
                      <a:pt x="568" y="383"/>
                      <a:pt x="568" y="383"/>
                    </a:cubicBezTo>
                    <a:lnTo>
                      <a:pt x="503" y="383"/>
                    </a:lnTo>
                    <a:close/>
                    <a:moveTo>
                      <a:pt x="596" y="312"/>
                    </a:moveTo>
                    <a:cubicBezTo>
                      <a:pt x="767" y="312"/>
                      <a:pt x="767" y="312"/>
                      <a:pt x="767" y="312"/>
                    </a:cubicBezTo>
                    <a:cubicBezTo>
                      <a:pt x="767" y="483"/>
                      <a:pt x="767" y="483"/>
                      <a:pt x="767" y="483"/>
                    </a:cubicBezTo>
                    <a:cubicBezTo>
                      <a:pt x="596" y="483"/>
                      <a:pt x="596" y="483"/>
                      <a:pt x="596" y="483"/>
                    </a:cubicBezTo>
                    <a:lnTo>
                      <a:pt x="596" y="312"/>
                    </a:lnTo>
                    <a:close/>
                    <a:moveTo>
                      <a:pt x="383" y="99"/>
                    </a:moveTo>
                    <a:cubicBezTo>
                      <a:pt x="412" y="99"/>
                      <a:pt x="412" y="99"/>
                      <a:pt x="412" y="99"/>
                    </a:cubicBezTo>
                    <a:cubicBezTo>
                      <a:pt x="412" y="127"/>
                      <a:pt x="412" y="127"/>
                      <a:pt x="412" y="127"/>
                    </a:cubicBezTo>
                    <a:cubicBezTo>
                      <a:pt x="383" y="127"/>
                      <a:pt x="383" y="127"/>
                      <a:pt x="383" y="127"/>
                    </a:cubicBezTo>
                    <a:lnTo>
                      <a:pt x="383" y="99"/>
                    </a:lnTo>
                    <a:close/>
                    <a:moveTo>
                      <a:pt x="327" y="99"/>
                    </a:moveTo>
                    <a:cubicBezTo>
                      <a:pt x="355" y="99"/>
                      <a:pt x="355" y="99"/>
                      <a:pt x="355" y="99"/>
                    </a:cubicBezTo>
                    <a:cubicBezTo>
                      <a:pt x="355" y="127"/>
                      <a:pt x="355" y="127"/>
                      <a:pt x="355" y="127"/>
                    </a:cubicBezTo>
                    <a:cubicBezTo>
                      <a:pt x="327" y="127"/>
                      <a:pt x="327" y="127"/>
                      <a:pt x="327" y="127"/>
                    </a:cubicBezTo>
                    <a:lnTo>
                      <a:pt x="327" y="99"/>
                    </a:lnTo>
                    <a:close/>
                    <a:moveTo>
                      <a:pt x="440" y="99"/>
                    </a:moveTo>
                    <a:cubicBezTo>
                      <a:pt x="469" y="99"/>
                      <a:pt x="469" y="99"/>
                      <a:pt x="469" y="99"/>
                    </a:cubicBezTo>
                    <a:cubicBezTo>
                      <a:pt x="469" y="127"/>
                      <a:pt x="469" y="127"/>
                      <a:pt x="469" y="127"/>
                    </a:cubicBezTo>
                    <a:cubicBezTo>
                      <a:pt x="440" y="127"/>
                      <a:pt x="440" y="127"/>
                      <a:pt x="440" y="127"/>
                    </a:cubicBezTo>
                    <a:lnTo>
                      <a:pt x="440" y="99"/>
                    </a:lnTo>
                    <a:close/>
                  </a:path>
                </a:pathLst>
              </a:custGeom>
              <a:solidFill>
                <a:schemeClr val="bg1"/>
              </a:solidFill>
              <a:ln>
                <a:noFill/>
              </a:ln>
            </p:spPr>
            <p:txBody>
              <a:bodyPr vert="horz" wrap="square" lIns="91344" tIns="45672" rIns="91344" bIns="45672" numCol="1" anchor="t" anchorCtr="0" compatLnSpc="1">
                <a:prstTxWarp prst="textNoShape">
                  <a:avLst/>
                </a:prstTxWarp>
              </a:bodyPr>
              <a:lstStyle/>
              <a:p>
                <a:pPr defTabSz="456766"/>
                <a:endParaRPr lang="en-US" sz="1050" dirty="0">
                  <a:solidFill>
                    <a:srgbClr val="FFFFFF"/>
                  </a:solidFill>
                  <a:latin typeface="Century Gothic"/>
                  <a:ea typeface="Century Gothic"/>
                  <a:cs typeface="Century Gothic"/>
                </a:endParaRPr>
              </a:p>
            </p:txBody>
          </p:sp>
        </p:grpSp>
        <p:grpSp>
          <p:nvGrpSpPr>
            <p:cNvPr id="310" name="Group 309"/>
            <p:cNvGrpSpPr/>
            <p:nvPr/>
          </p:nvGrpSpPr>
          <p:grpSpPr>
            <a:xfrm>
              <a:off x="5258776" y="2162975"/>
              <a:ext cx="687774" cy="537675"/>
              <a:chOff x="4307184" y="4346064"/>
              <a:chExt cx="914194" cy="681835"/>
            </a:xfrm>
          </p:grpSpPr>
          <p:sp>
            <p:nvSpPr>
              <p:cNvPr id="480" name="TextBox 479"/>
              <p:cNvSpPr txBox="1"/>
              <p:nvPr/>
            </p:nvSpPr>
            <p:spPr>
              <a:xfrm>
                <a:off x="4307184" y="4686353"/>
                <a:ext cx="914194" cy="341546"/>
              </a:xfrm>
              <a:prstGeom prst="rect">
                <a:avLst/>
              </a:prstGeom>
              <a:noFill/>
            </p:spPr>
            <p:txBody>
              <a:bodyPr wrap="square" rtlCol="0">
                <a:noAutofit/>
              </a:bodyPr>
              <a:lstStyle/>
              <a:p>
                <a:pPr algn="ctr" defTabSz="456766">
                  <a:lnSpc>
                    <a:spcPct val="90000"/>
                  </a:lnSpc>
                  <a:buClr>
                    <a:srgbClr val="D1232B"/>
                  </a:buClr>
                </a:pPr>
                <a:r>
                  <a:rPr lang="en-US" sz="800" dirty="0">
                    <a:solidFill>
                      <a:srgbClr val="FFFFFF"/>
                    </a:solidFill>
                    <a:latin typeface="Century Gothic" panose="020F0302020204030204"/>
                    <a:ea typeface="Century Gothic"/>
                    <a:cs typeface="Century Gothic"/>
                  </a:rPr>
                  <a:t>Service</a:t>
                </a:r>
                <a:br>
                  <a:rPr lang="en-US" sz="800" dirty="0">
                    <a:solidFill>
                      <a:srgbClr val="FFFFFF"/>
                    </a:solidFill>
                    <a:latin typeface="Century Gothic" panose="020F0302020204030204"/>
                    <a:ea typeface="Century Gothic"/>
                    <a:cs typeface="Century Gothic"/>
                  </a:rPr>
                </a:br>
                <a:r>
                  <a:rPr lang="en-US" sz="800" dirty="0">
                    <a:solidFill>
                      <a:srgbClr val="FFFFFF"/>
                    </a:solidFill>
                    <a:latin typeface="Century Gothic" panose="020F0302020204030204"/>
                    <a:ea typeface="Century Gothic"/>
                    <a:cs typeface="Century Gothic"/>
                  </a:rPr>
                  <a:t>Catalog</a:t>
                </a:r>
              </a:p>
            </p:txBody>
          </p:sp>
          <p:sp>
            <p:nvSpPr>
              <p:cNvPr id="481" name="Freeform 26"/>
              <p:cNvSpPr>
                <a:spLocks noChangeAspect="1" noEditPoints="1"/>
              </p:cNvSpPr>
              <p:nvPr/>
            </p:nvSpPr>
            <p:spPr bwMode="auto">
              <a:xfrm>
                <a:off x="4634656" y="4346064"/>
                <a:ext cx="245986" cy="324759"/>
              </a:xfrm>
              <a:custGeom>
                <a:avLst/>
                <a:gdLst>
                  <a:gd name="T0" fmla="*/ 128 w 148"/>
                  <a:gd name="T1" fmla="*/ 0 h 196"/>
                  <a:gd name="T2" fmla="*/ 36 w 148"/>
                  <a:gd name="T3" fmla="*/ 0 h 196"/>
                  <a:gd name="T4" fmla="*/ 28 w 148"/>
                  <a:gd name="T5" fmla="*/ 0 h 196"/>
                  <a:gd name="T6" fmla="*/ 20 w 148"/>
                  <a:gd name="T7" fmla="*/ 0 h 196"/>
                  <a:gd name="T8" fmla="*/ 0 w 148"/>
                  <a:gd name="T9" fmla="*/ 20 h 196"/>
                  <a:gd name="T10" fmla="*/ 0 w 148"/>
                  <a:gd name="T11" fmla="*/ 176 h 196"/>
                  <a:gd name="T12" fmla="*/ 20 w 148"/>
                  <a:gd name="T13" fmla="*/ 196 h 196"/>
                  <a:gd name="T14" fmla="*/ 128 w 148"/>
                  <a:gd name="T15" fmla="*/ 196 h 196"/>
                  <a:gd name="T16" fmla="*/ 148 w 148"/>
                  <a:gd name="T17" fmla="*/ 176 h 196"/>
                  <a:gd name="T18" fmla="*/ 148 w 148"/>
                  <a:gd name="T19" fmla="*/ 20 h 196"/>
                  <a:gd name="T20" fmla="*/ 128 w 148"/>
                  <a:gd name="T21" fmla="*/ 0 h 196"/>
                  <a:gd name="T22" fmla="*/ 76 w 148"/>
                  <a:gd name="T23" fmla="*/ 8 h 196"/>
                  <a:gd name="T24" fmla="*/ 116 w 148"/>
                  <a:gd name="T25" fmla="*/ 8 h 196"/>
                  <a:gd name="T26" fmla="*/ 116 w 148"/>
                  <a:gd name="T27" fmla="*/ 90 h 196"/>
                  <a:gd name="T28" fmla="*/ 96 w 148"/>
                  <a:gd name="T29" fmla="*/ 67 h 196"/>
                  <a:gd name="T30" fmla="*/ 76 w 148"/>
                  <a:gd name="T31" fmla="*/ 89 h 196"/>
                  <a:gd name="T32" fmla="*/ 76 w 148"/>
                  <a:gd name="T33" fmla="*/ 8 h 196"/>
                  <a:gd name="T34" fmla="*/ 20 w 148"/>
                  <a:gd name="T35" fmla="*/ 188 h 196"/>
                  <a:gd name="T36" fmla="*/ 8 w 148"/>
                  <a:gd name="T37" fmla="*/ 176 h 196"/>
                  <a:gd name="T38" fmla="*/ 8 w 148"/>
                  <a:gd name="T39" fmla="*/ 20 h 196"/>
                  <a:gd name="T40" fmla="*/ 20 w 148"/>
                  <a:gd name="T41" fmla="*/ 8 h 196"/>
                  <a:gd name="T42" fmla="*/ 28 w 148"/>
                  <a:gd name="T43" fmla="*/ 8 h 196"/>
                  <a:gd name="T44" fmla="*/ 28 w 148"/>
                  <a:gd name="T45" fmla="*/ 188 h 196"/>
                  <a:gd name="T46" fmla="*/ 20 w 148"/>
                  <a:gd name="T47" fmla="*/ 188 h 196"/>
                  <a:gd name="T48" fmla="*/ 140 w 148"/>
                  <a:gd name="T49" fmla="*/ 176 h 196"/>
                  <a:gd name="T50" fmla="*/ 128 w 148"/>
                  <a:gd name="T51" fmla="*/ 188 h 196"/>
                  <a:gd name="T52" fmla="*/ 36 w 148"/>
                  <a:gd name="T53" fmla="*/ 188 h 196"/>
                  <a:gd name="T54" fmla="*/ 36 w 148"/>
                  <a:gd name="T55" fmla="*/ 8 h 196"/>
                  <a:gd name="T56" fmla="*/ 68 w 148"/>
                  <a:gd name="T57" fmla="*/ 8 h 196"/>
                  <a:gd name="T58" fmla="*/ 68 w 148"/>
                  <a:gd name="T59" fmla="*/ 111 h 196"/>
                  <a:gd name="T60" fmla="*/ 96 w 148"/>
                  <a:gd name="T61" fmla="*/ 79 h 196"/>
                  <a:gd name="T62" fmla="*/ 124 w 148"/>
                  <a:gd name="T63" fmla="*/ 112 h 196"/>
                  <a:gd name="T64" fmla="*/ 124 w 148"/>
                  <a:gd name="T65" fmla="*/ 8 h 196"/>
                  <a:gd name="T66" fmla="*/ 128 w 148"/>
                  <a:gd name="T67" fmla="*/ 8 h 196"/>
                  <a:gd name="T68" fmla="*/ 140 w 148"/>
                  <a:gd name="T69" fmla="*/ 20 h 196"/>
                  <a:gd name="T70" fmla="*/ 140 w 148"/>
                  <a:gd name="T71" fmla="*/ 176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8" h="196">
                    <a:moveTo>
                      <a:pt x="128" y="0"/>
                    </a:moveTo>
                    <a:cubicBezTo>
                      <a:pt x="36" y="0"/>
                      <a:pt x="36" y="0"/>
                      <a:pt x="36" y="0"/>
                    </a:cubicBezTo>
                    <a:cubicBezTo>
                      <a:pt x="28" y="0"/>
                      <a:pt x="28" y="0"/>
                      <a:pt x="28" y="0"/>
                    </a:cubicBezTo>
                    <a:cubicBezTo>
                      <a:pt x="20" y="0"/>
                      <a:pt x="20" y="0"/>
                      <a:pt x="20" y="0"/>
                    </a:cubicBezTo>
                    <a:cubicBezTo>
                      <a:pt x="9" y="0"/>
                      <a:pt x="0" y="9"/>
                      <a:pt x="0" y="20"/>
                    </a:cubicBezTo>
                    <a:cubicBezTo>
                      <a:pt x="0" y="176"/>
                      <a:pt x="0" y="176"/>
                      <a:pt x="0" y="176"/>
                    </a:cubicBezTo>
                    <a:cubicBezTo>
                      <a:pt x="0" y="187"/>
                      <a:pt x="9" y="196"/>
                      <a:pt x="20" y="196"/>
                    </a:cubicBezTo>
                    <a:cubicBezTo>
                      <a:pt x="128" y="196"/>
                      <a:pt x="128" y="196"/>
                      <a:pt x="128" y="196"/>
                    </a:cubicBezTo>
                    <a:cubicBezTo>
                      <a:pt x="139" y="196"/>
                      <a:pt x="148" y="187"/>
                      <a:pt x="148" y="176"/>
                    </a:cubicBezTo>
                    <a:cubicBezTo>
                      <a:pt x="148" y="20"/>
                      <a:pt x="148" y="20"/>
                      <a:pt x="148" y="20"/>
                    </a:cubicBezTo>
                    <a:cubicBezTo>
                      <a:pt x="148" y="9"/>
                      <a:pt x="139" y="0"/>
                      <a:pt x="128" y="0"/>
                    </a:cubicBezTo>
                    <a:close/>
                    <a:moveTo>
                      <a:pt x="76" y="8"/>
                    </a:moveTo>
                    <a:cubicBezTo>
                      <a:pt x="116" y="8"/>
                      <a:pt x="116" y="8"/>
                      <a:pt x="116" y="8"/>
                    </a:cubicBezTo>
                    <a:cubicBezTo>
                      <a:pt x="116" y="90"/>
                      <a:pt x="116" y="90"/>
                      <a:pt x="116" y="90"/>
                    </a:cubicBezTo>
                    <a:cubicBezTo>
                      <a:pt x="96" y="67"/>
                      <a:pt x="96" y="67"/>
                      <a:pt x="96" y="67"/>
                    </a:cubicBezTo>
                    <a:cubicBezTo>
                      <a:pt x="76" y="89"/>
                      <a:pt x="76" y="89"/>
                      <a:pt x="76" y="89"/>
                    </a:cubicBezTo>
                    <a:lnTo>
                      <a:pt x="76" y="8"/>
                    </a:lnTo>
                    <a:close/>
                    <a:moveTo>
                      <a:pt x="20" y="188"/>
                    </a:moveTo>
                    <a:cubicBezTo>
                      <a:pt x="13" y="188"/>
                      <a:pt x="8" y="183"/>
                      <a:pt x="8" y="176"/>
                    </a:cubicBezTo>
                    <a:cubicBezTo>
                      <a:pt x="8" y="20"/>
                      <a:pt x="8" y="20"/>
                      <a:pt x="8" y="20"/>
                    </a:cubicBezTo>
                    <a:cubicBezTo>
                      <a:pt x="8" y="13"/>
                      <a:pt x="13" y="8"/>
                      <a:pt x="20" y="8"/>
                    </a:cubicBezTo>
                    <a:cubicBezTo>
                      <a:pt x="28" y="8"/>
                      <a:pt x="28" y="8"/>
                      <a:pt x="28" y="8"/>
                    </a:cubicBezTo>
                    <a:cubicBezTo>
                      <a:pt x="28" y="188"/>
                      <a:pt x="28" y="188"/>
                      <a:pt x="28" y="188"/>
                    </a:cubicBezTo>
                    <a:lnTo>
                      <a:pt x="20" y="188"/>
                    </a:lnTo>
                    <a:close/>
                    <a:moveTo>
                      <a:pt x="140" y="176"/>
                    </a:moveTo>
                    <a:cubicBezTo>
                      <a:pt x="140" y="183"/>
                      <a:pt x="135" y="188"/>
                      <a:pt x="128" y="188"/>
                    </a:cubicBezTo>
                    <a:cubicBezTo>
                      <a:pt x="36" y="188"/>
                      <a:pt x="36" y="188"/>
                      <a:pt x="36" y="188"/>
                    </a:cubicBezTo>
                    <a:cubicBezTo>
                      <a:pt x="36" y="8"/>
                      <a:pt x="36" y="8"/>
                      <a:pt x="36" y="8"/>
                    </a:cubicBezTo>
                    <a:cubicBezTo>
                      <a:pt x="68" y="8"/>
                      <a:pt x="68" y="8"/>
                      <a:pt x="68" y="8"/>
                    </a:cubicBezTo>
                    <a:cubicBezTo>
                      <a:pt x="68" y="111"/>
                      <a:pt x="68" y="111"/>
                      <a:pt x="68" y="111"/>
                    </a:cubicBezTo>
                    <a:cubicBezTo>
                      <a:pt x="96" y="79"/>
                      <a:pt x="96" y="79"/>
                      <a:pt x="96" y="79"/>
                    </a:cubicBezTo>
                    <a:cubicBezTo>
                      <a:pt x="124" y="112"/>
                      <a:pt x="124" y="112"/>
                      <a:pt x="124" y="112"/>
                    </a:cubicBezTo>
                    <a:cubicBezTo>
                      <a:pt x="124" y="8"/>
                      <a:pt x="124" y="8"/>
                      <a:pt x="124" y="8"/>
                    </a:cubicBezTo>
                    <a:cubicBezTo>
                      <a:pt x="128" y="8"/>
                      <a:pt x="128" y="8"/>
                      <a:pt x="128" y="8"/>
                    </a:cubicBezTo>
                    <a:cubicBezTo>
                      <a:pt x="135" y="8"/>
                      <a:pt x="140" y="13"/>
                      <a:pt x="140" y="20"/>
                    </a:cubicBezTo>
                    <a:lnTo>
                      <a:pt x="140" y="1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344" tIns="45672" rIns="91344" bIns="45672" numCol="1" anchor="t" anchorCtr="0" compatLnSpc="1">
                <a:prstTxWarp prst="textNoShape">
                  <a:avLst/>
                </a:prstTxWarp>
              </a:bodyPr>
              <a:lstStyle/>
              <a:p>
                <a:pPr defTabSz="456766"/>
                <a:endParaRPr lang="en-US" sz="1050" dirty="0">
                  <a:solidFill>
                    <a:srgbClr val="FFFFFF"/>
                  </a:solidFill>
                  <a:latin typeface="Century Gothic"/>
                  <a:ea typeface="Century Gothic"/>
                  <a:cs typeface="Century Gothic"/>
                </a:endParaRPr>
              </a:p>
            </p:txBody>
          </p:sp>
        </p:grpSp>
        <p:grpSp>
          <p:nvGrpSpPr>
            <p:cNvPr id="311" name="Group 310"/>
            <p:cNvGrpSpPr/>
            <p:nvPr/>
          </p:nvGrpSpPr>
          <p:grpSpPr>
            <a:xfrm>
              <a:off x="6413538" y="2227278"/>
              <a:ext cx="764510" cy="547705"/>
              <a:chOff x="6970441" y="4333344"/>
              <a:chExt cx="1016192" cy="694555"/>
            </a:xfrm>
          </p:grpSpPr>
          <p:sp>
            <p:nvSpPr>
              <p:cNvPr id="478" name="TextBox 477"/>
              <p:cNvSpPr txBox="1"/>
              <p:nvPr/>
            </p:nvSpPr>
            <p:spPr>
              <a:xfrm>
                <a:off x="6970441" y="4686353"/>
                <a:ext cx="1016192" cy="341546"/>
              </a:xfrm>
              <a:prstGeom prst="rect">
                <a:avLst/>
              </a:prstGeom>
              <a:noFill/>
            </p:spPr>
            <p:txBody>
              <a:bodyPr wrap="square" rtlCol="0">
                <a:noAutofit/>
              </a:bodyPr>
              <a:lstStyle/>
              <a:p>
                <a:pPr algn="ctr" defTabSz="456766">
                  <a:lnSpc>
                    <a:spcPct val="90000"/>
                  </a:lnSpc>
                  <a:buClr>
                    <a:srgbClr val="D1232B"/>
                  </a:buClr>
                </a:pPr>
                <a:r>
                  <a:rPr lang="en-US" sz="800" dirty="0">
                    <a:solidFill>
                      <a:srgbClr val="FFFFFF"/>
                    </a:solidFill>
                    <a:latin typeface="Century Gothic" panose="020F0302020204030204"/>
                    <a:ea typeface="Century Gothic"/>
                    <a:cs typeface="Century Gothic"/>
                  </a:rPr>
                  <a:t>Knowledge</a:t>
                </a:r>
                <a:br>
                  <a:rPr lang="en-US" sz="800" dirty="0">
                    <a:solidFill>
                      <a:srgbClr val="FFFFFF"/>
                    </a:solidFill>
                    <a:latin typeface="Century Gothic" panose="020F0302020204030204"/>
                    <a:ea typeface="Century Gothic"/>
                    <a:cs typeface="Century Gothic"/>
                  </a:rPr>
                </a:br>
                <a:r>
                  <a:rPr lang="en-US" sz="800" dirty="0">
                    <a:solidFill>
                      <a:srgbClr val="FFFFFF"/>
                    </a:solidFill>
                    <a:latin typeface="Century Gothic" panose="020F0302020204030204"/>
                    <a:ea typeface="Century Gothic"/>
                    <a:cs typeface="Century Gothic"/>
                  </a:rPr>
                  <a:t>Base</a:t>
                </a:r>
              </a:p>
            </p:txBody>
          </p:sp>
          <p:sp>
            <p:nvSpPr>
              <p:cNvPr id="479" name="Freeform 5"/>
              <p:cNvSpPr>
                <a:spLocks noChangeAspect="1" noEditPoints="1"/>
              </p:cNvSpPr>
              <p:nvPr/>
            </p:nvSpPr>
            <p:spPr bwMode="auto">
              <a:xfrm>
                <a:off x="7278922" y="4333344"/>
                <a:ext cx="337479" cy="337479"/>
              </a:xfrm>
              <a:custGeom>
                <a:avLst/>
                <a:gdLst>
                  <a:gd name="T0" fmla="*/ 148 w 296"/>
                  <a:gd name="T1" fmla="*/ 296 h 296"/>
                  <a:gd name="T2" fmla="*/ 0 w 296"/>
                  <a:gd name="T3" fmla="*/ 148 h 296"/>
                  <a:gd name="T4" fmla="*/ 148 w 296"/>
                  <a:gd name="T5" fmla="*/ 0 h 296"/>
                  <a:gd name="T6" fmla="*/ 296 w 296"/>
                  <a:gd name="T7" fmla="*/ 148 h 296"/>
                  <a:gd name="T8" fmla="*/ 148 w 296"/>
                  <a:gd name="T9" fmla="*/ 296 h 296"/>
                  <a:gd name="T10" fmla="*/ 148 w 296"/>
                  <a:gd name="T11" fmla="*/ 8 h 296"/>
                  <a:gd name="T12" fmla="*/ 8 w 296"/>
                  <a:gd name="T13" fmla="*/ 148 h 296"/>
                  <a:gd name="T14" fmla="*/ 148 w 296"/>
                  <a:gd name="T15" fmla="*/ 288 h 296"/>
                  <a:gd name="T16" fmla="*/ 288 w 296"/>
                  <a:gd name="T17" fmla="*/ 148 h 296"/>
                  <a:gd name="T18" fmla="*/ 148 w 296"/>
                  <a:gd name="T19" fmla="*/ 8 h 296"/>
                  <a:gd name="T20" fmla="*/ 133 w 296"/>
                  <a:gd name="T21" fmla="*/ 235 h 296"/>
                  <a:gd name="T22" fmla="*/ 111 w 296"/>
                  <a:gd name="T23" fmla="*/ 216 h 296"/>
                  <a:gd name="T24" fmla="*/ 113 w 296"/>
                  <a:gd name="T25" fmla="*/ 203 h 296"/>
                  <a:gd name="T26" fmla="*/ 118 w 296"/>
                  <a:gd name="T27" fmla="*/ 166 h 296"/>
                  <a:gd name="T28" fmla="*/ 120 w 296"/>
                  <a:gd name="T29" fmla="*/ 160 h 296"/>
                  <a:gd name="T30" fmla="*/ 120 w 296"/>
                  <a:gd name="T31" fmla="*/ 154 h 296"/>
                  <a:gd name="T32" fmla="*/ 120 w 296"/>
                  <a:gd name="T33" fmla="*/ 154 h 296"/>
                  <a:gd name="T34" fmla="*/ 119 w 296"/>
                  <a:gd name="T35" fmla="*/ 154 h 296"/>
                  <a:gd name="T36" fmla="*/ 107 w 296"/>
                  <a:gd name="T37" fmla="*/ 142 h 296"/>
                  <a:gd name="T38" fmla="*/ 127 w 296"/>
                  <a:gd name="T39" fmla="*/ 122 h 296"/>
                  <a:gd name="T40" fmla="*/ 167 w 296"/>
                  <a:gd name="T41" fmla="*/ 112 h 296"/>
                  <a:gd name="T42" fmla="*/ 181 w 296"/>
                  <a:gd name="T43" fmla="*/ 126 h 296"/>
                  <a:gd name="T44" fmla="*/ 177 w 296"/>
                  <a:gd name="T45" fmla="*/ 158 h 296"/>
                  <a:gd name="T46" fmla="*/ 171 w 296"/>
                  <a:gd name="T47" fmla="*/ 194 h 296"/>
                  <a:gd name="T48" fmla="*/ 173 w 296"/>
                  <a:gd name="T49" fmla="*/ 194 h 296"/>
                  <a:gd name="T50" fmla="*/ 185 w 296"/>
                  <a:gd name="T51" fmla="*/ 204 h 296"/>
                  <a:gd name="T52" fmla="*/ 133 w 296"/>
                  <a:gd name="T53" fmla="*/ 235 h 296"/>
                  <a:gd name="T54" fmla="*/ 167 w 296"/>
                  <a:gd name="T55" fmla="*/ 120 h 296"/>
                  <a:gd name="T56" fmla="*/ 130 w 296"/>
                  <a:gd name="T57" fmla="*/ 129 h 296"/>
                  <a:gd name="T58" fmla="*/ 115 w 296"/>
                  <a:gd name="T59" fmla="*/ 142 h 296"/>
                  <a:gd name="T60" fmla="*/ 119 w 296"/>
                  <a:gd name="T61" fmla="*/ 146 h 296"/>
                  <a:gd name="T62" fmla="*/ 128 w 296"/>
                  <a:gd name="T63" fmla="*/ 154 h 296"/>
                  <a:gd name="T64" fmla="*/ 127 w 296"/>
                  <a:gd name="T65" fmla="*/ 161 h 296"/>
                  <a:gd name="T66" fmla="*/ 126 w 296"/>
                  <a:gd name="T67" fmla="*/ 167 h 296"/>
                  <a:gd name="T68" fmla="*/ 121 w 296"/>
                  <a:gd name="T69" fmla="*/ 205 h 296"/>
                  <a:gd name="T70" fmla="*/ 119 w 296"/>
                  <a:gd name="T71" fmla="*/ 216 h 296"/>
                  <a:gd name="T72" fmla="*/ 133 w 296"/>
                  <a:gd name="T73" fmla="*/ 227 h 296"/>
                  <a:gd name="T74" fmla="*/ 177 w 296"/>
                  <a:gd name="T75" fmla="*/ 204 h 296"/>
                  <a:gd name="T76" fmla="*/ 177 w 296"/>
                  <a:gd name="T77" fmla="*/ 202 h 296"/>
                  <a:gd name="T78" fmla="*/ 173 w 296"/>
                  <a:gd name="T79" fmla="*/ 202 h 296"/>
                  <a:gd name="T80" fmla="*/ 165 w 296"/>
                  <a:gd name="T81" fmla="*/ 200 h 296"/>
                  <a:gd name="T82" fmla="*/ 163 w 296"/>
                  <a:gd name="T83" fmla="*/ 194 h 296"/>
                  <a:gd name="T84" fmla="*/ 169 w 296"/>
                  <a:gd name="T85" fmla="*/ 157 h 296"/>
                  <a:gd name="T86" fmla="*/ 173 w 296"/>
                  <a:gd name="T87" fmla="*/ 126 h 296"/>
                  <a:gd name="T88" fmla="*/ 167 w 296"/>
                  <a:gd name="T89" fmla="*/ 120 h 296"/>
                  <a:gd name="T90" fmla="*/ 142 w 296"/>
                  <a:gd name="T91" fmla="*/ 107 h 296"/>
                  <a:gd name="T92" fmla="*/ 140 w 296"/>
                  <a:gd name="T93" fmla="*/ 107 h 296"/>
                  <a:gd name="T94" fmla="*/ 117 w 296"/>
                  <a:gd name="T95" fmla="*/ 91 h 296"/>
                  <a:gd name="T96" fmla="*/ 167 w 296"/>
                  <a:gd name="T97" fmla="*/ 60 h 296"/>
                  <a:gd name="T98" fmla="*/ 185 w 296"/>
                  <a:gd name="T99" fmla="*/ 67 h 296"/>
                  <a:gd name="T100" fmla="*/ 189 w 296"/>
                  <a:gd name="T101" fmla="*/ 77 h 296"/>
                  <a:gd name="T102" fmla="*/ 181 w 296"/>
                  <a:gd name="T103" fmla="*/ 92 h 296"/>
                  <a:gd name="T104" fmla="*/ 142 w 296"/>
                  <a:gd name="T105" fmla="*/ 107 h 296"/>
                  <a:gd name="T106" fmla="*/ 167 w 296"/>
                  <a:gd name="T107" fmla="*/ 68 h 296"/>
                  <a:gd name="T108" fmla="*/ 125 w 296"/>
                  <a:gd name="T109" fmla="*/ 91 h 296"/>
                  <a:gd name="T110" fmla="*/ 141 w 296"/>
                  <a:gd name="T111" fmla="*/ 99 h 296"/>
                  <a:gd name="T112" fmla="*/ 141 w 296"/>
                  <a:gd name="T113" fmla="*/ 99 h 296"/>
                  <a:gd name="T114" fmla="*/ 176 w 296"/>
                  <a:gd name="T115" fmla="*/ 86 h 296"/>
                  <a:gd name="T116" fmla="*/ 181 w 296"/>
                  <a:gd name="T117" fmla="*/ 77 h 296"/>
                  <a:gd name="T118" fmla="*/ 179 w 296"/>
                  <a:gd name="T119" fmla="*/ 72 h 296"/>
                  <a:gd name="T120" fmla="*/ 167 w 296"/>
                  <a:gd name="T121" fmla="*/ 6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6" h="296">
                    <a:moveTo>
                      <a:pt x="148" y="296"/>
                    </a:moveTo>
                    <a:cubicBezTo>
                      <a:pt x="66" y="296"/>
                      <a:pt x="0" y="229"/>
                      <a:pt x="0" y="148"/>
                    </a:cubicBezTo>
                    <a:cubicBezTo>
                      <a:pt x="0" y="66"/>
                      <a:pt x="66" y="0"/>
                      <a:pt x="148" y="0"/>
                    </a:cubicBezTo>
                    <a:cubicBezTo>
                      <a:pt x="230" y="0"/>
                      <a:pt x="296" y="66"/>
                      <a:pt x="296" y="148"/>
                    </a:cubicBezTo>
                    <a:cubicBezTo>
                      <a:pt x="296" y="229"/>
                      <a:pt x="230" y="296"/>
                      <a:pt x="148" y="296"/>
                    </a:cubicBezTo>
                    <a:close/>
                    <a:moveTo>
                      <a:pt x="148" y="8"/>
                    </a:moveTo>
                    <a:cubicBezTo>
                      <a:pt x="71" y="8"/>
                      <a:pt x="8" y="70"/>
                      <a:pt x="8" y="148"/>
                    </a:cubicBezTo>
                    <a:cubicBezTo>
                      <a:pt x="8" y="225"/>
                      <a:pt x="71" y="288"/>
                      <a:pt x="148" y="288"/>
                    </a:cubicBezTo>
                    <a:cubicBezTo>
                      <a:pt x="225" y="288"/>
                      <a:pt x="288" y="225"/>
                      <a:pt x="288" y="148"/>
                    </a:cubicBezTo>
                    <a:cubicBezTo>
                      <a:pt x="288" y="70"/>
                      <a:pt x="225" y="8"/>
                      <a:pt x="148" y="8"/>
                    </a:cubicBezTo>
                    <a:close/>
                    <a:moveTo>
                      <a:pt x="133" y="235"/>
                    </a:moveTo>
                    <a:cubicBezTo>
                      <a:pt x="123" y="235"/>
                      <a:pt x="111" y="228"/>
                      <a:pt x="111" y="216"/>
                    </a:cubicBezTo>
                    <a:cubicBezTo>
                      <a:pt x="111" y="212"/>
                      <a:pt x="112" y="207"/>
                      <a:pt x="113" y="203"/>
                    </a:cubicBezTo>
                    <a:cubicBezTo>
                      <a:pt x="118" y="166"/>
                      <a:pt x="118" y="166"/>
                      <a:pt x="118" y="166"/>
                    </a:cubicBezTo>
                    <a:cubicBezTo>
                      <a:pt x="119" y="164"/>
                      <a:pt x="119" y="162"/>
                      <a:pt x="120" y="160"/>
                    </a:cubicBezTo>
                    <a:cubicBezTo>
                      <a:pt x="120" y="158"/>
                      <a:pt x="120" y="156"/>
                      <a:pt x="120" y="154"/>
                    </a:cubicBezTo>
                    <a:cubicBezTo>
                      <a:pt x="120" y="154"/>
                      <a:pt x="120" y="154"/>
                      <a:pt x="120" y="154"/>
                    </a:cubicBezTo>
                    <a:cubicBezTo>
                      <a:pt x="120" y="154"/>
                      <a:pt x="120" y="154"/>
                      <a:pt x="119" y="154"/>
                    </a:cubicBezTo>
                    <a:cubicBezTo>
                      <a:pt x="116" y="154"/>
                      <a:pt x="107" y="154"/>
                      <a:pt x="107" y="142"/>
                    </a:cubicBezTo>
                    <a:cubicBezTo>
                      <a:pt x="107" y="130"/>
                      <a:pt x="120" y="124"/>
                      <a:pt x="127" y="122"/>
                    </a:cubicBezTo>
                    <a:cubicBezTo>
                      <a:pt x="138" y="117"/>
                      <a:pt x="155" y="112"/>
                      <a:pt x="167" y="112"/>
                    </a:cubicBezTo>
                    <a:cubicBezTo>
                      <a:pt x="176" y="112"/>
                      <a:pt x="181" y="117"/>
                      <a:pt x="181" y="126"/>
                    </a:cubicBezTo>
                    <a:cubicBezTo>
                      <a:pt x="181" y="135"/>
                      <a:pt x="178" y="150"/>
                      <a:pt x="177" y="158"/>
                    </a:cubicBezTo>
                    <a:cubicBezTo>
                      <a:pt x="176" y="161"/>
                      <a:pt x="173" y="185"/>
                      <a:pt x="171" y="194"/>
                    </a:cubicBezTo>
                    <a:cubicBezTo>
                      <a:pt x="172" y="194"/>
                      <a:pt x="173" y="194"/>
                      <a:pt x="173" y="194"/>
                    </a:cubicBezTo>
                    <a:cubicBezTo>
                      <a:pt x="177" y="194"/>
                      <a:pt x="185" y="194"/>
                      <a:pt x="185" y="204"/>
                    </a:cubicBezTo>
                    <a:cubicBezTo>
                      <a:pt x="185" y="225"/>
                      <a:pt x="145" y="235"/>
                      <a:pt x="133" y="235"/>
                    </a:cubicBezTo>
                    <a:close/>
                    <a:moveTo>
                      <a:pt x="167" y="120"/>
                    </a:moveTo>
                    <a:cubicBezTo>
                      <a:pt x="156" y="120"/>
                      <a:pt x="140" y="125"/>
                      <a:pt x="130" y="129"/>
                    </a:cubicBezTo>
                    <a:cubicBezTo>
                      <a:pt x="122" y="132"/>
                      <a:pt x="115" y="136"/>
                      <a:pt x="115" y="142"/>
                    </a:cubicBezTo>
                    <a:cubicBezTo>
                      <a:pt x="115" y="146"/>
                      <a:pt x="116" y="146"/>
                      <a:pt x="119" y="146"/>
                    </a:cubicBezTo>
                    <a:cubicBezTo>
                      <a:pt x="125" y="146"/>
                      <a:pt x="128" y="149"/>
                      <a:pt x="128" y="154"/>
                    </a:cubicBezTo>
                    <a:cubicBezTo>
                      <a:pt x="128" y="156"/>
                      <a:pt x="128" y="159"/>
                      <a:pt x="127" y="161"/>
                    </a:cubicBezTo>
                    <a:cubicBezTo>
                      <a:pt x="127" y="163"/>
                      <a:pt x="127" y="165"/>
                      <a:pt x="126" y="167"/>
                    </a:cubicBezTo>
                    <a:cubicBezTo>
                      <a:pt x="121" y="205"/>
                      <a:pt x="121" y="205"/>
                      <a:pt x="121" y="205"/>
                    </a:cubicBezTo>
                    <a:cubicBezTo>
                      <a:pt x="120" y="208"/>
                      <a:pt x="119" y="212"/>
                      <a:pt x="119" y="216"/>
                    </a:cubicBezTo>
                    <a:cubicBezTo>
                      <a:pt x="119" y="224"/>
                      <a:pt x="128" y="227"/>
                      <a:pt x="133" y="227"/>
                    </a:cubicBezTo>
                    <a:cubicBezTo>
                      <a:pt x="146" y="227"/>
                      <a:pt x="177" y="217"/>
                      <a:pt x="177" y="204"/>
                    </a:cubicBezTo>
                    <a:cubicBezTo>
                      <a:pt x="177" y="203"/>
                      <a:pt x="177" y="202"/>
                      <a:pt x="177" y="202"/>
                    </a:cubicBezTo>
                    <a:cubicBezTo>
                      <a:pt x="176" y="202"/>
                      <a:pt x="174" y="202"/>
                      <a:pt x="173" y="202"/>
                    </a:cubicBezTo>
                    <a:cubicBezTo>
                      <a:pt x="171" y="202"/>
                      <a:pt x="167" y="202"/>
                      <a:pt x="165" y="200"/>
                    </a:cubicBezTo>
                    <a:cubicBezTo>
                      <a:pt x="164" y="198"/>
                      <a:pt x="163" y="196"/>
                      <a:pt x="163" y="194"/>
                    </a:cubicBezTo>
                    <a:cubicBezTo>
                      <a:pt x="165" y="185"/>
                      <a:pt x="169" y="159"/>
                      <a:pt x="169" y="157"/>
                    </a:cubicBezTo>
                    <a:cubicBezTo>
                      <a:pt x="171" y="143"/>
                      <a:pt x="173" y="132"/>
                      <a:pt x="173" y="126"/>
                    </a:cubicBezTo>
                    <a:cubicBezTo>
                      <a:pt x="173" y="121"/>
                      <a:pt x="171" y="120"/>
                      <a:pt x="167" y="120"/>
                    </a:cubicBezTo>
                    <a:close/>
                    <a:moveTo>
                      <a:pt x="142" y="107"/>
                    </a:moveTo>
                    <a:cubicBezTo>
                      <a:pt x="142" y="107"/>
                      <a:pt x="141" y="107"/>
                      <a:pt x="140" y="107"/>
                    </a:cubicBezTo>
                    <a:cubicBezTo>
                      <a:pt x="121" y="106"/>
                      <a:pt x="117" y="98"/>
                      <a:pt x="117" y="91"/>
                    </a:cubicBezTo>
                    <a:cubicBezTo>
                      <a:pt x="117" y="70"/>
                      <a:pt x="153" y="60"/>
                      <a:pt x="167" y="60"/>
                    </a:cubicBezTo>
                    <a:cubicBezTo>
                      <a:pt x="170" y="60"/>
                      <a:pt x="179" y="61"/>
                      <a:pt x="185" y="67"/>
                    </a:cubicBezTo>
                    <a:cubicBezTo>
                      <a:pt x="188" y="70"/>
                      <a:pt x="189" y="73"/>
                      <a:pt x="189" y="77"/>
                    </a:cubicBezTo>
                    <a:cubicBezTo>
                      <a:pt x="189" y="82"/>
                      <a:pt x="186" y="88"/>
                      <a:pt x="181" y="92"/>
                    </a:cubicBezTo>
                    <a:cubicBezTo>
                      <a:pt x="171" y="102"/>
                      <a:pt x="153" y="107"/>
                      <a:pt x="142" y="107"/>
                    </a:cubicBezTo>
                    <a:close/>
                    <a:moveTo>
                      <a:pt x="167" y="68"/>
                    </a:moveTo>
                    <a:cubicBezTo>
                      <a:pt x="153" y="68"/>
                      <a:pt x="125" y="77"/>
                      <a:pt x="125" y="91"/>
                    </a:cubicBezTo>
                    <a:cubicBezTo>
                      <a:pt x="125" y="96"/>
                      <a:pt x="130" y="99"/>
                      <a:pt x="141" y="99"/>
                    </a:cubicBezTo>
                    <a:cubicBezTo>
                      <a:pt x="141" y="99"/>
                      <a:pt x="141" y="99"/>
                      <a:pt x="141" y="99"/>
                    </a:cubicBezTo>
                    <a:cubicBezTo>
                      <a:pt x="150" y="100"/>
                      <a:pt x="167" y="94"/>
                      <a:pt x="176" y="86"/>
                    </a:cubicBezTo>
                    <a:cubicBezTo>
                      <a:pt x="179" y="83"/>
                      <a:pt x="181" y="80"/>
                      <a:pt x="181" y="77"/>
                    </a:cubicBezTo>
                    <a:cubicBezTo>
                      <a:pt x="181" y="75"/>
                      <a:pt x="181" y="74"/>
                      <a:pt x="179" y="72"/>
                    </a:cubicBezTo>
                    <a:cubicBezTo>
                      <a:pt x="177" y="70"/>
                      <a:pt x="172" y="68"/>
                      <a:pt x="167" y="68"/>
                    </a:cubicBezTo>
                    <a:close/>
                  </a:path>
                </a:pathLst>
              </a:custGeom>
              <a:solidFill>
                <a:schemeClr val="bg1"/>
              </a:solidFill>
              <a:ln>
                <a:noFill/>
              </a:ln>
            </p:spPr>
            <p:txBody>
              <a:bodyPr vert="horz" wrap="square" lIns="91344" tIns="45672" rIns="91344" bIns="45672" numCol="1" anchor="t" anchorCtr="0" compatLnSpc="1">
                <a:prstTxWarp prst="textNoShape">
                  <a:avLst/>
                </a:prstTxWarp>
              </a:bodyPr>
              <a:lstStyle/>
              <a:p>
                <a:pPr defTabSz="456766"/>
                <a:endParaRPr lang="en-US" sz="1050" dirty="0">
                  <a:solidFill>
                    <a:srgbClr val="FFFFFF"/>
                  </a:solidFill>
                  <a:latin typeface="Century Gothic"/>
                  <a:ea typeface="Century Gothic"/>
                  <a:cs typeface="Century Gothic"/>
                </a:endParaRPr>
              </a:p>
            </p:txBody>
          </p:sp>
        </p:grpSp>
        <p:grpSp>
          <p:nvGrpSpPr>
            <p:cNvPr id="312" name="Group 311"/>
            <p:cNvGrpSpPr/>
            <p:nvPr/>
          </p:nvGrpSpPr>
          <p:grpSpPr>
            <a:xfrm>
              <a:off x="4988682" y="4135494"/>
              <a:ext cx="771317" cy="546173"/>
              <a:chOff x="7825585" y="4335286"/>
              <a:chExt cx="1025241" cy="692613"/>
            </a:xfrm>
          </p:grpSpPr>
          <p:sp>
            <p:nvSpPr>
              <p:cNvPr id="469" name="TextBox 468"/>
              <p:cNvSpPr txBox="1"/>
              <p:nvPr/>
            </p:nvSpPr>
            <p:spPr>
              <a:xfrm>
                <a:off x="7825585" y="4686352"/>
                <a:ext cx="1025241" cy="341547"/>
              </a:xfrm>
              <a:prstGeom prst="rect">
                <a:avLst/>
              </a:prstGeom>
              <a:noFill/>
            </p:spPr>
            <p:txBody>
              <a:bodyPr wrap="square" rtlCol="0">
                <a:noAutofit/>
              </a:bodyPr>
              <a:lstStyle/>
              <a:p>
                <a:pPr algn="ctr" defTabSz="456766">
                  <a:lnSpc>
                    <a:spcPct val="90000"/>
                  </a:lnSpc>
                  <a:buClr>
                    <a:srgbClr val="D1232B"/>
                  </a:buClr>
                </a:pPr>
                <a:r>
                  <a:rPr lang="en-US" sz="800" dirty="0">
                    <a:solidFill>
                      <a:srgbClr val="FFFFFF"/>
                    </a:solidFill>
                    <a:latin typeface="Century Gothic" panose="020F0302020204030204"/>
                    <a:ea typeface="Century Gothic"/>
                    <a:cs typeface="Century Gothic"/>
                  </a:rPr>
                  <a:t>Developer</a:t>
                </a:r>
                <a:br>
                  <a:rPr lang="en-US" sz="800" dirty="0">
                    <a:solidFill>
                      <a:srgbClr val="FFFFFF"/>
                    </a:solidFill>
                    <a:latin typeface="Century Gothic" panose="020F0302020204030204"/>
                    <a:ea typeface="Century Gothic"/>
                    <a:cs typeface="Century Gothic"/>
                  </a:rPr>
                </a:br>
                <a:r>
                  <a:rPr lang="en-US" sz="800" dirty="0">
                    <a:solidFill>
                      <a:srgbClr val="FFFFFF"/>
                    </a:solidFill>
                    <a:latin typeface="Century Gothic" panose="020F0302020204030204"/>
                    <a:ea typeface="Century Gothic"/>
                    <a:cs typeface="Century Gothic"/>
                  </a:rPr>
                  <a:t>Tools</a:t>
                </a:r>
              </a:p>
            </p:txBody>
          </p:sp>
          <p:grpSp>
            <p:nvGrpSpPr>
              <p:cNvPr id="470" name="Group 469"/>
              <p:cNvGrpSpPr/>
              <p:nvPr/>
            </p:nvGrpSpPr>
            <p:grpSpPr>
              <a:xfrm>
                <a:off x="8165330" y="4335286"/>
                <a:ext cx="337641" cy="335538"/>
                <a:chOff x="2003426" y="5408613"/>
                <a:chExt cx="1019175" cy="1012825"/>
              </a:xfrm>
              <a:solidFill>
                <a:schemeClr val="bg1"/>
              </a:solidFill>
            </p:grpSpPr>
            <p:sp>
              <p:nvSpPr>
                <p:cNvPr id="471" name="Freeform 144"/>
                <p:cNvSpPr>
                  <a:spLocks/>
                </p:cNvSpPr>
                <p:nvPr/>
              </p:nvSpPr>
              <p:spPr bwMode="auto">
                <a:xfrm>
                  <a:off x="2549526" y="5903913"/>
                  <a:ext cx="468313" cy="517525"/>
                </a:xfrm>
                <a:custGeom>
                  <a:avLst/>
                  <a:gdLst>
                    <a:gd name="T0" fmla="*/ 72 w 111"/>
                    <a:gd name="T1" fmla="*/ 123 h 123"/>
                    <a:gd name="T2" fmla="*/ 71 w 111"/>
                    <a:gd name="T3" fmla="*/ 123 h 123"/>
                    <a:gd name="T4" fmla="*/ 19 w 111"/>
                    <a:gd name="T5" fmla="*/ 67 h 123"/>
                    <a:gd name="T6" fmla="*/ 19 w 111"/>
                    <a:gd name="T7" fmla="*/ 64 h 123"/>
                    <a:gd name="T8" fmla="*/ 0 w 111"/>
                    <a:gd name="T9" fmla="*/ 45 h 123"/>
                    <a:gd name="T10" fmla="*/ 6 w 111"/>
                    <a:gd name="T11" fmla="*/ 40 h 123"/>
                    <a:gd name="T12" fmla="*/ 27 w 111"/>
                    <a:gd name="T13" fmla="*/ 61 h 123"/>
                    <a:gd name="T14" fmla="*/ 27 w 111"/>
                    <a:gd name="T15" fmla="*/ 67 h 123"/>
                    <a:gd name="T16" fmla="*/ 70 w 111"/>
                    <a:gd name="T17" fmla="*/ 115 h 123"/>
                    <a:gd name="T18" fmla="*/ 72 w 111"/>
                    <a:gd name="T19" fmla="*/ 114 h 123"/>
                    <a:gd name="T20" fmla="*/ 49 w 111"/>
                    <a:gd name="T21" fmla="*/ 91 h 123"/>
                    <a:gd name="T22" fmla="*/ 79 w 111"/>
                    <a:gd name="T23" fmla="*/ 61 h 123"/>
                    <a:gd name="T24" fmla="*/ 102 w 111"/>
                    <a:gd name="T25" fmla="*/ 84 h 123"/>
                    <a:gd name="T26" fmla="*/ 103 w 111"/>
                    <a:gd name="T27" fmla="*/ 82 h 123"/>
                    <a:gd name="T28" fmla="*/ 55 w 111"/>
                    <a:gd name="T29" fmla="*/ 39 h 123"/>
                    <a:gd name="T30" fmla="*/ 49 w 111"/>
                    <a:gd name="T31" fmla="*/ 39 h 123"/>
                    <a:gd name="T32" fmla="*/ 16 w 111"/>
                    <a:gd name="T33" fmla="*/ 5 h 123"/>
                    <a:gd name="T34" fmla="*/ 22 w 111"/>
                    <a:gd name="T35" fmla="*/ 0 h 123"/>
                    <a:gd name="T36" fmla="*/ 53 w 111"/>
                    <a:gd name="T37" fmla="*/ 31 h 123"/>
                    <a:gd name="T38" fmla="*/ 55 w 111"/>
                    <a:gd name="T39" fmla="*/ 31 h 123"/>
                    <a:gd name="T40" fmla="*/ 111 w 111"/>
                    <a:gd name="T41" fmla="*/ 83 h 123"/>
                    <a:gd name="T42" fmla="*/ 111 w 111"/>
                    <a:gd name="T43" fmla="*/ 84 h 123"/>
                    <a:gd name="T44" fmla="*/ 104 w 111"/>
                    <a:gd name="T45" fmla="*/ 97 h 123"/>
                    <a:gd name="T46" fmla="*/ 79 w 111"/>
                    <a:gd name="T47" fmla="*/ 72 h 123"/>
                    <a:gd name="T48" fmla="*/ 61 w 111"/>
                    <a:gd name="T49" fmla="*/ 91 h 123"/>
                    <a:gd name="T50" fmla="*/ 86 w 111"/>
                    <a:gd name="T51" fmla="*/ 116 h 123"/>
                    <a:gd name="T52" fmla="*/ 72 w 111"/>
                    <a:gd name="T53"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1" h="123">
                      <a:moveTo>
                        <a:pt x="72" y="123"/>
                      </a:moveTo>
                      <a:cubicBezTo>
                        <a:pt x="71" y="123"/>
                        <a:pt x="71" y="123"/>
                        <a:pt x="71" y="123"/>
                      </a:cubicBezTo>
                      <a:cubicBezTo>
                        <a:pt x="36" y="123"/>
                        <a:pt x="19" y="104"/>
                        <a:pt x="19" y="67"/>
                      </a:cubicBezTo>
                      <a:cubicBezTo>
                        <a:pt x="19" y="64"/>
                        <a:pt x="19" y="64"/>
                        <a:pt x="19" y="64"/>
                      </a:cubicBezTo>
                      <a:cubicBezTo>
                        <a:pt x="0" y="45"/>
                        <a:pt x="0" y="45"/>
                        <a:pt x="0" y="45"/>
                      </a:cubicBezTo>
                      <a:cubicBezTo>
                        <a:pt x="6" y="40"/>
                        <a:pt x="6" y="40"/>
                        <a:pt x="6" y="40"/>
                      </a:cubicBezTo>
                      <a:cubicBezTo>
                        <a:pt x="27" y="61"/>
                        <a:pt x="27" y="61"/>
                        <a:pt x="27" y="61"/>
                      </a:cubicBezTo>
                      <a:cubicBezTo>
                        <a:pt x="27" y="67"/>
                        <a:pt x="27" y="67"/>
                        <a:pt x="27" y="67"/>
                      </a:cubicBezTo>
                      <a:cubicBezTo>
                        <a:pt x="27" y="99"/>
                        <a:pt x="40" y="114"/>
                        <a:pt x="70" y="115"/>
                      </a:cubicBezTo>
                      <a:cubicBezTo>
                        <a:pt x="72" y="114"/>
                        <a:pt x="72" y="114"/>
                        <a:pt x="72" y="114"/>
                      </a:cubicBezTo>
                      <a:cubicBezTo>
                        <a:pt x="49" y="91"/>
                        <a:pt x="49" y="91"/>
                        <a:pt x="49" y="91"/>
                      </a:cubicBezTo>
                      <a:cubicBezTo>
                        <a:pt x="79" y="61"/>
                        <a:pt x="79" y="61"/>
                        <a:pt x="79" y="61"/>
                      </a:cubicBezTo>
                      <a:cubicBezTo>
                        <a:pt x="102" y="84"/>
                        <a:pt x="102" y="84"/>
                        <a:pt x="102" y="84"/>
                      </a:cubicBezTo>
                      <a:cubicBezTo>
                        <a:pt x="103" y="82"/>
                        <a:pt x="103" y="82"/>
                        <a:pt x="103" y="82"/>
                      </a:cubicBezTo>
                      <a:cubicBezTo>
                        <a:pt x="103" y="52"/>
                        <a:pt x="88" y="39"/>
                        <a:pt x="55" y="39"/>
                      </a:cubicBezTo>
                      <a:cubicBezTo>
                        <a:pt x="49" y="39"/>
                        <a:pt x="49" y="39"/>
                        <a:pt x="49" y="39"/>
                      </a:cubicBezTo>
                      <a:cubicBezTo>
                        <a:pt x="16" y="5"/>
                        <a:pt x="16" y="5"/>
                        <a:pt x="16" y="5"/>
                      </a:cubicBezTo>
                      <a:cubicBezTo>
                        <a:pt x="22" y="0"/>
                        <a:pt x="22" y="0"/>
                        <a:pt x="22" y="0"/>
                      </a:cubicBezTo>
                      <a:cubicBezTo>
                        <a:pt x="53" y="31"/>
                        <a:pt x="53" y="31"/>
                        <a:pt x="53" y="31"/>
                      </a:cubicBezTo>
                      <a:cubicBezTo>
                        <a:pt x="55" y="31"/>
                        <a:pt x="55" y="31"/>
                        <a:pt x="55" y="31"/>
                      </a:cubicBezTo>
                      <a:cubicBezTo>
                        <a:pt x="93" y="31"/>
                        <a:pt x="111" y="48"/>
                        <a:pt x="111" y="83"/>
                      </a:cubicBezTo>
                      <a:cubicBezTo>
                        <a:pt x="111" y="84"/>
                        <a:pt x="111" y="84"/>
                        <a:pt x="111" y="84"/>
                      </a:cubicBezTo>
                      <a:cubicBezTo>
                        <a:pt x="104" y="97"/>
                        <a:pt x="104" y="97"/>
                        <a:pt x="104" y="97"/>
                      </a:cubicBezTo>
                      <a:cubicBezTo>
                        <a:pt x="79" y="72"/>
                        <a:pt x="79" y="72"/>
                        <a:pt x="79" y="72"/>
                      </a:cubicBezTo>
                      <a:cubicBezTo>
                        <a:pt x="61" y="91"/>
                        <a:pt x="61" y="91"/>
                        <a:pt x="61" y="91"/>
                      </a:cubicBezTo>
                      <a:cubicBezTo>
                        <a:pt x="86" y="116"/>
                        <a:pt x="86" y="116"/>
                        <a:pt x="86" y="116"/>
                      </a:cubicBezTo>
                      <a:lnTo>
                        <a:pt x="72" y="1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344" tIns="45672" rIns="91344" bIns="45672" numCol="1" anchor="t" anchorCtr="0" compatLnSpc="1">
                  <a:prstTxWarp prst="textNoShape">
                    <a:avLst/>
                  </a:prstTxWarp>
                </a:bodyPr>
                <a:lstStyle/>
                <a:p>
                  <a:pPr defTabSz="456766"/>
                  <a:endParaRPr lang="en-US" sz="1400" dirty="0">
                    <a:solidFill>
                      <a:srgbClr val="FFFFFF"/>
                    </a:solidFill>
                    <a:latin typeface="Century Gothic"/>
                    <a:ea typeface="Century Gothic"/>
                    <a:cs typeface="Century Gothic"/>
                  </a:endParaRPr>
                </a:p>
              </p:txBody>
            </p:sp>
            <p:sp>
              <p:nvSpPr>
                <p:cNvPr id="472" name="Freeform 145"/>
                <p:cNvSpPr>
                  <a:spLocks/>
                </p:cNvSpPr>
                <p:nvPr/>
              </p:nvSpPr>
              <p:spPr bwMode="auto">
                <a:xfrm>
                  <a:off x="2003426" y="5411788"/>
                  <a:ext cx="520700" cy="463550"/>
                </a:xfrm>
                <a:custGeom>
                  <a:avLst/>
                  <a:gdLst>
                    <a:gd name="T0" fmla="*/ 77 w 123"/>
                    <a:gd name="T1" fmla="*/ 110 h 110"/>
                    <a:gd name="T2" fmla="*/ 58 w 123"/>
                    <a:gd name="T3" fmla="*/ 92 h 110"/>
                    <a:gd name="T4" fmla="*/ 56 w 123"/>
                    <a:gd name="T5" fmla="*/ 92 h 110"/>
                    <a:gd name="T6" fmla="*/ 0 w 123"/>
                    <a:gd name="T7" fmla="*/ 40 h 110"/>
                    <a:gd name="T8" fmla="*/ 0 w 123"/>
                    <a:gd name="T9" fmla="*/ 39 h 110"/>
                    <a:gd name="T10" fmla="*/ 7 w 123"/>
                    <a:gd name="T11" fmla="*/ 25 h 110"/>
                    <a:gd name="T12" fmla="*/ 32 w 123"/>
                    <a:gd name="T13" fmla="*/ 50 h 110"/>
                    <a:gd name="T14" fmla="*/ 50 w 123"/>
                    <a:gd name="T15" fmla="*/ 32 h 110"/>
                    <a:gd name="T16" fmla="*/ 25 w 123"/>
                    <a:gd name="T17" fmla="*/ 7 h 110"/>
                    <a:gd name="T18" fmla="*/ 39 w 123"/>
                    <a:gd name="T19" fmla="*/ 0 h 110"/>
                    <a:gd name="T20" fmla="*/ 40 w 123"/>
                    <a:gd name="T21" fmla="*/ 0 h 110"/>
                    <a:gd name="T22" fmla="*/ 92 w 123"/>
                    <a:gd name="T23" fmla="*/ 56 h 110"/>
                    <a:gd name="T24" fmla="*/ 92 w 123"/>
                    <a:gd name="T25" fmla="*/ 58 h 110"/>
                    <a:gd name="T26" fmla="*/ 123 w 123"/>
                    <a:gd name="T27" fmla="*/ 89 h 110"/>
                    <a:gd name="T28" fmla="*/ 117 w 123"/>
                    <a:gd name="T29" fmla="*/ 94 h 110"/>
                    <a:gd name="T30" fmla="*/ 84 w 123"/>
                    <a:gd name="T31" fmla="*/ 61 h 110"/>
                    <a:gd name="T32" fmla="*/ 84 w 123"/>
                    <a:gd name="T33" fmla="*/ 56 h 110"/>
                    <a:gd name="T34" fmla="*/ 41 w 123"/>
                    <a:gd name="T35" fmla="*/ 8 h 110"/>
                    <a:gd name="T36" fmla="*/ 39 w 123"/>
                    <a:gd name="T37" fmla="*/ 9 h 110"/>
                    <a:gd name="T38" fmla="*/ 62 w 123"/>
                    <a:gd name="T39" fmla="*/ 32 h 110"/>
                    <a:gd name="T40" fmla="*/ 32 w 123"/>
                    <a:gd name="T41" fmla="*/ 61 h 110"/>
                    <a:gd name="T42" fmla="*/ 9 w 123"/>
                    <a:gd name="T43" fmla="*/ 38 h 110"/>
                    <a:gd name="T44" fmla="*/ 8 w 123"/>
                    <a:gd name="T45" fmla="*/ 41 h 110"/>
                    <a:gd name="T46" fmla="*/ 56 w 123"/>
                    <a:gd name="T47" fmla="*/ 84 h 110"/>
                    <a:gd name="T48" fmla="*/ 62 w 123"/>
                    <a:gd name="T49" fmla="*/ 84 h 110"/>
                    <a:gd name="T50" fmla="*/ 83 w 123"/>
                    <a:gd name="T51" fmla="*/ 105 h 110"/>
                    <a:gd name="T52" fmla="*/ 77 w 123"/>
                    <a:gd name="T53"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3" h="110">
                      <a:moveTo>
                        <a:pt x="77" y="110"/>
                      </a:moveTo>
                      <a:cubicBezTo>
                        <a:pt x="58" y="92"/>
                        <a:pt x="58" y="92"/>
                        <a:pt x="58" y="92"/>
                      </a:cubicBezTo>
                      <a:cubicBezTo>
                        <a:pt x="56" y="92"/>
                        <a:pt x="56" y="92"/>
                        <a:pt x="56" y="92"/>
                      </a:cubicBezTo>
                      <a:cubicBezTo>
                        <a:pt x="18" y="92"/>
                        <a:pt x="0" y="75"/>
                        <a:pt x="0" y="40"/>
                      </a:cubicBezTo>
                      <a:cubicBezTo>
                        <a:pt x="0" y="39"/>
                        <a:pt x="0" y="39"/>
                        <a:pt x="0" y="39"/>
                      </a:cubicBezTo>
                      <a:cubicBezTo>
                        <a:pt x="7" y="25"/>
                        <a:pt x="7" y="25"/>
                        <a:pt x="7" y="25"/>
                      </a:cubicBezTo>
                      <a:cubicBezTo>
                        <a:pt x="32" y="50"/>
                        <a:pt x="32" y="50"/>
                        <a:pt x="32" y="50"/>
                      </a:cubicBezTo>
                      <a:cubicBezTo>
                        <a:pt x="50" y="32"/>
                        <a:pt x="50" y="32"/>
                        <a:pt x="50" y="32"/>
                      </a:cubicBezTo>
                      <a:cubicBezTo>
                        <a:pt x="25" y="7"/>
                        <a:pt x="25" y="7"/>
                        <a:pt x="25" y="7"/>
                      </a:cubicBezTo>
                      <a:cubicBezTo>
                        <a:pt x="39" y="0"/>
                        <a:pt x="39" y="0"/>
                        <a:pt x="39" y="0"/>
                      </a:cubicBezTo>
                      <a:cubicBezTo>
                        <a:pt x="40" y="0"/>
                        <a:pt x="40" y="0"/>
                        <a:pt x="40" y="0"/>
                      </a:cubicBezTo>
                      <a:cubicBezTo>
                        <a:pt x="75" y="0"/>
                        <a:pt x="92" y="18"/>
                        <a:pt x="92" y="56"/>
                      </a:cubicBezTo>
                      <a:cubicBezTo>
                        <a:pt x="92" y="58"/>
                        <a:pt x="92" y="58"/>
                        <a:pt x="92" y="58"/>
                      </a:cubicBezTo>
                      <a:cubicBezTo>
                        <a:pt x="123" y="89"/>
                        <a:pt x="123" y="89"/>
                        <a:pt x="123" y="89"/>
                      </a:cubicBezTo>
                      <a:cubicBezTo>
                        <a:pt x="117" y="94"/>
                        <a:pt x="117" y="94"/>
                        <a:pt x="117" y="94"/>
                      </a:cubicBezTo>
                      <a:cubicBezTo>
                        <a:pt x="84" y="61"/>
                        <a:pt x="84" y="61"/>
                        <a:pt x="84" y="61"/>
                      </a:cubicBezTo>
                      <a:cubicBezTo>
                        <a:pt x="84" y="56"/>
                        <a:pt x="84" y="56"/>
                        <a:pt x="84" y="56"/>
                      </a:cubicBezTo>
                      <a:cubicBezTo>
                        <a:pt x="84" y="23"/>
                        <a:pt x="71" y="8"/>
                        <a:pt x="41" y="8"/>
                      </a:cubicBezTo>
                      <a:cubicBezTo>
                        <a:pt x="39" y="9"/>
                        <a:pt x="39" y="9"/>
                        <a:pt x="39" y="9"/>
                      </a:cubicBezTo>
                      <a:cubicBezTo>
                        <a:pt x="62" y="32"/>
                        <a:pt x="62" y="32"/>
                        <a:pt x="62" y="32"/>
                      </a:cubicBezTo>
                      <a:cubicBezTo>
                        <a:pt x="32" y="61"/>
                        <a:pt x="32" y="61"/>
                        <a:pt x="32" y="61"/>
                      </a:cubicBezTo>
                      <a:cubicBezTo>
                        <a:pt x="9" y="38"/>
                        <a:pt x="9" y="38"/>
                        <a:pt x="9" y="38"/>
                      </a:cubicBezTo>
                      <a:cubicBezTo>
                        <a:pt x="8" y="41"/>
                        <a:pt x="8" y="41"/>
                        <a:pt x="8" y="41"/>
                      </a:cubicBezTo>
                      <a:cubicBezTo>
                        <a:pt x="8" y="70"/>
                        <a:pt x="23" y="84"/>
                        <a:pt x="56" y="84"/>
                      </a:cubicBezTo>
                      <a:cubicBezTo>
                        <a:pt x="62" y="84"/>
                        <a:pt x="62" y="84"/>
                        <a:pt x="62" y="84"/>
                      </a:cubicBezTo>
                      <a:cubicBezTo>
                        <a:pt x="83" y="105"/>
                        <a:pt x="83" y="105"/>
                        <a:pt x="83" y="105"/>
                      </a:cubicBezTo>
                      <a:lnTo>
                        <a:pt x="77" y="11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344" tIns="45672" rIns="91344" bIns="45672" numCol="1" anchor="t" anchorCtr="0" compatLnSpc="1">
                  <a:prstTxWarp prst="textNoShape">
                    <a:avLst/>
                  </a:prstTxWarp>
                </a:bodyPr>
                <a:lstStyle/>
                <a:p>
                  <a:pPr defTabSz="456766"/>
                  <a:endParaRPr lang="en-US" sz="1400" dirty="0">
                    <a:solidFill>
                      <a:srgbClr val="FFFFFF"/>
                    </a:solidFill>
                    <a:latin typeface="Century Gothic"/>
                    <a:ea typeface="Century Gothic"/>
                    <a:cs typeface="Century Gothic"/>
                  </a:endParaRPr>
                </a:p>
              </p:txBody>
            </p:sp>
            <p:sp>
              <p:nvSpPr>
                <p:cNvPr id="473" name="Freeform 146"/>
                <p:cNvSpPr>
                  <a:spLocks noEditPoints="1"/>
                </p:cNvSpPr>
                <p:nvPr/>
              </p:nvSpPr>
              <p:spPr bwMode="auto">
                <a:xfrm>
                  <a:off x="2003426" y="5875338"/>
                  <a:ext cx="549275" cy="546100"/>
                </a:xfrm>
                <a:custGeom>
                  <a:avLst/>
                  <a:gdLst>
                    <a:gd name="T0" fmla="*/ 112 w 346"/>
                    <a:gd name="T1" fmla="*/ 344 h 344"/>
                    <a:gd name="T2" fmla="*/ 80 w 346"/>
                    <a:gd name="T3" fmla="*/ 344 h 344"/>
                    <a:gd name="T4" fmla="*/ 0 w 346"/>
                    <a:gd name="T5" fmla="*/ 262 h 344"/>
                    <a:gd name="T6" fmla="*/ 0 w 346"/>
                    <a:gd name="T7" fmla="*/ 233 h 344"/>
                    <a:gd name="T8" fmla="*/ 235 w 346"/>
                    <a:gd name="T9" fmla="*/ 0 h 344"/>
                    <a:gd name="T10" fmla="*/ 346 w 346"/>
                    <a:gd name="T11" fmla="*/ 111 h 344"/>
                    <a:gd name="T12" fmla="*/ 112 w 346"/>
                    <a:gd name="T13" fmla="*/ 344 h 344"/>
                    <a:gd name="T14" fmla="*/ 91 w 346"/>
                    <a:gd name="T15" fmla="*/ 323 h 344"/>
                    <a:gd name="T16" fmla="*/ 102 w 346"/>
                    <a:gd name="T17" fmla="*/ 323 h 344"/>
                    <a:gd name="T18" fmla="*/ 314 w 346"/>
                    <a:gd name="T19" fmla="*/ 111 h 344"/>
                    <a:gd name="T20" fmla="*/ 235 w 346"/>
                    <a:gd name="T21" fmla="*/ 29 h 344"/>
                    <a:gd name="T22" fmla="*/ 22 w 346"/>
                    <a:gd name="T23" fmla="*/ 240 h 344"/>
                    <a:gd name="T24" fmla="*/ 22 w 346"/>
                    <a:gd name="T25" fmla="*/ 254 h 344"/>
                    <a:gd name="T26" fmla="*/ 91 w 346"/>
                    <a:gd name="T27" fmla="*/ 323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6" h="344">
                      <a:moveTo>
                        <a:pt x="112" y="344"/>
                      </a:moveTo>
                      <a:lnTo>
                        <a:pt x="80" y="344"/>
                      </a:lnTo>
                      <a:lnTo>
                        <a:pt x="0" y="262"/>
                      </a:lnTo>
                      <a:lnTo>
                        <a:pt x="0" y="233"/>
                      </a:lnTo>
                      <a:lnTo>
                        <a:pt x="235" y="0"/>
                      </a:lnTo>
                      <a:lnTo>
                        <a:pt x="346" y="111"/>
                      </a:lnTo>
                      <a:lnTo>
                        <a:pt x="112" y="344"/>
                      </a:lnTo>
                      <a:close/>
                      <a:moveTo>
                        <a:pt x="91" y="323"/>
                      </a:moveTo>
                      <a:lnTo>
                        <a:pt x="102" y="323"/>
                      </a:lnTo>
                      <a:lnTo>
                        <a:pt x="314" y="111"/>
                      </a:lnTo>
                      <a:lnTo>
                        <a:pt x="235" y="29"/>
                      </a:lnTo>
                      <a:lnTo>
                        <a:pt x="22" y="240"/>
                      </a:lnTo>
                      <a:lnTo>
                        <a:pt x="22" y="254"/>
                      </a:lnTo>
                      <a:lnTo>
                        <a:pt x="91"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344" tIns="45672" rIns="91344" bIns="45672" numCol="1" anchor="t" anchorCtr="0" compatLnSpc="1">
                  <a:prstTxWarp prst="textNoShape">
                    <a:avLst/>
                  </a:prstTxWarp>
                </a:bodyPr>
                <a:lstStyle/>
                <a:p>
                  <a:pPr defTabSz="456766"/>
                  <a:endParaRPr lang="en-US" sz="1400" dirty="0">
                    <a:solidFill>
                      <a:srgbClr val="FFFFFF"/>
                    </a:solidFill>
                    <a:latin typeface="Century Gothic"/>
                    <a:ea typeface="Century Gothic"/>
                    <a:cs typeface="Century Gothic"/>
                  </a:endParaRPr>
                </a:p>
              </p:txBody>
            </p:sp>
            <p:sp>
              <p:nvSpPr>
                <p:cNvPr id="474" name="Freeform 147"/>
                <p:cNvSpPr>
                  <a:spLocks/>
                </p:cNvSpPr>
                <p:nvPr/>
              </p:nvSpPr>
              <p:spPr bwMode="auto">
                <a:xfrm>
                  <a:off x="2392363" y="5840413"/>
                  <a:ext cx="195263" cy="193675"/>
                </a:xfrm>
                <a:custGeom>
                  <a:avLst/>
                  <a:gdLst>
                    <a:gd name="T0" fmla="*/ 28 w 46"/>
                    <a:gd name="T1" fmla="*/ 46 h 46"/>
                    <a:gd name="T2" fmla="*/ 25 w 46"/>
                    <a:gd name="T3" fmla="*/ 44 h 46"/>
                    <a:gd name="T4" fmla="*/ 25 w 46"/>
                    <a:gd name="T5" fmla="*/ 39 h 46"/>
                    <a:gd name="T6" fmla="*/ 34 w 46"/>
                    <a:gd name="T7" fmla="*/ 30 h 46"/>
                    <a:gd name="T8" fmla="*/ 16 w 46"/>
                    <a:gd name="T9" fmla="*/ 11 h 46"/>
                    <a:gd name="T10" fmla="*/ 7 w 46"/>
                    <a:gd name="T11" fmla="*/ 20 h 46"/>
                    <a:gd name="T12" fmla="*/ 1 w 46"/>
                    <a:gd name="T13" fmla="*/ 20 h 46"/>
                    <a:gd name="T14" fmla="*/ 1 w 46"/>
                    <a:gd name="T15" fmla="*/ 15 h 46"/>
                    <a:gd name="T16" fmla="*/ 16 w 46"/>
                    <a:gd name="T17" fmla="*/ 0 h 46"/>
                    <a:gd name="T18" fmla="*/ 46 w 46"/>
                    <a:gd name="T19" fmla="*/ 30 h 46"/>
                    <a:gd name="T20" fmla="*/ 31 w 46"/>
                    <a:gd name="T21" fmla="*/ 44 h 46"/>
                    <a:gd name="T22" fmla="*/ 28 w 46"/>
                    <a:gd name="T2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 h="46">
                      <a:moveTo>
                        <a:pt x="28" y="46"/>
                      </a:moveTo>
                      <a:cubicBezTo>
                        <a:pt x="27" y="46"/>
                        <a:pt x="26" y="45"/>
                        <a:pt x="25" y="44"/>
                      </a:cubicBezTo>
                      <a:cubicBezTo>
                        <a:pt x="24" y="43"/>
                        <a:pt x="24" y="40"/>
                        <a:pt x="25" y="39"/>
                      </a:cubicBezTo>
                      <a:cubicBezTo>
                        <a:pt x="34" y="30"/>
                        <a:pt x="34" y="30"/>
                        <a:pt x="34" y="30"/>
                      </a:cubicBezTo>
                      <a:cubicBezTo>
                        <a:pt x="16" y="11"/>
                        <a:pt x="16" y="11"/>
                        <a:pt x="16" y="11"/>
                      </a:cubicBezTo>
                      <a:cubicBezTo>
                        <a:pt x="7" y="20"/>
                        <a:pt x="7" y="20"/>
                        <a:pt x="7" y="20"/>
                      </a:cubicBezTo>
                      <a:cubicBezTo>
                        <a:pt x="5" y="22"/>
                        <a:pt x="3" y="22"/>
                        <a:pt x="1" y="20"/>
                      </a:cubicBezTo>
                      <a:cubicBezTo>
                        <a:pt x="0" y="19"/>
                        <a:pt x="0" y="16"/>
                        <a:pt x="1" y="15"/>
                      </a:cubicBezTo>
                      <a:cubicBezTo>
                        <a:pt x="16" y="0"/>
                        <a:pt x="16" y="0"/>
                        <a:pt x="16" y="0"/>
                      </a:cubicBezTo>
                      <a:cubicBezTo>
                        <a:pt x="46" y="30"/>
                        <a:pt x="46" y="30"/>
                        <a:pt x="46" y="30"/>
                      </a:cubicBezTo>
                      <a:cubicBezTo>
                        <a:pt x="31" y="44"/>
                        <a:pt x="31" y="44"/>
                        <a:pt x="31" y="44"/>
                      </a:cubicBezTo>
                      <a:cubicBezTo>
                        <a:pt x="30" y="45"/>
                        <a:pt x="29" y="46"/>
                        <a:pt x="28" y="4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344" tIns="45672" rIns="91344" bIns="45672" numCol="1" anchor="t" anchorCtr="0" compatLnSpc="1">
                  <a:prstTxWarp prst="textNoShape">
                    <a:avLst/>
                  </a:prstTxWarp>
                </a:bodyPr>
                <a:lstStyle/>
                <a:p>
                  <a:pPr defTabSz="456766"/>
                  <a:endParaRPr lang="en-US" sz="1400" dirty="0">
                    <a:solidFill>
                      <a:srgbClr val="FFFFFF"/>
                    </a:solidFill>
                    <a:latin typeface="Century Gothic"/>
                    <a:ea typeface="Century Gothic"/>
                    <a:cs typeface="Century Gothic"/>
                  </a:endParaRPr>
                </a:p>
              </p:txBody>
            </p:sp>
            <p:sp>
              <p:nvSpPr>
                <p:cNvPr id="475" name="Freeform 148"/>
                <p:cNvSpPr>
                  <a:spLocks/>
                </p:cNvSpPr>
                <p:nvPr/>
              </p:nvSpPr>
              <p:spPr bwMode="auto">
                <a:xfrm>
                  <a:off x="2476501" y="5408613"/>
                  <a:ext cx="546100" cy="541338"/>
                </a:xfrm>
                <a:custGeom>
                  <a:avLst/>
                  <a:gdLst>
                    <a:gd name="T0" fmla="*/ 16 w 129"/>
                    <a:gd name="T1" fmla="*/ 129 h 129"/>
                    <a:gd name="T2" fmla="*/ 13 w 129"/>
                    <a:gd name="T3" fmla="*/ 127 h 129"/>
                    <a:gd name="T4" fmla="*/ 13 w 129"/>
                    <a:gd name="T5" fmla="*/ 122 h 129"/>
                    <a:gd name="T6" fmla="*/ 94 w 129"/>
                    <a:gd name="T7" fmla="*/ 41 h 129"/>
                    <a:gd name="T8" fmla="*/ 105 w 129"/>
                    <a:gd name="T9" fmla="*/ 41 h 129"/>
                    <a:gd name="T10" fmla="*/ 119 w 129"/>
                    <a:gd name="T11" fmla="*/ 13 h 129"/>
                    <a:gd name="T12" fmla="*/ 115 w 129"/>
                    <a:gd name="T13" fmla="*/ 9 h 129"/>
                    <a:gd name="T14" fmla="*/ 88 w 129"/>
                    <a:gd name="T15" fmla="*/ 23 h 129"/>
                    <a:gd name="T16" fmla="*/ 88 w 129"/>
                    <a:gd name="T17" fmla="*/ 34 h 129"/>
                    <a:gd name="T18" fmla="*/ 7 w 129"/>
                    <a:gd name="T19" fmla="*/ 115 h 129"/>
                    <a:gd name="T20" fmla="*/ 1 w 129"/>
                    <a:gd name="T21" fmla="*/ 115 h 129"/>
                    <a:gd name="T22" fmla="*/ 1 w 129"/>
                    <a:gd name="T23" fmla="*/ 110 h 129"/>
                    <a:gd name="T24" fmla="*/ 80 w 129"/>
                    <a:gd name="T25" fmla="*/ 31 h 129"/>
                    <a:gd name="T26" fmla="*/ 80 w 129"/>
                    <a:gd name="T27" fmla="*/ 18 h 129"/>
                    <a:gd name="T28" fmla="*/ 117 w 129"/>
                    <a:gd name="T29" fmla="*/ 0 h 129"/>
                    <a:gd name="T30" fmla="*/ 129 w 129"/>
                    <a:gd name="T31" fmla="*/ 12 h 129"/>
                    <a:gd name="T32" fmla="*/ 110 w 129"/>
                    <a:gd name="T33" fmla="*/ 49 h 129"/>
                    <a:gd name="T34" fmla="*/ 98 w 129"/>
                    <a:gd name="T35" fmla="*/ 49 h 129"/>
                    <a:gd name="T36" fmla="*/ 19 w 129"/>
                    <a:gd name="T37" fmla="*/ 127 h 129"/>
                    <a:gd name="T38" fmla="*/ 16 w 129"/>
                    <a:gd name="T39" fmla="*/ 12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9" h="129">
                      <a:moveTo>
                        <a:pt x="16" y="129"/>
                      </a:moveTo>
                      <a:cubicBezTo>
                        <a:pt x="15" y="129"/>
                        <a:pt x="14" y="128"/>
                        <a:pt x="13" y="127"/>
                      </a:cubicBezTo>
                      <a:cubicBezTo>
                        <a:pt x="12" y="126"/>
                        <a:pt x="12" y="123"/>
                        <a:pt x="13" y="122"/>
                      </a:cubicBezTo>
                      <a:cubicBezTo>
                        <a:pt x="94" y="41"/>
                        <a:pt x="94" y="41"/>
                        <a:pt x="94" y="41"/>
                      </a:cubicBezTo>
                      <a:cubicBezTo>
                        <a:pt x="105" y="41"/>
                        <a:pt x="105" y="41"/>
                        <a:pt x="105" y="41"/>
                      </a:cubicBezTo>
                      <a:cubicBezTo>
                        <a:pt x="119" y="13"/>
                        <a:pt x="119" y="13"/>
                        <a:pt x="119" y="13"/>
                      </a:cubicBezTo>
                      <a:cubicBezTo>
                        <a:pt x="115" y="9"/>
                        <a:pt x="115" y="9"/>
                        <a:pt x="115" y="9"/>
                      </a:cubicBezTo>
                      <a:cubicBezTo>
                        <a:pt x="88" y="23"/>
                        <a:pt x="88" y="23"/>
                        <a:pt x="88" y="23"/>
                      </a:cubicBezTo>
                      <a:cubicBezTo>
                        <a:pt x="88" y="34"/>
                        <a:pt x="88" y="34"/>
                        <a:pt x="88" y="34"/>
                      </a:cubicBezTo>
                      <a:cubicBezTo>
                        <a:pt x="7" y="115"/>
                        <a:pt x="7" y="115"/>
                        <a:pt x="7" y="115"/>
                      </a:cubicBezTo>
                      <a:cubicBezTo>
                        <a:pt x="5" y="117"/>
                        <a:pt x="3" y="117"/>
                        <a:pt x="1" y="115"/>
                      </a:cubicBezTo>
                      <a:cubicBezTo>
                        <a:pt x="0" y="114"/>
                        <a:pt x="0" y="111"/>
                        <a:pt x="1" y="110"/>
                      </a:cubicBezTo>
                      <a:cubicBezTo>
                        <a:pt x="80" y="31"/>
                        <a:pt x="80" y="31"/>
                        <a:pt x="80" y="31"/>
                      </a:cubicBezTo>
                      <a:cubicBezTo>
                        <a:pt x="80" y="18"/>
                        <a:pt x="80" y="18"/>
                        <a:pt x="80" y="18"/>
                      </a:cubicBezTo>
                      <a:cubicBezTo>
                        <a:pt x="117" y="0"/>
                        <a:pt x="117" y="0"/>
                        <a:pt x="117" y="0"/>
                      </a:cubicBezTo>
                      <a:cubicBezTo>
                        <a:pt x="129" y="12"/>
                        <a:pt x="129" y="12"/>
                        <a:pt x="129" y="12"/>
                      </a:cubicBezTo>
                      <a:cubicBezTo>
                        <a:pt x="110" y="49"/>
                        <a:pt x="110" y="49"/>
                        <a:pt x="110" y="49"/>
                      </a:cubicBezTo>
                      <a:cubicBezTo>
                        <a:pt x="98" y="49"/>
                        <a:pt x="98" y="49"/>
                        <a:pt x="98" y="49"/>
                      </a:cubicBezTo>
                      <a:cubicBezTo>
                        <a:pt x="19" y="127"/>
                        <a:pt x="19" y="127"/>
                        <a:pt x="19" y="127"/>
                      </a:cubicBezTo>
                      <a:cubicBezTo>
                        <a:pt x="18" y="128"/>
                        <a:pt x="17" y="129"/>
                        <a:pt x="16" y="12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344" tIns="45672" rIns="91344" bIns="45672" numCol="1" anchor="t" anchorCtr="0" compatLnSpc="1">
                  <a:prstTxWarp prst="textNoShape">
                    <a:avLst/>
                  </a:prstTxWarp>
                </a:bodyPr>
                <a:lstStyle/>
                <a:p>
                  <a:pPr defTabSz="456766"/>
                  <a:endParaRPr lang="en-US" sz="1400" dirty="0">
                    <a:solidFill>
                      <a:srgbClr val="FFFFFF"/>
                    </a:solidFill>
                    <a:latin typeface="Century Gothic"/>
                    <a:ea typeface="Century Gothic"/>
                    <a:cs typeface="Century Gothic"/>
                  </a:endParaRPr>
                </a:p>
              </p:txBody>
            </p:sp>
            <p:sp>
              <p:nvSpPr>
                <p:cNvPr id="476" name="Freeform 149"/>
                <p:cNvSpPr>
                  <a:spLocks/>
                </p:cNvSpPr>
                <p:nvPr/>
              </p:nvSpPr>
              <p:spPr bwMode="auto">
                <a:xfrm>
                  <a:off x="2089151" y="5980113"/>
                  <a:ext cx="303213" cy="306388"/>
                </a:xfrm>
                <a:custGeom>
                  <a:avLst/>
                  <a:gdLst>
                    <a:gd name="T0" fmla="*/ 4 w 72"/>
                    <a:gd name="T1" fmla="*/ 73 h 73"/>
                    <a:gd name="T2" fmla="*/ 1 w 72"/>
                    <a:gd name="T3" fmla="*/ 71 h 73"/>
                    <a:gd name="T4" fmla="*/ 1 w 72"/>
                    <a:gd name="T5" fmla="*/ 66 h 73"/>
                    <a:gd name="T6" fmla="*/ 65 w 72"/>
                    <a:gd name="T7" fmla="*/ 2 h 73"/>
                    <a:gd name="T8" fmla="*/ 71 w 72"/>
                    <a:gd name="T9" fmla="*/ 2 h 73"/>
                    <a:gd name="T10" fmla="*/ 71 w 72"/>
                    <a:gd name="T11" fmla="*/ 7 h 73"/>
                    <a:gd name="T12" fmla="*/ 7 w 72"/>
                    <a:gd name="T13" fmla="*/ 71 h 73"/>
                    <a:gd name="T14" fmla="*/ 4 w 72"/>
                    <a:gd name="T15" fmla="*/ 73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73">
                      <a:moveTo>
                        <a:pt x="4" y="73"/>
                      </a:moveTo>
                      <a:cubicBezTo>
                        <a:pt x="3" y="73"/>
                        <a:pt x="2" y="72"/>
                        <a:pt x="1" y="71"/>
                      </a:cubicBezTo>
                      <a:cubicBezTo>
                        <a:pt x="0" y="70"/>
                        <a:pt x="0" y="67"/>
                        <a:pt x="1" y="66"/>
                      </a:cubicBezTo>
                      <a:cubicBezTo>
                        <a:pt x="65" y="2"/>
                        <a:pt x="65" y="2"/>
                        <a:pt x="65" y="2"/>
                      </a:cubicBezTo>
                      <a:cubicBezTo>
                        <a:pt x="67" y="0"/>
                        <a:pt x="69" y="0"/>
                        <a:pt x="71" y="2"/>
                      </a:cubicBezTo>
                      <a:cubicBezTo>
                        <a:pt x="72" y="3"/>
                        <a:pt x="72" y="6"/>
                        <a:pt x="71" y="7"/>
                      </a:cubicBezTo>
                      <a:cubicBezTo>
                        <a:pt x="7" y="71"/>
                        <a:pt x="7" y="71"/>
                        <a:pt x="7" y="71"/>
                      </a:cubicBezTo>
                      <a:cubicBezTo>
                        <a:pt x="6" y="72"/>
                        <a:pt x="5" y="73"/>
                        <a:pt x="4" y="7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344" tIns="45672" rIns="91344" bIns="45672" numCol="1" anchor="t" anchorCtr="0" compatLnSpc="1">
                  <a:prstTxWarp prst="textNoShape">
                    <a:avLst/>
                  </a:prstTxWarp>
                </a:bodyPr>
                <a:lstStyle/>
                <a:p>
                  <a:pPr defTabSz="456766"/>
                  <a:endParaRPr lang="en-US" sz="1400" dirty="0">
                    <a:solidFill>
                      <a:srgbClr val="FFFFFF"/>
                    </a:solidFill>
                    <a:latin typeface="Century Gothic"/>
                    <a:ea typeface="Century Gothic"/>
                    <a:cs typeface="Century Gothic"/>
                  </a:endParaRPr>
                </a:p>
              </p:txBody>
            </p:sp>
            <p:sp>
              <p:nvSpPr>
                <p:cNvPr id="477" name="Freeform 150"/>
                <p:cNvSpPr>
                  <a:spLocks/>
                </p:cNvSpPr>
                <p:nvPr/>
              </p:nvSpPr>
              <p:spPr bwMode="auto">
                <a:xfrm>
                  <a:off x="2139951" y="6030913"/>
                  <a:ext cx="303213" cy="306388"/>
                </a:xfrm>
                <a:custGeom>
                  <a:avLst/>
                  <a:gdLst>
                    <a:gd name="T0" fmla="*/ 4 w 72"/>
                    <a:gd name="T1" fmla="*/ 73 h 73"/>
                    <a:gd name="T2" fmla="*/ 1 w 72"/>
                    <a:gd name="T3" fmla="*/ 71 h 73"/>
                    <a:gd name="T4" fmla="*/ 1 w 72"/>
                    <a:gd name="T5" fmla="*/ 66 h 73"/>
                    <a:gd name="T6" fmla="*/ 65 w 72"/>
                    <a:gd name="T7" fmla="*/ 2 h 73"/>
                    <a:gd name="T8" fmla="*/ 71 w 72"/>
                    <a:gd name="T9" fmla="*/ 2 h 73"/>
                    <a:gd name="T10" fmla="*/ 71 w 72"/>
                    <a:gd name="T11" fmla="*/ 7 h 73"/>
                    <a:gd name="T12" fmla="*/ 7 w 72"/>
                    <a:gd name="T13" fmla="*/ 71 h 73"/>
                    <a:gd name="T14" fmla="*/ 4 w 72"/>
                    <a:gd name="T15" fmla="*/ 73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73">
                      <a:moveTo>
                        <a:pt x="4" y="73"/>
                      </a:moveTo>
                      <a:cubicBezTo>
                        <a:pt x="3" y="73"/>
                        <a:pt x="2" y="72"/>
                        <a:pt x="1" y="71"/>
                      </a:cubicBezTo>
                      <a:cubicBezTo>
                        <a:pt x="0" y="70"/>
                        <a:pt x="0" y="67"/>
                        <a:pt x="1" y="66"/>
                      </a:cubicBezTo>
                      <a:cubicBezTo>
                        <a:pt x="65" y="2"/>
                        <a:pt x="65" y="2"/>
                        <a:pt x="65" y="2"/>
                      </a:cubicBezTo>
                      <a:cubicBezTo>
                        <a:pt x="67" y="0"/>
                        <a:pt x="69" y="0"/>
                        <a:pt x="71" y="2"/>
                      </a:cubicBezTo>
                      <a:cubicBezTo>
                        <a:pt x="72" y="3"/>
                        <a:pt x="72" y="6"/>
                        <a:pt x="71" y="7"/>
                      </a:cubicBezTo>
                      <a:cubicBezTo>
                        <a:pt x="7" y="71"/>
                        <a:pt x="7" y="71"/>
                        <a:pt x="7" y="71"/>
                      </a:cubicBezTo>
                      <a:cubicBezTo>
                        <a:pt x="6" y="72"/>
                        <a:pt x="5" y="73"/>
                        <a:pt x="4" y="7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344" tIns="45672" rIns="91344" bIns="45672" numCol="1" anchor="t" anchorCtr="0" compatLnSpc="1">
                  <a:prstTxWarp prst="textNoShape">
                    <a:avLst/>
                  </a:prstTxWarp>
                </a:bodyPr>
                <a:lstStyle/>
                <a:p>
                  <a:pPr defTabSz="456766"/>
                  <a:endParaRPr lang="en-US" sz="1400" dirty="0">
                    <a:solidFill>
                      <a:srgbClr val="FFFFFF"/>
                    </a:solidFill>
                    <a:latin typeface="Century Gothic"/>
                    <a:ea typeface="Century Gothic"/>
                    <a:cs typeface="Century Gothic"/>
                  </a:endParaRPr>
                </a:p>
              </p:txBody>
            </p:sp>
          </p:grpSp>
        </p:grpSp>
        <p:grpSp>
          <p:nvGrpSpPr>
            <p:cNvPr id="313" name="Group 312"/>
            <p:cNvGrpSpPr/>
            <p:nvPr/>
          </p:nvGrpSpPr>
          <p:grpSpPr>
            <a:xfrm>
              <a:off x="7203250" y="3844304"/>
              <a:ext cx="884109" cy="539104"/>
              <a:chOff x="3242167" y="4344251"/>
              <a:chExt cx="1175165" cy="683648"/>
            </a:xfrm>
          </p:grpSpPr>
          <p:sp>
            <p:nvSpPr>
              <p:cNvPr id="381" name="TextBox 380"/>
              <p:cNvSpPr txBox="1"/>
              <p:nvPr/>
            </p:nvSpPr>
            <p:spPr>
              <a:xfrm>
                <a:off x="3242167" y="4686353"/>
                <a:ext cx="1175165" cy="341546"/>
              </a:xfrm>
              <a:prstGeom prst="rect">
                <a:avLst/>
              </a:prstGeom>
              <a:noFill/>
            </p:spPr>
            <p:txBody>
              <a:bodyPr wrap="square" rtlCol="0">
                <a:noAutofit/>
              </a:bodyPr>
              <a:lstStyle/>
              <a:p>
                <a:pPr algn="ctr" defTabSz="456766">
                  <a:lnSpc>
                    <a:spcPct val="90000"/>
                  </a:lnSpc>
                  <a:buClr>
                    <a:srgbClr val="D1232B"/>
                  </a:buClr>
                </a:pPr>
                <a:r>
                  <a:rPr lang="en-US" sz="800" dirty="0">
                    <a:solidFill>
                      <a:srgbClr val="FFFFFF"/>
                    </a:solidFill>
                    <a:latin typeface="Century Gothic" panose="020F0302020204030204"/>
                    <a:ea typeface="Century Gothic"/>
                    <a:cs typeface="Century Gothic"/>
                  </a:rPr>
                  <a:t>Contextual</a:t>
                </a:r>
                <a:br>
                  <a:rPr lang="en-US" sz="800" dirty="0">
                    <a:solidFill>
                      <a:srgbClr val="FFFFFF"/>
                    </a:solidFill>
                    <a:latin typeface="Century Gothic" panose="020F0302020204030204"/>
                    <a:ea typeface="Century Gothic"/>
                    <a:cs typeface="Century Gothic"/>
                  </a:rPr>
                </a:br>
                <a:r>
                  <a:rPr lang="en-US" sz="800" dirty="0">
                    <a:solidFill>
                      <a:srgbClr val="FFFFFF"/>
                    </a:solidFill>
                    <a:latin typeface="Century Gothic" panose="020F0302020204030204"/>
                    <a:ea typeface="Century Gothic"/>
                    <a:cs typeface="Century Gothic"/>
                  </a:rPr>
                  <a:t>Collaboration</a:t>
                </a:r>
              </a:p>
            </p:txBody>
          </p:sp>
          <p:grpSp>
            <p:nvGrpSpPr>
              <p:cNvPr id="382" name="Group 381"/>
              <p:cNvGrpSpPr/>
              <p:nvPr/>
            </p:nvGrpSpPr>
            <p:grpSpPr>
              <a:xfrm>
                <a:off x="3651443" y="4344251"/>
                <a:ext cx="373910" cy="360733"/>
                <a:chOff x="5584826" y="5378450"/>
                <a:chExt cx="1081088" cy="1042988"/>
              </a:xfrm>
              <a:solidFill>
                <a:schemeClr val="bg1"/>
              </a:solidFill>
            </p:grpSpPr>
            <p:sp>
              <p:nvSpPr>
                <p:cNvPr id="383" name="Freeform 5"/>
                <p:cNvSpPr>
                  <a:spLocks noEditPoints="1"/>
                </p:cNvSpPr>
                <p:nvPr/>
              </p:nvSpPr>
              <p:spPr bwMode="auto">
                <a:xfrm>
                  <a:off x="5719763" y="5849937"/>
                  <a:ext cx="203201" cy="234950"/>
                </a:xfrm>
                <a:custGeom>
                  <a:avLst/>
                  <a:gdLst>
                    <a:gd name="T0" fmla="*/ 24 w 48"/>
                    <a:gd name="T1" fmla="*/ 56 h 56"/>
                    <a:gd name="T2" fmla="*/ 0 w 48"/>
                    <a:gd name="T3" fmla="*/ 26 h 56"/>
                    <a:gd name="T4" fmla="*/ 24 w 48"/>
                    <a:gd name="T5" fmla="*/ 0 h 56"/>
                    <a:gd name="T6" fmla="*/ 48 w 48"/>
                    <a:gd name="T7" fmla="*/ 26 h 56"/>
                    <a:gd name="T8" fmla="*/ 24 w 48"/>
                    <a:gd name="T9" fmla="*/ 56 h 56"/>
                    <a:gd name="T10" fmla="*/ 24 w 48"/>
                    <a:gd name="T11" fmla="*/ 8 h 56"/>
                    <a:gd name="T12" fmla="*/ 8 w 48"/>
                    <a:gd name="T13" fmla="*/ 26 h 56"/>
                    <a:gd name="T14" fmla="*/ 24 w 48"/>
                    <a:gd name="T15" fmla="*/ 48 h 56"/>
                    <a:gd name="T16" fmla="*/ 40 w 48"/>
                    <a:gd name="T17" fmla="*/ 26 h 56"/>
                    <a:gd name="T18" fmla="*/ 24 w 48"/>
                    <a:gd name="T19" fmla="*/ 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56">
                      <a:moveTo>
                        <a:pt x="24" y="56"/>
                      </a:moveTo>
                      <a:cubicBezTo>
                        <a:pt x="10" y="56"/>
                        <a:pt x="0" y="43"/>
                        <a:pt x="0" y="26"/>
                      </a:cubicBezTo>
                      <a:cubicBezTo>
                        <a:pt x="0" y="13"/>
                        <a:pt x="3" y="0"/>
                        <a:pt x="24" y="0"/>
                      </a:cubicBezTo>
                      <a:cubicBezTo>
                        <a:pt x="45" y="0"/>
                        <a:pt x="48" y="13"/>
                        <a:pt x="48" y="26"/>
                      </a:cubicBezTo>
                      <a:cubicBezTo>
                        <a:pt x="48" y="43"/>
                        <a:pt x="38" y="56"/>
                        <a:pt x="24" y="56"/>
                      </a:cubicBezTo>
                      <a:close/>
                      <a:moveTo>
                        <a:pt x="24" y="8"/>
                      </a:moveTo>
                      <a:cubicBezTo>
                        <a:pt x="12" y="8"/>
                        <a:pt x="8" y="12"/>
                        <a:pt x="8" y="26"/>
                      </a:cubicBezTo>
                      <a:cubicBezTo>
                        <a:pt x="8" y="36"/>
                        <a:pt x="14" y="48"/>
                        <a:pt x="24" y="48"/>
                      </a:cubicBezTo>
                      <a:cubicBezTo>
                        <a:pt x="34" y="48"/>
                        <a:pt x="40" y="36"/>
                        <a:pt x="40" y="26"/>
                      </a:cubicBezTo>
                      <a:cubicBezTo>
                        <a:pt x="40" y="12"/>
                        <a:pt x="36" y="8"/>
                        <a:pt x="24" y="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344" tIns="45672" rIns="91344" bIns="45672" numCol="1" anchor="t" anchorCtr="0" compatLnSpc="1">
                  <a:prstTxWarp prst="textNoShape">
                    <a:avLst/>
                  </a:prstTxWarp>
                </a:bodyPr>
                <a:lstStyle/>
                <a:p>
                  <a:pPr defTabSz="456766"/>
                  <a:endParaRPr lang="en-US" sz="1400" dirty="0">
                    <a:solidFill>
                      <a:srgbClr val="FFFFFF"/>
                    </a:solidFill>
                    <a:latin typeface="Century Gothic"/>
                    <a:ea typeface="Century Gothic"/>
                    <a:cs typeface="Century Gothic"/>
                  </a:endParaRPr>
                </a:p>
              </p:txBody>
            </p:sp>
            <p:sp>
              <p:nvSpPr>
                <p:cNvPr id="384" name="Freeform 6"/>
                <p:cNvSpPr>
                  <a:spLocks/>
                </p:cNvSpPr>
                <p:nvPr/>
              </p:nvSpPr>
              <p:spPr bwMode="auto">
                <a:xfrm>
                  <a:off x="5651501" y="6034088"/>
                  <a:ext cx="338138" cy="185738"/>
                </a:xfrm>
                <a:custGeom>
                  <a:avLst/>
                  <a:gdLst>
                    <a:gd name="T0" fmla="*/ 68 w 80"/>
                    <a:gd name="T1" fmla="*/ 44 h 44"/>
                    <a:gd name="T2" fmla="*/ 12 w 80"/>
                    <a:gd name="T3" fmla="*/ 44 h 44"/>
                    <a:gd name="T4" fmla="*/ 0 w 80"/>
                    <a:gd name="T5" fmla="*/ 28 h 44"/>
                    <a:gd name="T6" fmla="*/ 0 w 80"/>
                    <a:gd name="T7" fmla="*/ 17 h 44"/>
                    <a:gd name="T8" fmla="*/ 26 w 80"/>
                    <a:gd name="T9" fmla="*/ 0 h 44"/>
                    <a:gd name="T10" fmla="*/ 30 w 80"/>
                    <a:gd name="T11" fmla="*/ 7 h 44"/>
                    <a:gd name="T12" fmla="*/ 8 w 80"/>
                    <a:gd name="T13" fmla="*/ 22 h 44"/>
                    <a:gd name="T14" fmla="*/ 8 w 80"/>
                    <a:gd name="T15" fmla="*/ 28 h 44"/>
                    <a:gd name="T16" fmla="*/ 12 w 80"/>
                    <a:gd name="T17" fmla="*/ 36 h 44"/>
                    <a:gd name="T18" fmla="*/ 68 w 80"/>
                    <a:gd name="T19" fmla="*/ 36 h 44"/>
                    <a:gd name="T20" fmla="*/ 72 w 80"/>
                    <a:gd name="T21" fmla="*/ 28 h 44"/>
                    <a:gd name="T22" fmla="*/ 72 w 80"/>
                    <a:gd name="T23" fmla="*/ 22 h 44"/>
                    <a:gd name="T24" fmla="*/ 50 w 80"/>
                    <a:gd name="T25" fmla="*/ 7 h 44"/>
                    <a:gd name="T26" fmla="*/ 54 w 80"/>
                    <a:gd name="T27" fmla="*/ 0 h 44"/>
                    <a:gd name="T28" fmla="*/ 80 w 80"/>
                    <a:gd name="T29" fmla="*/ 17 h 44"/>
                    <a:gd name="T30" fmla="*/ 80 w 80"/>
                    <a:gd name="T31" fmla="*/ 28 h 44"/>
                    <a:gd name="T32" fmla="*/ 68 w 80"/>
                    <a:gd name="T3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 h="44">
                      <a:moveTo>
                        <a:pt x="68" y="44"/>
                      </a:moveTo>
                      <a:cubicBezTo>
                        <a:pt x="12" y="44"/>
                        <a:pt x="12" y="44"/>
                        <a:pt x="12" y="44"/>
                      </a:cubicBezTo>
                      <a:cubicBezTo>
                        <a:pt x="5" y="44"/>
                        <a:pt x="0" y="36"/>
                        <a:pt x="0" y="28"/>
                      </a:cubicBezTo>
                      <a:cubicBezTo>
                        <a:pt x="0" y="17"/>
                        <a:pt x="0" y="17"/>
                        <a:pt x="0" y="17"/>
                      </a:cubicBezTo>
                      <a:cubicBezTo>
                        <a:pt x="26" y="0"/>
                        <a:pt x="26" y="0"/>
                        <a:pt x="26" y="0"/>
                      </a:cubicBezTo>
                      <a:cubicBezTo>
                        <a:pt x="30" y="7"/>
                        <a:pt x="30" y="7"/>
                        <a:pt x="30" y="7"/>
                      </a:cubicBezTo>
                      <a:cubicBezTo>
                        <a:pt x="8" y="22"/>
                        <a:pt x="8" y="22"/>
                        <a:pt x="8" y="22"/>
                      </a:cubicBezTo>
                      <a:cubicBezTo>
                        <a:pt x="8" y="28"/>
                        <a:pt x="8" y="28"/>
                        <a:pt x="8" y="28"/>
                      </a:cubicBezTo>
                      <a:cubicBezTo>
                        <a:pt x="8" y="32"/>
                        <a:pt x="11" y="36"/>
                        <a:pt x="12" y="36"/>
                      </a:cubicBezTo>
                      <a:cubicBezTo>
                        <a:pt x="68" y="36"/>
                        <a:pt x="68" y="36"/>
                        <a:pt x="68" y="36"/>
                      </a:cubicBezTo>
                      <a:cubicBezTo>
                        <a:pt x="69" y="36"/>
                        <a:pt x="72" y="32"/>
                        <a:pt x="72" y="28"/>
                      </a:cubicBezTo>
                      <a:cubicBezTo>
                        <a:pt x="72" y="22"/>
                        <a:pt x="72" y="22"/>
                        <a:pt x="72" y="22"/>
                      </a:cubicBezTo>
                      <a:cubicBezTo>
                        <a:pt x="50" y="7"/>
                        <a:pt x="50" y="7"/>
                        <a:pt x="50" y="7"/>
                      </a:cubicBezTo>
                      <a:cubicBezTo>
                        <a:pt x="54" y="0"/>
                        <a:pt x="54" y="0"/>
                        <a:pt x="54" y="0"/>
                      </a:cubicBezTo>
                      <a:cubicBezTo>
                        <a:pt x="80" y="17"/>
                        <a:pt x="80" y="17"/>
                        <a:pt x="80" y="17"/>
                      </a:cubicBezTo>
                      <a:cubicBezTo>
                        <a:pt x="80" y="28"/>
                        <a:pt x="80" y="28"/>
                        <a:pt x="80" y="28"/>
                      </a:cubicBezTo>
                      <a:cubicBezTo>
                        <a:pt x="80" y="36"/>
                        <a:pt x="74" y="44"/>
                        <a:pt x="68" y="4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344" tIns="45672" rIns="91344" bIns="45672" numCol="1" anchor="t" anchorCtr="0" compatLnSpc="1">
                  <a:prstTxWarp prst="textNoShape">
                    <a:avLst/>
                  </a:prstTxWarp>
                </a:bodyPr>
                <a:lstStyle/>
                <a:p>
                  <a:pPr defTabSz="456766"/>
                  <a:endParaRPr lang="en-US" sz="1400" dirty="0">
                    <a:solidFill>
                      <a:srgbClr val="FFFFFF"/>
                    </a:solidFill>
                    <a:latin typeface="Century Gothic"/>
                    <a:ea typeface="Century Gothic"/>
                    <a:cs typeface="Century Gothic"/>
                  </a:endParaRPr>
                </a:p>
              </p:txBody>
            </p:sp>
            <p:sp>
              <p:nvSpPr>
                <p:cNvPr id="385" name="Freeform 7"/>
                <p:cNvSpPr>
                  <a:spLocks noEditPoints="1"/>
                </p:cNvSpPr>
                <p:nvPr/>
              </p:nvSpPr>
              <p:spPr bwMode="auto">
                <a:xfrm>
                  <a:off x="5584826" y="5781675"/>
                  <a:ext cx="473075" cy="639763"/>
                </a:xfrm>
                <a:custGeom>
                  <a:avLst/>
                  <a:gdLst>
                    <a:gd name="T0" fmla="*/ 96 w 112"/>
                    <a:gd name="T1" fmla="*/ 152 h 152"/>
                    <a:gd name="T2" fmla="*/ 94 w 112"/>
                    <a:gd name="T3" fmla="*/ 151 h 152"/>
                    <a:gd name="T4" fmla="*/ 31 w 112"/>
                    <a:gd name="T5" fmla="*/ 120 h 152"/>
                    <a:gd name="T6" fmla="*/ 12 w 112"/>
                    <a:gd name="T7" fmla="*/ 120 h 152"/>
                    <a:gd name="T8" fmla="*/ 0 w 112"/>
                    <a:gd name="T9" fmla="*/ 108 h 152"/>
                    <a:gd name="T10" fmla="*/ 0 w 112"/>
                    <a:gd name="T11" fmla="*/ 12 h 152"/>
                    <a:gd name="T12" fmla="*/ 12 w 112"/>
                    <a:gd name="T13" fmla="*/ 0 h 152"/>
                    <a:gd name="T14" fmla="*/ 100 w 112"/>
                    <a:gd name="T15" fmla="*/ 0 h 152"/>
                    <a:gd name="T16" fmla="*/ 112 w 112"/>
                    <a:gd name="T17" fmla="*/ 12 h 152"/>
                    <a:gd name="T18" fmla="*/ 112 w 112"/>
                    <a:gd name="T19" fmla="*/ 108 h 152"/>
                    <a:gd name="T20" fmla="*/ 100 w 112"/>
                    <a:gd name="T21" fmla="*/ 120 h 152"/>
                    <a:gd name="T22" fmla="*/ 86 w 112"/>
                    <a:gd name="T23" fmla="*/ 120 h 152"/>
                    <a:gd name="T24" fmla="*/ 100 w 112"/>
                    <a:gd name="T25" fmla="*/ 146 h 152"/>
                    <a:gd name="T26" fmla="*/ 99 w 112"/>
                    <a:gd name="T27" fmla="*/ 150 h 152"/>
                    <a:gd name="T28" fmla="*/ 96 w 112"/>
                    <a:gd name="T29" fmla="*/ 152 h 152"/>
                    <a:gd name="T30" fmla="*/ 12 w 112"/>
                    <a:gd name="T31" fmla="*/ 8 h 152"/>
                    <a:gd name="T32" fmla="*/ 8 w 112"/>
                    <a:gd name="T33" fmla="*/ 12 h 152"/>
                    <a:gd name="T34" fmla="*/ 8 w 112"/>
                    <a:gd name="T35" fmla="*/ 108 h 152"/>
                    <a:gd name="T36" fmla="*/ 12 w 112"/>
                    <a:gd name="T37" fmla="*/ 112 h 152"/>
                    <a:gd name="T38" fmla="*/ 32 w 112"/>
                    <a:gd name="T39" fmla="*/ 112 h 152"/>
                    <a:gd name="T40" fmla="*/ 34 w 112"/>
                    <a:gd name="T41" fmla="*/ 112 h 152"/>
                    <a:gd name="T42" fmla="*/ 87 w 112"/>
                    <a:gd name="T43" fmla="*/ 139 h 152"/>
                    <a:gd name="T44" fmla="*/ 76 w 112"/>
                    <a:gd name="T45" fmla="*/ 117 h 152"/>
                    <a:gd name="T46" fmla="*/ 77 w 112"/>
                    <a:gd name="T47" fmla="*/ 113 h 152"/>
                    <a:gd name="T48" fmla="*/ 80 w 112"/>
                    <a:gd name="T49" fmla="*/ 112 h 152"/>
                    <a:gd name="T50" fmla="*/ 100 w 112"/>
                    <a:gd name="T51" fmla="*/ 112 h 152"/>
                    <a:gd name="T52" fmla="*/ 104 w 112"/>
                    <a:gd name="T53" fmla="*/ 108 h 152"/>
                    <a:gd name="T54" fmla="*/ 104 w 112"/>
                    <a:gd name="T55" fmla="*/ 12 h 152"/>
                    <a:gd name="T56" fmla="*/ 100 w 112"/>
                    <a:gd name="T57" fmla="*/ 8 h 152"/>
                    <a:gd name="T58" fmla="*/ 12 w 112"/>
                    <a:gd name="T59" fmla="*/ 8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2" h="152">
                      <a:moveTo>
                        <a:pt x="96" y="152"/>
                      </a:moveTo>
                      <a:cubicBezTo>
                        <a:pt x="95" y="152"/>
                        <a:pt x="95" y="151"/>
                        <a:pt x="94" y="151"/>
                      </a:cubicBezTo>
                      <a:cubicBezTo>
                        <a:pt x="31" y="120"/>
                        <a:pt x="31" y="120"/>
                        <a:pt x="31" y="120"/>
                      </a:cubicBezTo>
                      <a:cubicBezTo>
                        <a:pt x="12" y="120"/>
                        <a:pt x="12" y="120"/>
                        <a:pt x="12" y="120"/>
                      </a:cubicBezTo>
                      <a:cubicBezTo>
                        <a:pt x="5" y="120"/>
                        <a:pt x="0" y="114"/>
                        <a:pt x="0" y="108"/>
                      </a:cubicBezTo>
                      <a:cubicBezTo>
                        <a:pt x="0" y="12"/>
                        <a:pt x="0" y="12"/>
                        <a:pt x="0" y="12"/>
                      </a:cubicBezTo>
                      <a:cubicBezTo>
                        <a:pt x="0" y="5"/>
                        <a:pt x="5" y="0"/>
                        <a:pt x="12" y="0"/>
                      </a:cubicBezTo>
                      <a:cubicBezTo>
                        <a:pt x="100" y="0"/>
                        <a:pt x="100" y="0"/>
                        <a:pt x="100" y="0"/>
                      </a:cubicBezTo>
                      <a:cubicBezTo>
                        <a:pt x="107" y="0"/>
                        <a:pt x="112" y="5"/>
                        <a:pt x="112" y="12"/>
                      </a:cubicBezTo>
                      <a:cubicBezTo>
                        <a:pt x="112" y="108"/>
                        <a:pt x="112" y="108"/>
                        <a:pt x="112" y="108"/>
                      </a:cubicBezTo>
                      <a:cubicBezTo>
                        <a:pt x="112" y="114"/>
                        <a:pt x="107" y="120"/>
                        <a:pt x="100" y="120"/>
                      </a:cubicBezTo>
                      <a:cubicBezTo>
                        <a:pt x="86" y="120"/>
                        <a:pt x="86" y="120"/>
                        <a:pt x="86" y="120"/>
                      </a:cubicBezTo>
                      <a:cubicBezTo>
                        <a:pt x="100" y="146"/>
                        <a:pt x="100" y="146"/>
                        <a:pt x="100" y="146"/>
                      </a:cubicBezTo>
                      <a:cubicBezTo>
                        <a:pt x="100" y="147"/>
                        <a:pt x="100" y="149"/>
                        <a:pt x="99" y="150"/>
                      </a:cubicBezTo>
                      <a:cubicBezTo>
                        <a:pt x="98" y="151"/>
                        <a:pt x="97" y="152"/>
                        <a:pt x="96" y="152"/>
                      </a:cubicBezTo>
                      <a:close/>
                      <a:moveTo>
                        <a:pt x="12" y="8"/>
                      </a:moveTo>
                      <a:cubicBezTo>
                        <a:pt x="10" y="8"/>
                        <a:pt x="8" y="9"/>
                        <a:pt x="8" y="12"/>
                      </a:cubicBezTo>
                      <a:cubicBezTo>
                        <a:pt x="8" y="108"/>
                        <a:pt x="8" y="108"/>
                        <a:pt x="8" y="108"/>
                      </a:cubicBezTo>
                      <a:cubicBezTo>
                        <a:pt x="8" y="110"/>
                        <a:pt x="10" y="112"/>
                        <a:pt x="12" y="112"/>
                      </a:cubicBezTo>
                      <a:cubicBezTo>
                        <a:pt x="32" y="112"/>
                        <a:pt x="32" y="112"/>
                        <a:pt x="32" y="112"/>
                      </a:cubicBezTo>
                      <a:cubicBezTo>
                        <a:pt x="33" y="112"/>
                        <a:pt x="33" y="112"/>
                        <a:pt x="34" y="112"/>
                      </a:cubicBezTo>
                      <a:cubicBezTo>
                        <a:pt x="87" y="139"/>
                        <a:pt x="87" y="139"/>
                        <a:pt x="87" y="139"/>
                      </a:cubicBezTo>
                      <a:cubicBezTo>
                        <a:pt x="76" y="117"/>
                        <a:pt x="76" y="117"/>
                        <a:pt x="76" y="117"/>
                      </a:cubicBezTo>
                      <a:cubicBezTo>
                        <a:pt x="76" y="116"/>
                        <a:pt x="76" y="115"/>
                        <a:pt x="77" y="113"/>
                      </a:cubicBezTo>
                      <a:cubicBezTo>
                        <a:pt x="77" y="112"/>
                        <a:pt x="79" y="112"/>
                        <a:pt x="80" y="112"/>
                      </a:cubicBezTo>
                      <a:cubicBezTo>
                        <a:pt x="100" y="112"/>
                        <a:pt x="100" y="112"/>
                        <a:pt x="100" y="112"/>
                      </a:cubicBezTo>
                      <a:cubicBezTo>
                        <a:pt x="102" y="112"/>
                        <a:pt x="104" y="110"/>
                        <a:pt x="104" y="108"/>
                      </a:cubicBezTo>
                      <a:cubicBezTo>
                        <a:pt x="104" y="12"/>
                        <a:pt x="104" y="12"/>
                        <a:pt x="104" y="12"/>
                      </a:cubicBezTo>
                      <a:cubicBezTo>
                        <a:pt x="104" y="9"/>
                        <a:pt x="102" y="8"/>
                        <a:pt x="100" y="8"/>
                      </a:cubicBezTo>
                      <a:lnTo>
                        <a:pt x="12" y="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344" tIns="45672" rIns="91344" bIns="45672" numCol="1" anchor="t" anchorCtr="0" compatLnSpc="1">
                  <a:prstTxWarp prst="textNoShape">
                    <a:avLst/>
                  </a:prstTxWarp>
                </a:bodyPr>
                <a:lstStyle/>
                <a:p>
                  <a:pPr defTabSz="456766"/>
                  <a:endParaRPr lang="en-US" sz="1400" dirty="0">
                    <a:solidFill>
                      <a:srgbClr val="FFFFFF"/>
                    </a:solidFill>
                    <a:latin typeface="Century Gothic"/>
                    <a:ea typeface="Century Gothic"/>
                    <a:cs typeface="Century Gothic"/>
                  </a:endParaRPr>
                </a:p>
              </p:txBody>
            </p:sp>
            <p:sp>
              <p:nvSpPr>
                <p:cNvPr id="386" name="Freeform 8"/>
                <p:cNvSpPr>
                  <a:spLocks noEditPoints="1"/>
                </p:cNvSpPr>
                <p:nvPr/>
              </p:nvSpPr>
              <p:spPr bwMode="auto">
                <a:xfrm>
                  <a:off x="6327776" y="5681663"/>
                  <a:ext cx="203200" cy="234950"/>
                </a:xfrm>
                <a:custGeom>
                  <a:avLst/>
                  <a:gdLst>
                    <a:gd name="T0" fmla="*/ 24 w 48"/>
                    <a:gd name="T1" fmla="*/ 56 h 56"/>
                    <a:gd name="T2" fmla="*/ 0 w 48"/>
                    <a:gd name="T3" fmla="*/ 26 h 56"/>
                    <a:gd name="T4" fmla="*/ 24 w 48"/>
                    <a:gd name="T5" fmla="*/ 0 h 56"/>
                    <a:gd name="T6" fmla="*/ 48 w 48"/>
                    <a:gd name="T7" fmla="*/ 26 h 56"/>
                    <a:gd name="T8" fmla="*/ 24 w 48"/>
                    <a:gd name="T9" fmla="*/ 56 h 56"/>
                    <a:gd name="T10" fmla="*/ 24 w 48"/>
                    <a:gd name="T11" fmla="*/ 8 h 56"/>
                    <a:gd name="T12" fmla="*/ 8 w 48"/>
                    <a:gd name="T13" fmla="*/ 26 h 56"/>
                    <a:gd name="T14" fmla="*/ 24 w 48"/>
                    <a:gd name="T15" fmla="*/ 48 h 56"/>
                    <a:gd name="T16" fmla="*/ 40 w 48"/>
                    <a:gd name="T17" fmla="*/ 26 h 56"/>
                    <a:gd name="T18" fmla="*/ 24 w 48"/>
                    <a:gd name="T19" fmla="*/ 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56">
                      <a:moveTo>
                        <a:pt x="24" y="56"/>
                      </a:moveTo>
                      <a:cubicBezTo>
                        <a:pt x="10" y="56"/>
                        <a:pt x="0" y="43"/>
                        <a:pt x="0" y="26"/>
                      </a:cubicBezTo>
                      <a:cubicBezTo>
                        <a:pt x="0" y="13"/>
                        <a:pt x="3" y="0"/>
                        <a:pt x="24" y="0"/>
                      </a:cubicBezTo>
                      <a:cubicBezTo>
                        <a:pt x="45" y="0"/>
                        <a:pt x="48" y="13"/>
                        <a:pt x="48" y="26"/>
                      </a:cubicBezTo>
                      <a:cubicBezTo>
                        <a:pt x="48" y="43"/>
                        <a:pt x="38" y="56"/>
                        <a:pt x="24" y="56"/>
                      </a:cubicBezTo>
                      <a:close/>
                      <a:moveTo>
                        <a:pt x="24" y="8"/>
                      </a:moveTo>
                      <a:cubicBezTo>
                        <a:pt x="12" y="8"/>
                        <a:pt x="8" y="12"/>
                        <a:pt x="8" y="26"/>
                      </a:cubicBezTo>
                      <a:cubicBezTo>
                        <a:pt x="8" y="36"/>
                        <a:pt x="14" y="48"/>
                        <a:pt x="24" y="48"/>
                      </a:cubicBezTo>
                      <a:cubicBezTo>
                        <a:pt x="34" y="48"/>
                        <a:pt x="40" y="36"/>
                        <a:pt x="40" y="26"/>
                      </a:cubicBezTo>
                      <a:cubicBezTo>
                        <a:pt x="40" y="12"/>
                        <a:pt x="36" y="8"/>
                        <a:pt x="24" y="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344" tIns="45672" rIns="91344" bIns="45672" numCol="1" anchor="t" anchorCtr="0" compatLnSpc="1">
                  <a:prstTxWarp prst="textNoShape">
                    <a:avLst/>
                  </a:prstTxWarp>
                </a:bodyPr>
                <a:lstStyle/>
                <a:p>
                  <a:pPr defTabSz="456766"/>
                  <a:endParaRPr lang="en-US" sz="1400" dirty="0">
                    <a:solidFill>
                      <a:srgbClr val="FFFFFF"/>
                    </a:solidFill>
                    <a:latin typeface="Century Gothic"/>
                    <a:ea typeface="Century Gothic"/>
                    <a:cs typeface="Century Gothic"/>
                  </a:endParaRPr>
                </a:p>
              </p:txBody>
            </p:sp>
            <p:sp>
              <p:nvSpPr>
                <p:cNvPr id="387" name="Freeform 9"/>
                <p:cNvSpPr>
                  <a:spLocks/>
                </p:cNvSpPr>
                <p:nvPr/>
              </p:nvSpPr>
              <p:spPr bwMode="auto">
                <a:xfrm>
                  <a:off x="6261101" y="5865813"/>
                  <a:ext cx="338138" cy="185738"/>
                </a:xfrm>
                <a:custGeom>
                  <a:avLst/>
                  <a:gdLst>
                    <a:gd name="T0" fmla="*/ 68 w 80"/>
                    <a:gd name="T1" fmla="*/ 44 h 44"/>
                    <a:gd name="T2" fmla="*/ 12 w 80"/>
                    <a:gd name="T3" fmla="*/ 44 h 44"/>
                    <a:gd name="T4" fmla="*/ 0 w 80"/>
                    <a:gd name="T5" fmla="*/ 28 h 44"/>
                    <a:gd name="T6" fmla="*/ 0 w 80"/>
                    <a:gd name="T7" fmla="*/ 17 h 44"/>
                    <a:gd name="T8" fmla="*/ 26 w 80"/>
                    <a:gd name="T9" fmla="*/ 0 h 44"/>
                    <a:gd name="T10" fmla="*/ 30 w 80"/>
                    <a:gd name="T11" fmla="*/ 7 h 44"/>
                    <a:gd name="T12" fmla="*/ 8 w 80"/>
                    <a:gd name="T13" fmla="*/ 22 h 44"/>
                    <a:gd name="T14" fmla="*/ 8 w 80"/>
                    <a:gd name="T15" fmla="*/ 28 h 44"/>
                    <a:gd name="T16" fmla="*/ 12 w 80"/>
                    <a:gd name="T17" fmla="*/ 36 h 44"/>
                    <a:gd name="T18" fmla="*/ 68 w 80"/>
                    <a:gd name="T19" fmla="*/ 36 h 44"/>
                    <a:gd name="T20" fmla="*/ 72 w 80"/>
                    <a:gd name="T21" fmla="*/ 28 h 44"/>
                    <a:gd name="T22" fmla="*/ 72 w 80"/>
                    <a:gd name="T23" fmla="*/ 22 h 44"/>
                    <a:gd name="T24" fmla="*/ 50 w 80"/>
                    <a:gd name="T25" fmla="*/ 7 h 44"/>
                    <a:gd name="T26" fmla="*/ 54 w 80"/>
                    <a:gd name="T27" fmla="*/ 0 h 44"/>
                    <a:gd name="T28" fmla="*/ 80 w 80"/>
                    <a:gd name="T29" fmla="*/ 17 h 44"/>
                    <a:gd name="T30" fmla="*/ 80 w 80"/>
                    <a:gd name="T31" fmla="*/ 28 h 44"/>
                    <a:gd name="T32" fmla="*/ 68 w 80"/>
                    <a:gd name="T3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 h="44">
                      <a:moveTo>
                        <a:pt x="68" y="44"/>
                      </a:moveTo>
                      <a:cubicBezTo>
                        <a:pt x="12" y="44"/>
                        <a:pt x="12" y="44"/>
                        <a:pt x="12" y="44"/>
                      </a:cubicBezTo>
                      <a:cubicBezTo>
                        <a:pt x="5" y="44"/>
                        <a:pt x="0" y="36"/>
                        <a:pt x="0" y="28"/>
                      </a:cubicBezTo>
                      <a:cubicBezTo>
                        <a:pt x="0" y="17"/>
                        <a:pt x="0" y="17"/>
                        <a:pt x="0" y="17"/>
                      </a:cubicBezTo>
                      <a:cubicBezTo>
                        <a:pt x="26" y="0"/>
                        <a:pt x="26" y="0"/>
                        <a:pt x="26" y="0"/>
                      </a:cubicBezTo>
                      <a:cubicBezTo>
                        <a:pt x="30" y="7"/>
                        <a:pt x="30" y="7"/>
                        <a:pt x="30" y="7"/>
                      </a:cubicBezTo>
                      <a:cubicBezTo>
                        <a:pt x="8" y="22"/>
                        <a:pt x="8" y="22"/>
                        <a:pt x="8" y="22"/>
                      </a:cubicBezTo>
                      <a:cubicBezTo>
                        <a:pt x="8" y="28"/>
                        <a:pt x="8" y="28"/>
                        <a:pt x="8" y="28"/>
                      </a:cubicBezTo>
                      <a:cubicBezTo>
                        <a:pt x="8" y="32"/>
                        <a:pt x="11" y="36"/>
                        <a:pt x="12" y="36"/>
                      </a:cubicBezTo>
                      <a:cubicBezTo>
                        <a:pt x="68" y="36"/>
                        <a:pt x="68" y="36"/>
                        <a:pt x="68" y="36"/>
                      </a:cubicBezTo>
                      <a:cubicBezTo>
                        <a:pt x="69" y="36"/>
                        <a:pt x="72" y="32"/>
                        <a:pt x="72" y="28"/>
                      </a:cubicBezTo>
                      <a:cubicBezTo>
                        <a:pt x="72" y="22"/>
                        <a:pt x="72" y="22"/>
                        <a:pt x="72" y="22"/>
                      </a:cubicBezTo>
                      <a:cubicBezTo>
                        <a:pt x="50" y="7"/>
                        <a:pt x="50" y="7"/>
                        <a:pt x="50" y="7"/>
                      </a:cubicBezTo>
                      <a:cubicBezTo>
                        <a:pt x="54" y="0"/>
                        <a:pt x="54" y="0"/>
                        <a:pt x="54" y="0"/>
                      </a:cubicBezTo>
                      <a:cubicBezTo>
                        <a:pt x="80" y="17"/>
                        <a:pt x="80" y="17"/>
                        <a:pt x="80" y="17"/>
                      </a:cubicBezTo>
                      <a:cubicBezTo>
                        <a:pt x="80" y="28"/>
                        <a:pt x="80" y="28"/>
                        <a:pt x="80" y="28"/>
                      </a:cubicBezTo>
                      <a:cubicBezTo>
                        <a:pt x="80" y="36"/>
                        <a:pt x="74" y="44"/>
                        <a:pt x="68" y="4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344" tIns="45672" rIns="91344" bIns="45672" numCol="1" anchor="t" anchorCtr="0" compatLnSpc="1">
                  <a:prstTxWarp prst="textNoShape">
                    <a:avLst/>
                  </a:prstTxWarp>
                </a:bodyPr>
                <a:lstStyle/>
                <a:p>
                  <a:pPr defTabSz="456766"/>
                  <a:endParaRPr lang="en-US" sz="1400" dirty="0">
                    <a:solidFill>
                      <a:srgbClr val="FFFFFF"/>
                    </a:solidFill>
                    <a:latin typeface="Century Gothic"/>
                    <a:ea typeface="Century Gothic"/>
                    <a:cs typeface="Century Gothic"/>
                  </a:endParaRPr>
                </a:p>
              </p:txBody>
            </p:sp>
            <p:sp>
              <p:nvSpPr>
                <p:cNvPr id="388" name="Freeform 10"/>
                <p:cNvSpPr>
                  <a:spLocks/>
                </p:cNvSpPr>
                <p:nvPr/>
              </p:nvSpPr>
              <p:spPr bwMode="auto">
                <a:xfrm>
                  <a:off x="6192839" y="5613400"/>
                  <a:ext cx="473075" cy="639763"/>
                </a:xfrm>
                <a:custGeom>
                  <a:avLst/>
                  <a:gdLst>
                    <a:gd name="T0" fmla="*/ 16 w 112"/>
                    <a:gd name="T1" fmla="*/ 152 h 152"/>
                    <a:gd name="T2" fmla="*/ 13 w 112"/>
                    <a:gd name="T3" fmla="*/ 150 h 152"/>
                    <a:gd name="T4" fmla="*/ 12 w 112"/>
                    <a:gd name="T5" fmla="*/ 146 h 152"/>
                    <a:gd name="T6" fmla="*/ 25 w 112"/>
                    <a:gd name="T7" fmla="*/ 120 h 152"/>
                    <a:gd name="T8" fmla="*/ 12 w 112"/>
                    <a:gd name="T9" fmla="*/ 120 h 152"/>
                    <a:gd name="T10" fmla="*/ 0 w 112"/>
                    <a:gd name="T11" fmla="*/ 108 h 152"/>
                    <a:gd name="T12" fmla="*/ 0 w 112"/>
                    <a:gd name="T13" fmla="*/ 72 h 152"/>
                    <a:gd name="T14" fmla="*/ 8 w 112"/>
                    <a:gd name="T15" fmla="*/ 72 h 152"/>
                    <a:gd name="T16" fmla="*/ 8 w 112"/>
                    <a:gd name="T17" fmla="*/ 108 h 152"/>
                    <a:gd name="T18" fmla="*/ 12 w 112"/>
                    <a:gd name="T19" fmla="*/ 112 h 152"/>
                    <a:gd name="T20" fmla="*/ 32 w 112"/>
                    <a:gd name="T21" fmla="*/ 112 h 152"/>
                    <a:gd name="T22" fmla="*/ 35 w 112"/>
                    <a:gd name="T23" fmla="*/ 113 h 152"/>
                    <a:gd name="T24" fmla="*/ 36 w 112"/>
                    <a:gd name="T25" fmla="*/ 117 h 152"/>
                    <a:gd name="T26" fmla="*/ 25 w 112"/>
                    <a:gd name="T27" fmla="*/ 139 h 152"/>
                    <a:gd name="T28" fmla="*/ 78 w 112"/>
                    <a:gd name="T29" fmla="*/ 112 h 152"/>
                    <a:gd name="T30" fmla="*/ 80 w 112"/>
                    <a:gd name="T31" fmla="*/ 112 h 152"/>
                    <a:gd name="T32" fmla="*/ 100 w 112"/>
                    <a:gd name="T33" fmla="*/ 112 h 152"/>
                    <a:gd name="T34" fmla="*/ 104 w 112"/>
                    <a:gd name="T35" fmla="*/ 108 h 152"/>
                    <a:gd name="T36" fmla="*/ 104 w 112"/>
                    <a:gd name="T37" fmla="*/ 12 h 152"/>
                    <a:gd name="T38" fmla="*/ 100 w 112"/>
                    <a:gd name="T39" fmla="*/ 8 h 152"/>
                    <a:gd name="T40" fmla="*/ 32 w 112"/>
                    <a:gd name="T41" fmla="*/ 8 h 152"/>
                    <a:gd name="T42" fmla="*/ 32 w 112"/>
                    <a:gd name="T43" fmla="*/ 0 h 152"/>
                    <a:gd name="T44" fmla="*/ 100 w 112"/>
                    <a:gd name="T45" fmla="*/ 0 h 152"/>
                    <a:gd name="T46" fmla="*/ 112 w 112"/>
                    <a:gd name="T47" fmla="*/ 12 h 152"/>
                    <a:gd name="T48" fmla="*/ 112 w 112"/>
                    <a:gd name="T49" fmla="*/ 108 h 152"/>
                    <a:gd name="T50" fmla="*/ 100 w 112"/>
                    <a:gd name="T51" fmla="*/ 120 h 152"/>
                    <a:gd name="T52" fmla="*/ 81 w 112"/>
                    <a:gd name="T53" fmla="*/ 120 h 152"/>
                    <a:gd name="T54" fmla="*/ 18 w 112"/>
                    <a:gd name="T55" fmla="*/ 151 h 152"/>
                    <a:gd name="T56" fmla="*/ 16 w 112"/>
                    <a:gd name="T57" fmla="*/ 15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2" h="152">
                      <a:moveTo>
                        <a:pt x="16" y="152"/>
                      </a:moveTo>
                      <a:cubicBezTo>
                        <a:pt x="15" y="152"/>
                        <a:pt x="14" y="151"/>
                        <a:pt x="13" y="150"/>
                      </a:cubicBezTo>
                      <a:cubicBezTo>
                        <a:pt x="12" y="149"/>
                        <a:pt x="12" y="147"/>
                        <a:pt x="12" y="146"/>
                      </a:cubicBezTo>
                      <a:cubicBezTo>
                        <a:pt x="25" y="120"/>
                        <a:pt x="25" y="120"/>
                        <a:pt x="25" y="120"/>
                      </a:cubicBezTo>
                      <a:cubicBezTo>
                        <a:pt x="12" y="120"/>
                        <a:pt x="12" y="120"/>
                        <a:pt x="12" y="120"/>
                      </a:cubicBezTo>
                      <a:cubicBezTo>
                        <a:pt x="5" y="120"/>
                        <a:pt x="0" y="114"/>
                        <a:pt x="0" y="108"/>
                      </a:cubicBezTo>
                      <a:cubicBezTo>
                        <a:pt x="0" y="72"/>
                        <a:pt x="0" y="72"/>
                        <a:pt x="0" y="72"/>
                      </a:cubicBezTo>
                      <a:cubicBezTo>
                        <a:pt x="8" y="72"/>
                        <a:pt x="8" y="72"/>
                        <a:pt x="8" y="72"/>
                      </a:cubicBezTo>
                      <a:cubicBezTo>
                        <a:pt x="8" y="108"/>
                        <a:pt x="8" y="108"/>
                        <a:pt x="8" y="108"/>
                      </a:cubicBezTo>
                      <a:cubicBezTo>
                        <a:pt x="8" y="110"/>
                        <a:pt x="10" y="112"/>
                        <a:pt x="12" y="112"/>
                      </a:cubicBezTo>
                      <a:cubicBezTo>
                        <a:pt x="32" y="112"/>
                        <a:pt x="32" y="112"/>
                        <a:pt x="32" y="112"/>
                      </a:cubicBezTo>
                      <a:cubicBezTo>
                        <a:pt x="33" y="112"/>
                        <a:pt x="35" y="112"/>
                        <a:pt x="35" y="113"/>
                      </a:cubicBezTo>
                      <a:cubicBezTo>
                        <a:pt x="36" y="115"/>
                        <a:pt x="36" y="116"/>
                        <a:pt x="36" y="117"/>
                      </a:cubicBezTo>
                      <a:cubicBezTo>
                        <a:pt x="25" y="139"/>
                        <a:pt x="25" y="139"/>
                        <a:pt x="25" y="139"/>
                      </a:cubicBezTo>
                      <a:cubicBezTo>
                        <a:pt x="78" y="112"/>
                        <a:pt x="78" y="112"/>
                        <a:pt x="78" y="112"/>
                      </a:cubicBezTo>
                      <a:cubicBezTo>
                        <a:pt x="79" y="112"/>
                        <a:pt x="79" y="112"/>
                        <a:pt x="80" y="112"/>
                      </a:cubicBezTo>
                      <a:cubicBezTo>
                        <a:pt x="100" y="112"/>
                        <a:pt x="100" y="112"/>
                        <a:pt x="100" y="112"/>
                      </a:cubicBezTo>
                      <a:cubicBezTo>
                        <a:pt x="102" y="112"/>
                        <a:pt x="104" y="110"/>
                        <a:pt x="104" y="108"/>
                      </a:cubicBezTo>
                      <a:cubicBezTo>
                        <a:pt x="104" y="12"/>
                        <a:pt x="104" y="12"/>
                        <a:pt x="104" y="12"/>
                      </a:cubicBezTo>
                      <a:cubicBezTo>
                        <a:pt x="104" y="9"/>
                        <a:pt x="102" y="8"/>
                        <a:pt x="100" y="8"/>
                      </a:cubicBezTo>
                      <a:cubicBezTo>
                        <a:pt x="32" y="8"/>
                        <a:pt x="32" y="8"/>
                        <a:pt x="32" y="8"/>
                      </a:cubicBezTo>
                      <a:cubicBezTo>
                        <a:pt x="32" y="0"/>
                        <a:pt x="32" y="0"/>
                        <a:pt x="32" y="0"/>
                      </a:cubicBezTo>
                      <a:cubicBezTo>
                        <a:pt x="100" y="0"/>
                        <a:pt x="100" y="0"/>
                        <a:pt x="100" y="0"/>
                      </a:cubicBezTo>
                      <a:cubicBezTo>
                        <a:pt x="107" y="0"/>
                        <a:pt x="112" y="5"/>
                        <a:pt x="112" y="12"/>
                      </a:cubicBezTo>
                      <a:cubicBezTo>
                        <a:pt x="112" y="108"/>
                        <a:pt x="112" y="108"/>
                        <a:pt x="112" y="108"/>
                      </a:cubicBezTo>
                      <a:cubicBezTo>
                        <a:pt x="112" y="114"/>
                        <a:pt x="107" y="120"/>
                        <a:pt x="100" y="120"/>
                      </a:cubicBezTo>
                      <a:cubicBezTo>
                        <a:pt x="81" y="120"/>
                        <a:pt x="81" y="120"/>
                        <a:pt x="81" y="120"/>
                      </a:cubicBezTo>
                      <a:cubicBezTo>
                        <a:pt x="18" y="151"/>
                        <a:pt x="18" y="151"/>
                        <a:pt x="18" y="151"/>
                      </a:cubicBezTo>
                      <a:cubicBezTo>
                        <a:pt x="17" y="151"/>
                        <a:pt x="17" y="152"/>
                        <a:pt x="16" y="15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344" tIns="45672" rIns="91344" bIns="45672" numCol="1" anchor="t" anchorCtr="0" compatLnSpc="1">
                  <a:prstTxWarp prst="textNoShape">
                    <a:avLst/>
                  </a:prstTxWarp>
                </a:bodyPr>
                <a:lstStyle/>
                <a:p>
                  <a:pPr defTabSz="456766"/>
                  <a:endParaRPr lang="en-US" sz="1400" dirty="0">
                    <a:solidFill>
                      <a:srgbClr val="FFFFFF"/>
                    </a:solidFill>
                    <a:latin typeface="Century Gothic"/>
                    <a:ea typeface="Century Gothic"/>
                    <a:cs typeface="Century Gothic"/>
                  </a:endParaRPr>
                </a:p>
              </p:txBody>
            </p:sp>
            <p:sp>
              <p:nvSpPr>
                <p:cNvPr id="400" name="Freeform 11"/>
                <p:cNvSpPr>
                  <a:spLocks noEditPoints="1"/>
                </p:cNvSpPr>
                <p:nvPr/>
              </p:nvSpPr>
              <p:spPr bwMode="auto">
                <a:xfrm>
                  <a:off x="5956301" y="5446713"/>
                  <a:ext cx="203200" cy="234950"/>
                </a:xfrm>
                <a:custGeom>
                  <a:avLst/>
                  <a:gdLst>
                    <a:gd name="T0" fmla="*/ 24 w 48"/>
                    <a:gd name="T1" fmla="*/ 56 h 56"/>
                    <a:gd name="T2" fmla="*/ 0 w 48"/>
                    <a:gd name="T3" fmla="*/ 26 h 56"/>
                    <a:gd name="T4" fmla="*/ 24 w 48"/>
                    <a:gd name="T5" fmla="*/ 0 h 56"/>
                    <a:gd name="T6" fmla="*/ 48 w 48"/>
                    <a:gd name="T7" fmla="*/ 26 h 56"/>
                    <a:gd name="T8" fmla="*/ 24 w 48"/>
                    <a:gd name="T9" fmla="*/ 56 h 56"/>
                    <a:gd name="T10" fmla="*/ 24 w 48"/>
                    <a:gd name="T11" fmla="*/ 8 h 56"/>
                    <a:gd name="T12" fmla="*/ 8 w 48"/>
                    <a:gd name="T13" fmla="*/ 26 h 56"/>
                    <a:gd name="T14" fmla="*/ 24 w 48"/>
                    <a:gd name="T15" fmla="*/ 48 h 56"/>
                    <a:gd name="T16" fmla="*/ 40 w 48"/>
                    <a:gd name="T17" fmla="*/ 26 h 56"/>
                    <a:gd name="T18" fmla="*/ 24 w 48"/>
                    <a:gd name="T19" fmla="*/ 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56">
                      <a:moveTo>
                        <a:pt x="24" y="56"/>
                      </a:moveTo>
                      <a:cubicBezTo>
                        <a:pt x="10" y="56"/>
                        <a:pt x="0" y="43"/>
                        <a:pt x="0" y="26"/>
                      </a:cubicBezTo>
                      <a:cubicBezTo>
                        <a:pt x="0" y="13"/>
                        <a:pt x="3" y="0"/>
                        <a:pt x="24" y="0"/>
                      </a:cubicBezTo>
                      <a:cubicBezTo>
                        <a:pt x="45" y="0"/>
                        <a:pt x="48" y="13"/>
                        <a:pt x="48" y="26"/>
                      </a:cubicBezTo>
                      <a:cubicBezTo>
                        <a:pt x="48" y="43"/>
                        <a:pt x="38" y="56"/>
                        <a:pt x="24" y="56"/>
                      </a:cubicBezTo>
                      <a:close/>
                      <a:moveTo>
                        <a:pt x="24" y="8"/>
                      </a:moveTo>
                      <a:cubicBezTo>
                        <a:pt x="12" y="8"/>
                        <a:pt x="8" y="12"/>
                        <a:pt x="8" y="26"/>
                      </a:cubicBezTo>
                      <a:cubicBezTo>
                        <a:pt x="8" y="36"/>
                        <a:pt x="14" y="48"/>
                        <a:pt x="24" y="48"/>
                      </a:cubicBezTo>
                      <a:cubicBezTo>
                        <a:pt x="34" y="48"/>
                        <a:pt x="40" y="36"/>
                        <a:pt x="40" y="26"/>
                      </a:cubicBezTo>
                      <a:cubicBezTo>
                        <a:pt x="40" y="12"/>
                        <a:pt x="36" y="8"/>
                        <a:pt x="24" y="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344" tIns="45672" rIns="91344" bIns="45672" numCol="1" anchor="t" anchorCtr="0" compatLnSpc="1">
                  <a:prstTxWarp prst="textNoShape">
                    <a:avLst/>
                  </a:prstTxWarp>
                </a:bodyPr>
                <a:lstStyle/>
                <a:p>
                  <a:pPr defTabSz="456766"/>
                  <a:endParaRPr lang="en-US" sz="1400" dirty="0">
                    <a:solidFill>
                      <a:srgbClr val="FFFFFF"/>
                    </a:solidFill>
                    <a:latin typeface="Century Gothic"/>
                    <a:ea typeface="Century Gothic"/>
                    <a:cs typeface="Century Gothic"/>
                  </a:endParaRPr>
                </a:p>
              </p:txBody>
            </p:sp>
            <p:sp>
              <p:nvSpPr>
                <p:cNvPr id="429" name="Freeform 12"/>
                <p:cNvSpPr>
                  <a:spLocks/>
                </p:cNvSpPr>
                <p:nvPr/>
              </p:nvSpPr>
              <p:spPr bwMode="auto">
                <a:xfrm>
                  <a:off x="5889626" y="5630863"/>
                  <a:ext cx="125413" cy="117475"/>
                </a:xfrm>
                <a:custGeom>
                  <a:avLst/>
                  <a:gdLst>
                    <a:gd name="T0" fmla="*/ 21 w 79"/>
                    <a:gd name="T1" fmla="*/ 74 h 74"/>
                    <a:gd name="T2" fmla="*/ 0 w 79"/>
                    <a:gd name="T3" fmla="*/ 74 h 74"/>
                    <a:gd name="T4" fmla="*/ 0 w 79"/>
                    <a:gd name="T5" fmla="*/ 45 h 74"/>
                    <a:gd name="T6" fmla="*/ 69 w 79"/>
                    <a:gd name="T7" fmla="*/ 0 h 74"/>
                    <a:gd name="T8" fmla="*/ 79 w 79"/>
                    <a:gd name="T9" fmla="*/ 19 h 74"/>
                    <a:gd name="T10" fmla="*/ 21 w 79"/>
                    <a:gd name="T11" fmla="*/ 58 h 74"/>
                    <a:gd name="T12" fmla="*/ 21 w 79"/>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79" h="74">
                      <a:moveTo>
                        <a:pt x="21" y="74"/>
                      </a:moveTo>
                      <a:lnTo>
                        <a:pt x="0" y="74"/>
                      </a:lnTo>
                      <a:lnTo>
                        <a:pt x="0" y="45"/>
                      </a:lnTo>
                      <a:lnTo>
                        <a:pt x="69" y="0"/>
                      </a:lnTo>
                      <a:lnTo>
                        <a:pt x="79" y="19"/>
                      </a:lnTo>
                      <a:lnTo>
                        <a:pt x="21" y="58"/>
                      </a:lnTo>
                      <a:lnTo>
                        <a:pt x="21" y="7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344" tIns="45672" rIns="91344" bIns="45672" numCol="1" anchor="t" anchorCtr="0" compatLnSpc="1">
                  <a:prstTxWarp prst="textNoShape">
                    <a:avLst/>
                  </a:prstTxWarp>
                </a:bodyPr>
                <a:lstStyle/>
                <a:p>
                  <a:pPr defTabSz="456766"/>
                  <a:endParaRPr lang="en-US" sz="1400" dirty="0">
                    <a:solidFill>
                      <a:srgbClr val="FFFFFF"/>
                    </a:solidFill>
                    <a:latin typeface="Century Gothic"/>
                    <a:ea typeface="Century Gothic"/>
                    <a:cs typeface="Century Gothic"/>
                  </a:endParaRPr>
                </a:p>
              </p:txBody>
            </p:sp>
            <p:sp>
              <p:nvSpPr>
                <p:cNvPr id="430" name="Freeform 13"/>
                <p:cNvSpPr>
                  <a:spLocks/>
                </p:cNvSpPr>
                <p:nvPr/>
              </p:nvSpPr>
              <p:spPr bwMode="auto">
                <a:xfrm>
                  <a:off x="6091239" y="5630863"/>
                  <a:ext cx="136525" cy="185738"/>
                </a:xfrm>
                <a:custGeom>
                  <a:avLst/>
                  <a:gdLst>
                    <a:gd name="T0" fmla="*/ 20 w 32"/>
                    <a:gd name="T1" fmla="*/ 44 h 44"/>
                    <a:gd name="T2" fmla="*/ 0 w 32"/>
                    <a:gd name="T3" fmla="*/ 44 h 44"/>
                    <a:gd name="T4" fmla="*/ 0 w 32"/>
                    <a:gd name="T5" fmla="*/ 36 h 44"/>
                    <a:gd name="T6" fmla="*/ 20 w 32"/>
                    <a:gd name="T7" fmla="*/ 36 h 44"/>
                    <a:gd name="T8" fmla="*/ 24 w 32"/>
                    <a:gd name="T9" fmla="*/ 28 h 44"/>
                    <a:gd name="T10" fmla="*/ 24 w 32"/>
                    <a:gd name="T11" fmla="*/ 22 h 44"/>
                    <a:gd name="T12" fmla="*/ 2 w 32"/>
                    <a:gd name="T13" fmla="*/ 7 h 44"/>
                    <a:gd name="T14" fmla="*/ 6 w 32"/>
                    <a:gd name="T15" fmla="*/ 0 h 44"/>
                    <a:gd name="T16" fmla="*/ 32 w 32"/>
                    <a:gd name="T17" fmla="*/ 17 h 44"/>
                    <a:gd name="T18" fmla="*/ 32 w 32"/>
                    <a:gd name="T19" fmla="*/ 28 h 44"/>
                    <a:gd name="T20" fmla="*/ 20 w 32"/>
                    <a:gd name="T21"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44">
                      <a:moveTo>
                        <a:pt x="20" y="44"/>
                      </a:moveTo>
                      <a:cubicBezTo>
                        <a:pt x="0" y="44"/>
                        <a:pt x="0" y="44"/>
                        <a:pt x="0" y="44"/>
                      </a:cubicBezTo>
                      <a:cubicBezTo>
                        <a:pt x="0" y="36"/>
                        <a:pt x="0" y="36"/>
                        <a:pt x="0" y="36"/>
                      </a:cubicBezTo>
                      <a:cubicBezTo>
                        <a:pt x="20" y="36"/>
                        <a:pt x="20" y="36"/>
                        <a:pt x="20" y="36"/>
                      </a:cubicBezTo>
                      <a:cubicBezTo>
                        <a:pt x="21" y="36"/>
                        <a:pt x="24" y="32"/>
                        <a:pt x="24" y="28"/>
                      </a:cubicBezTo>
                      <a:cubicBezTo>
                        <a:pt x="24" y="22"/>
                        <a:pt x="24" y="22"/>
                        <a:pt x="24" y="22"/>
                      </a:cubicBezTo>
                      <a:cubicBezTo>
                        <a:pt x="2" y="7"/>
                        <a:pt x="2" y="7"/>
                        <a:pt x="2" y="7"/>
                      </a:cubicBezTo>
                      <a:cubicBezTo>
                        <a:pt x="6" y="0"/>
                        <a:pt x="6" y="0"/>
                        <a:pt x="6" y="0"/>
                      </a:cubicBezTo>
                      <a:cubicBezTo>
                        <a:pt x="32" y="17"/>
                        <a:pt x="32" y="17"/>
                        <a:pt x="32" y="17"/>
                      </a:cubicBezTo>
                      <a:cubicBezTo>
                        <a:pt x="32" y="28"/>
                        <a:pt x="32" y="28"/>
                        <a:pt x="32" y="28"/>
                      </a:cubicBezTo>
                      <a:cubicBezTo>
                        <a:pt x="32" y="36"/>
                        <a:pt x="26" y="44"/>
                        <a:pt x="20" y="4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344" tIns="45672" rIns="91344" bIns="45672" numCol="1" anchor="t" anchorCtr="0" compatLnSpc="1">
                  <a:prstTxWarp prst="textNoShape">
                    <a:avLst/>
                  </a:prstTxWarp>
                </a:bodyPr>
                <a:lstStyle/>
                <a:p>
                  <a:pPr defTabSz="456766"/>
                  <a:endParaRPr lang="en-US" sz="1400" dirty="0">
                    <a:solidFill>
                      <a:srgbClr val="FFFFFF"/>
                    </a:solidFill>
                    <a:latin typeface="Century Gothic"/>
                    <a:ea typeface="Century Gothic"/>
                    <a:cs typeface="Century Gothic"/>
                  </a:endParaRPr>
                </a:p>
              </p:txBody>
            </p:sp>
            <p:sp>
              <p:nvSpPr>
                <p:cNvPr id="431" name="Freeform 14"/>
                <p:cNvSpPr>
                  <a:spLocks/>
                </p:cNvSpPr>
                <p:nvPr/>
              </p:nvSpPr>
              <p:spPr bwMode="auto">
                <a:xfrm>
                  <a:off x="5821364" y="5378450"/>
                  <a:ext cx="473075" cy="596900"/>
                </a:xfrm>
                <a:custGeom>
                  <a:avLst/>
                  <a:gdLst>
                    <a:gd name="T0" fmla="*/ 67 w 112"/>
                    <a:gd name="T1" fmla="*/ 142 h 142"/>
                    <a:gd name="T2" fmla="*/ 61 w 112"/>
                    <a:gd name="T3" fmla="*/ 137 h 142"/>
                    <a:gd name="T4" fmla="*/ 77 w 112"/>
                    <a:gd name="T5" fmla="*/ 113 h 142"/>
                    <a:gd name="T6" fmla="*/ 80 w 112"/>
                    <a:gd name="T7" fmla="*/ 112 h 142"/>
                    <a:gd name="T8" fmla="*/ 100 w 112"/>
                    <a:gd name="T9" fmla="*/ 112 h 142"/>
                    <a:gd name="T10" fmla="*/ 104 w 112"/>
                    <a:gd name="T11" fmla="*/ 108 h 142"/>
                    <a:gd name="T12" fmla="*/ 104 w 112"/>
                    <a:gd name="T13" fmla="*/ 12 h 142"/>
                    <a:gd name="T14" fmla="*/ 100 w 112"/>
                    <a:gd name="T15" fmla="*/ 8 h 142"/>
                    <a:gd name="T16" fmla="*/ 12 w 112"/>
                    <a:gd name="T17" fmla="*/ 8 h 142"/>
                    <a:gd name="T18" fmla="*/ 8 w 112"/>
                    <a:gd name="T19" fmla="*/ 12 h 142"/>
                    <a:gd name="T20" fmla="*/ 8 w 112"/>
                    <a:gd name="T21" fmla="*/ 88 h 142"/>
                    <a:gd name="T22" fmla="*/ 0 w 112"/>
                    <a:gd name="T23" fmla="*/ 88 h 142"/>
                    <a:gd name="T24" fmla="*/ 0 w 112"/>
                    <a:gd name="T25" fmla="*/ 12 h 142"/>
                    <a:gd name="T26" fmla="*/ 12 w 112"/>
                    <a:gd name="T27" fmla="*/ 0 h 142"/>
                    <a:gd name="T28" fmla="*/ 100 w 112"/>
                    <a:gd name="T29" fmla="*/ 0 h 142"/>
                    <a:gd name="T30" fmla="*/ 112 w 112"/>
                    <a:gd name="T31" fmla="*/ 12 h 142"/>
                    <a:gd name="T32" fmla="*/ 112 w 112"/>
                    <a:gd name="T33" fmla="*/ 108 h 142"/>
                    <a:gd name="T34" fmla="*/ 100 w 112"/>
                    <a:gd name="T35" fmla="*/ 120 h 142"/>
                    <a:gd name="T36" fmla="*/ 82 w 112"/>
                    <a:gd name="T37" fmla="*/ 120 h 142"/>
                    <a:gd name="T38" fmla="*/ 67 w 112"/>
                    <a:gd name="T39"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2" h="142">
                      <a:moveTo>
                        <a:pt x="67" y="142"/>
                      </a:moveTo>
                      <a:cubicBezTo>
                        <a:pt x="61" y="137"/>
                        <a:pt x="61" y="137"/>
                        <a:pt x="61" y="137"/>
                      </a:cubicBezTo>
                      <a:cubicBezTo>
                        <a:pt x="77" y="113"/>
                        <a:pt x="77" y="113"/>
                        <a:pt x="77" y="113"/>
                      </a:cubicBezTo>
                      <a:cubicBezTo>
                        <a:pt x="77" y="112"/>
                        <a:pt x="79" y="112"/>
                        <a:pt x="80" y="112"/>
                      </a:cubicBezTo>
                      <a:cubicBezTo>
                        <a:pt x="100" y="112"/>
                        <a:pt x="100" y="112"/>
                        <a:pt x="100" y="112"/>
                      </a:cubicBezTo>
                      <a:cubicBezTo>
                        <a:pt x="102" y="112"/>
                        <a:pt x="104" y="110"/>
                        <a:pt x="104" y="108"/>
                      </a:cubicBezTo>
                      <a:cubicBezTo>
                        <a:pt x="104" y="12"/>
                        <a:pt x="104" y="12"/>
                        <a:pt x="104" y="12"/>
                      </a:cubicBezTo>
                      <a:cubicBezTo>
                        <a:pt x="104" y="9"/>
                        <a:pt x="102" y="8"/>
                        <a:pt x="100" y="8"/>
                      </a:cubicBezTo>
                      <a:cubicBezTo>
                        <a:pt x="12" y="8"/>
                        <a:pt x="12" y="8"/>
                        <a:pt x="12" y="8"/>
                      </a:cubicBezTo>
                      <a:cubicBezTo>
                        <a:pt x="10" y="8"/>
                        <a:pt x="8" y="9"/>
                        <a:pt x="8" y="12"/>
                      </a:cubicBezTo>
                      <a:cubicBezTo>
                        <a:pt x="8" y="88"/>
                        <a:pt x="8" y="88"/>
                        <a:pt x="8" y="88"/>
                      </a:cubicBezTo>
                      <a:cubicBezTo>
                        <a:pt x="0" y="88"/>
                        <a:pt x="0" y="88"/>
                        <a:pt x="0" y="88"/>
                      </a:cubicBezTo>
                      <a:cubicBezTo>
                        <a:pt x="0" y="12"/>
                        <a:pt x="0" y="12"/>
                        <a:pt x="0" y="12"/>
                      </a:cubicBezTo>
                      <a:cubicBezTo>
                        <a:pt x="0" y="5"/>
                        <a:pt x="5" y="0"/>
                        <a:pt x="12" y="0"/>
                      </a:cubicBezTo>
                      <a:cubicBezTo>
                        <a:pt x="100" y="0"/>
                        <a:pt x="100" y="0"/>
                        <a:pt x="100" y="0"/>
                      </a:cubicBezTo>
                      <a:cubicBezTo>
                        <a:pt x="107" y="0"/>
                        <a:pt x="112" y="5"/>
                        <a:pt x="112" y="12"/>
                      </a:cubicBezTo>
                      <a:cubicBezTo>
                        <a:pt x="112" y="108"/>
                        <a:pt x="112" y="108"/>
                        <a:pt x="112" y="108"/>
                      </a:cubicBezTo>
                      <a:cubicBezTo>
                        <a:pt x="112" y="114"/>
                        <a:pt x="107" y="120"/>
                        <a:pt x="100" y="120"/>
                      </a:cubicBezTo>
                      <a:cubicBezTo>
                        <a:pt x="82" y="120"/>
                        <a:pt x="82" y="120"/>
                        <a:pt x="82" y="120"/>
                      </a:cubicBezTo>
                      <a:lnTo>
                        <a:pt x="67" y="14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344" tIns="45672" rIns="91344" bIns="45672" numCol="1" anchor="t" anchorCtr="0" compatLnSpc="1">
                  <a:prstTxWarp prst="textNoShape">
                    <a:avLst/>
                  </a:prstTxWarp>
                </a:bodyPr>
                <a:lstStyle/>
                <a:p>
                  <a:pPr defTabSz="456766"/>
                  <a:endParaRPr lang="en-US" sz="1400" dirty="0">
                    <a:solidFill>
                      <a:srgbClr val="FFFFFF"/>
                    </a:solidFill>
                    <a:latin typeface="Century Gothic"/>
                    <a:ea typeface="Century Gothic"/>
                    <a:cs typeface="Century Gothic"/>
                  </a:endParaRPr>
                </a:p>
              </p:txBody>
            </p:sp>
            <p:sp>
              <p:nvSpPr>
                <p:cNvPr id="432" name="Rectangle 15"/>
                <p:cNvSpPr>
                  <a:spLocks noChangeArrowheads="1"/>
                </p:cNvSpPr>
                <p:nvPr/>
              </p:nvSpPr>
              <p:spPr bwMode="auto">
                <a:xfrm>
                  <a:off x="6243639" y="6319838"/>
                  <a:ext cx="33338" cy="3333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344" tIns="45672" rIns="91344" bIns="45672" numCol="1" anchor="t" anchorCtr="0" compatLnSpc="1">
                  <a:prstTxWarp prst="textNoShape">
                    <a:avLst/>
                  </a:prstTxWarp>
                </a:bodyPr>
                <a:lstStyle/>
                <a:p>
                  <a:pPr defTabSz="456766"/>
                  <a:endParaRPr lang="en-US" sz="1400" dirty="0">
                    <a:solidFill>
                      <a:srgbClr val="FFFFFF"/>
                    </a:solidFill>
                    <a:latin typeface="Century Gothic"/>
                    <a:ea typeface="Century Gothic"/>
                    <a:cs typeface="Century Gothic"/>
                  </a:endParaRPr>
                </a:p>
              </p:txBody>
            </p:sp>
            <p:sp>
              <p:nvSpPr>
                <p:cNvPr id="466" name="Rectangle 16"/>
                <p:cNvSpPr>
                  <a:spLocks noChangeArrowheads="1"/>
                </p:cNvSpPr>
                <p:nvPr/>
              </p:nvSpPr>
              <p:spPr bwMode="auto">
                <a:xfrm>
                  <a:off x="6176964" y="6319838"/>
                  <a:ext cx="33338" cy="3333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344" tIns="45672" rIns="91344" bIns="45672" numCol="1" anchor="t" anchorCtr="0" compatLnSpc="1">
                  <a:prstTxWarp prst="textNoShape">
                    <a:avLst/>
                  </a:prstTxWarp>
                </a:bodyPr>
                <a:lstStyle/>
                <a:p>
                  <a:pPr defTabSz="456766"/>
                  <a:endParaRPr lang="en-US" sz="1400" dirty="0">
                    <a:solidFill>
                      <a:srgbClr val="FFFFFF"/>
                    </a:solidFill>
                    <a:latin typeface="Century Gothic"/>
                    <a:ea typeface="Century Gothic"/>
                    <a:cs typeface="Century Gothic"/>
                  </a:endParaRPr>
                </a:p>
              </p:txBody>
            </p:sp>
            <p:sp>
              <p:nvSpPr>
                <p:cNvPr id="467" name="Rectangle 17"/>
                <p:cNvSpPr>
                  <a:spLocks noChangeArrowheads="1"/>
                </p:cNvSpPr>
                <p:nvPr/>
              </p:nvSpPr>
              <p:spPr bwMode="auto">
                <a:xfrm>
                  <a:off x="6108701" y="6319838"/>
                  <a:ext cx="33338" cy="3333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344" tIns="45672" rIns="91344" bIns="45672" numCol="1" anchor="t" anchorCtr="0" compatLnSpc="1">
                  <a:prstTxWarp prst="textNoShape">
                    <a:avLst/>
                  </a:prstTxWarp>
                </a:bodyPr>
                <a:lstStyle/>
                <a:p>
                  <a:pPr defTabSz="456766"/>
                  <a:endParaRPr lang="en-US" sz="1400" dirty="0">
                    <a:solidFill>
                      <a:srgbClr val="FFFFFF"/>
                    </a:solidFill>
                    <a:latin typeface="Century Gothic"/>
                    <a:ea typeface="Century Gothic"/>
                    <a:cs typeface="Century Gothic"/>
                  </a:endParaRPr>
                </a:p>
              </p:txBody>
            </p:sp>
            <p:sp>
              <p:nvSpPr>
                <p:cNvPr id="468" name="Rectangle 18"/>
                <p:cNvSpPr>
                  <a:spLocks noChangeArrowheads="1"/>
                </p:cNvSpPr>
                <p:nvPr/>
              </p:nvSpPr>
              <p:spPr bwMode="auto">
                <a:xfrm>
                  <a:off x="6311901" y="6319838"/>
                  <a:ext cx="33338" cy="3333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344" tIns="45672" rIns="91344" bIns="45672" numCol="1" anchor="t" anchorCtr="0" compatLnSpc="1">
                  <a:prstTxWarp prst="textNoShape">
                    <a:avLst/>
                  </a:prstTxWarp>
                </a:bodyPr>
                <a:lstStyle/>
                <a:p>
                  <a:pPr defTabSz="456766"/>
                  <a:endParaRPr lang="en-US" sz="1400" dirty="0">
                    <a:solidFill>
                      <a:srgbClr val="FFFFFF"/>
                    </a:solidFill>
                    <a:latin typeface="Century Gothic"/>
                    <a:ea typeface="Century Gothic"/>
                    <a:cs typeface="Century Gothic"/>
                  </a:endParaRPr>
                </a:p>
              </p:txBody>
            </p:sp>
          </p:grpSp>
        </p:grpSp>
        <p:grpSp>
          <p:nvGrpSpPr>
            <p:cNvPr id="314" name="Group 313"/>
            <p:cNvGrpSpPr/>
            <p:nvPr/>
          </p:nvGrpSpPr>
          <p:grpSpPr>
            <a:xfrm>
              <a:off x="5800641" y="4196036"/>
              <a:ext cx="687774" cy="544769"/>
              <a:chOff x="1629988" y="3733763"/>
              <a:chExt cx="914194" cy="690832"/>
            </a:xfrm>
          </p:grpSpPr>
          <p:sp>
            <p:nvSpPr>
              <p:cNvPr id="366" name="TextBox 365"/>
              <p:cNvSpPr txBox="1"/>
              <p:nvPr/>
            </p:nvSpPr>
            <p:spPr>
              <a:xfrm>
                <a:off x="1629988" y="4083049"/>
                <a:ext cx="914194" cy="341546"/>
              </a:xfrm>
              <a:prstGeom prst="rect">
                <a:avLst/>
              </a:prstGeom>
              <a:noFill/>
            </p:spPr>
            <p:txBody>
              <a:bodyPr wrap="square" rtlCol="0">
                <a:noAutofit/>
              </a:bodyPr>
              <a:lstStyle/>
              <a:p>
                <a:pPr algn="ctr" defTabSz="456766">
                  <a:lnSpc>
                    <a:spcPct val="90000"/>
                  </a:lnSpc>
                  <a:buClr>
                    <a:srgbClr val="D1232B"/>
                  </a:buClr>
                </a:pPr>
                <a:r>
                  <a:rPr lang="en-US" sz="800" dirty="0">
                    <a:solidFill>
                      <a:srgbClr val="FFFFFF"/>
                    </a:solidFill>
                    <a:latin typeface="Century Gothic" panose="020F0302020204030204"/>
                    <a:ea typeface="Century Gothic"/>
                    <a:cs typeface="Century Gothic"/>
                  </a:rPr>
                  <a:t>Single</a:t>
                </a:r>
                <a:br>
                  <a:rPr lang="en-US" sz="800" dirty="0">
                    <a:solidFill>
                      <a:srgbClr val="FFFFFF"/>
                    </a:solidFill>
                    <a:latin typeface="Century Gothic" panose="020F0302020204030204"/>
                    <a:ea typeface="Century Gothic"/>
                    <a:cs typeface="Century Gothic"/>
                  </a:rPr>
                </a:br>
                <a:r>
                  <a:rPr lang="en-US" sz="800" dirty="0">
                    <a:solidFill>
                      <a:srgbClr val="FFFFFF"/>
                    </a:solidFill>
                    <a:latin typeface="Century Gothic" panose="020F0302020204030204"/>
                    <a:ea typeface="Century Gothic"/>
                    <a:cs typeface="Century Gothic"/>
                  </a:rPr>
                  <a:t>Database</a:t>
                </a:r>
              </a:p>
            </p:txBody>
          </p:sp>
          <p:grpSp>
            <p:nvGrpSpPr>
              <p:cNvPr id="367" name="Group 366"/>
              <p:cNvGrpSpPr/>
              <p:nvPr/>
            </p:nvGrpSpPr>
            <p:grpSpPr>
              <a:xfrm>
                <a:off x="1950058" y="3733763"/>
                <a:ext cx="267635" cy="333756"/>
                <a:chOff x="-1167465" y="3597208"/>
                <a:chExt cx="539751" cy="673100"/>
              </a:xfrm>
              <a:solidFill>
                <a:schemeClr val="bg1"/>
              </a:solidFill>
            </p:grpSpPr>
            <p:sp>
              <p:nvSpPr>
                <p:cNvPr id="368" name="Freeform 401"/>
                <p:cNvSpPr>
                  <a:spLocks noEditPoints="1"/>
                </p:cNvSpPr>
                <p:nvPr/>
              </p:nvSpPr>
              <p:spPr bwMode="auto">
                <a:xfrm>
                  <a:off x="-1167464" y="3597208"/>
                  <a:ext cx="539750" cy="168275"/>
                </a:xfrm>
                <a:custGeom>
                  <a:avLst/>
                  <a:gdLst>
                    <a:gd name="T0" fmla="*/ 64 w 128"/>
                    <a:gd name="T1" fmla="*/ 40 h 40"/>
                    <a:gd name="T2" fmla="*/ 0 w 128"/>
                    <a:gd name="T3" fmla="*/ 20 h 40"/>
                    <a:gd name="T4" fmla="*/ 64 w 128"/>
                    <a:gd name="T5" fmla="*/ 0 h 40"/>
                    <a:gd name="T6" fmla="*/ 128 w 128"/>
                    <a:gd name="T7" fmla="*/ 20 h 40"/>
                    <a:gd name="T8" fmla="*/ 64 w 128"/>
                    <a:gd name="T9" fmla="*/ 40 h 40"/>
                    <a:gd name="T10" fmla="*/ 64 w 128"/>
                    <a:gd name="T11" fmla="*/ 8 h 40"/>
                    <a:gd name="T12" fmla="*/ 8 w 128"/>
                    <a:gd name="T13" fmla="*/ 20 h 40"/>
                    <a:gd name="T14" fmla="*/ 64 w 128"/>
                    <a:gd name="T15" fmla="*/ 32 h 40"/>
                    <a:gd name="T16" fmla="*/ 120 w 128"/>
                    <a:gd name="T17" fmla="*/ 20 h 40"/>
                    <a:gd name="T18" fmla="*/ 64 w 128"/>
                    <a:gd name="T19" fmla="*/ 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8" h="40">
                      <a:moveTo>
                        <a:pt x="64" y="40"/>
                      </a:moveTo>
                      <a:cubicBezTo>
                        <a:pt x="33" y="40"/>
                        <a:pt x="0" y="33"/>
                        <a:pt x="0" y="20"/>
                      </a:cubicBezTo>
                      <a:cubicBezTo>
                        <a:pt x="0" y="6"/>
                        <a:pt x="33" y="0"/>
                        <a:pt x="64" y="0"/>
                      </a:cubicBezTo>
                      <a:cubicBezTo>
                        <a:pt x="95" y="0"/>
                        <a:pt x="128" y="6"/>
                        <a:pt x="128" y="20"/>
                      </a:cubicBezTo>
                      <a:cubicBezTo>
                        <a:pt x="128" y="33"/>
                        <a:pt x="95" y="40"/>
                        <a:pt x="64" y="40"/>
                      </a:cubicBezTo>
                      <a:close/>
                      <a:moveTo>
                        <a:pt x="64" y="8"/>
                      </a:moveTo>
                      <a:cubicBezTo>
                        <a:pt x="27" y="8"/>
                        <a:pt x="8" y="16"/>
                        <a:pt x="8" y="20"/>
                      </a:cubicBezTo>
                      <a:cubicBezTo>
                        <a:pt x="8" y="23"/>
                        <a:pt x="27" y="32"/>
                        <a:pt x="64" y="32"/>
                      </a:cubicBezTo>
                      <a:cubicBezTo>
                        <a:pt x="101" y="32"/>
                        <a:pt x="120" y="23"/>
                        <a:pt x="120" y="20"/>
                      </a:cubicBezTo>
                      <a:cubicBezTo>
                        <a:pt x="120" y="16"/>
                        <a:pt x="101" y="8"/>
                        <a:pt x="64" y="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344" tIns="45672" rIns="91344" bIns="45672" numCol="1" anchor="t" anchorCtr="0" compatLnSpc="1">
                  <a:prstTxWarp prst="textNoShape">
                    <a:avLst/>
                  </a:prstTxWarp>
                </a:bodyPr>
                <a:lstStyle/>
                <a:p>
                  <a:pPr defTabSz="456766"/>
                  <a:endParaRPr lang="en-US" sz="1400" dirty="0">
                    <a:solidFill>
                      <a:srgbClr val="FFFFFF"/>
                    </a:solidFill>
                    <a:latin typeface="Century Gothic"/>
                    <a:ea typeface="Century Gothic"/>
                    <a:cs typeface="Century Gothic"/>
                  </a:endParaRPr>
                </a:p>
              </p:txBody>
            </p:sp>
            <p:sp>
              <p:nvSpPr>
                <p:cNvPr id="369" name="Freeform 404"/>
                <p:cNvSpPr>
                  <a:spLocks/>
                </p:cNvSpPr>
                <p:nvPr/>
              </p:nvSpPr>
              <p:spPr bwMode="auto">
                <a:xfrm>
                  <a:off x="-1167464" y="3749608"/>
                  <a:ext cx="539750" cy="184150"/>
                </a:xfrm>
                <a:custGeom>
                  <a:avLst/>
                  <a:gdLst>
                    <a:gd name="T0" fmla="*/ 64 w 128"/>
                    <a:gd name="T1" fmla="*/ 44 h 44"/>
                    <a:gd name="T2" fmla="*/ 0 w 128"/>
                    <a:gd name="T3" fmla="*/ 24 h 44"/>
                    <a:gd name="T4" fmla="*/ 0 w 128"/>
                    <a:gd name="T5" fmla="*/ 0 h 44"/>
                    <a:gd name="T6" fmla="*/ 8 w 128"/>
                    <a:gd name="T7" fmla="*/ 0 h 44"/>
                    <a:gd name="T8" fmla="*/ 8 w 128"/>
                    <a:gd name="T9" fmla="*/ 24 h 44"/>
                    <a:gd name="T10" fmla="*/ 64 w 128"/>
                    <a:gd name="T11" fmla="*/ 36 h 44"/>
                    <a:gd name="T12" fmla="*/ 120 w 128"/>
                    <a:gd name="T13" fmla="*/ 24 h 44"/>
                    <a:gd name="T14" fmla="*/ 120 w 128"/>
                    <a:gd name="T15" fmla="*/ 0 h 44"/>
                    <a:gd name="T16" fmla="*/ 128 w 128"/>
                    <a:gd name="T17" fmla="*/ 0 h 44"/>
                    <a:gd name="T18" fmla="*/ 128 w 128"/>
                    <a:gd name="T19" fmla="*/ 24 h 44"/>
                    <a:gd name="T20" fmla="*/ 64 w 128"/>
                    <a:gd name="T21"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44">
                      <a:moveTo>
                        <a:pt x="64" y="44"/>
                      </a:moveTo>
                      <a:cubicBezTo>
                        <a:pt x="33" y="44"/>
                        <a:pt x="0" y="37"/>
                        <a:pt x="0" y="24"/>
                      </a:cubicBezTo>
                      <a:cubicBezTo>
                        <a:pt x="0" y="0"/>
                        <a:pt x="0" y="0"/>
                        <a:pt x="0" y="0"/>
                      </a:cubicBezTo>
                      <a:cubicBezTo>
                        <a:pt x="8" y="0"/>
                        <a:pt x="8" y="0"/>
                        <a:pt x="8" y="0"/>
                      </a:cubicBezTo>
                      <a:cubicBezTo>
                        <a:pt x="8" y="24"/>
                        <a:pt x="8" y="24"/>
                        <a:pt x="8" y="24"/>
                      </a:cubicBezTo>
                      <a:cubicBezTo>
                        <a:pt x="8" y="27"/>
                        <a:pt x="27" y="36"/>
                        <a:pt x="64" y="36"/>
                      </a:cubicBezTo>
                      <a:cubicBezTo>
                        <a:pt x="101" y="36"/>
                        <a:pt x="120" y="27"/>
                        <a:pt x="120" y="24"/>
                      </a:cubicBezTo>
                      <a:cubicBezTo>
                        <a:pt x="120" y="0"/>
                        <a:pt x="120" y="0"/>
                        <a:pt x="120" y="0"/>
                      </a:cubicBezTo>
                      <a:cubicBezTo>
                        <a:pt x="128" y="0"/>
                        <a:pt x="128" y="0"/>
                        <a:pt x="128" y="0"/>
                      </a:cubicBezTo>
                      <a:cubicBezTo>
                        <a:pt x="128" y="24"/>
                        <a:pt x="128" y="24"/>
                        <a:pt x="128" y="24"/>
                      </a:cubicBezTo>
                      <a:cubicBezTo>
                        <a:pt x="128" y="37"/>
                        <a:pt x="95" y="44"/>
                        <a:pt x="64" y="4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344" tIns="45672" rIns="91344" bIns="45672" numCol="1" anchor="t" anchorCtr="0" compatLnSpc="1">
                  <a:prstTxWarp prst="textNoShape">
                    <a:avLst/>
                  </a:prstTxWarp>
                </a:bodyPr>
                <a:lstStyle/>
                <a:p>
                  <a:pPr defTabSz="456766"/>
                  <a:endParaRPr lang="en-US" sz="1400" dirty="0">
                    <a:solidFill>
                      <a:srgbClr val="FFFFFF"/>
                    </a:solidFill>
                    <a:latin typeface="Century Gothic"/>
                    <a:ea typeface="Century Gothic"/>
                    <a:cs typeface="Century Gothic"/>
                  </a:endParaRPr>
                </a:p>
              </p:txBody>
            </p:sp>
            <p:sp>
              <p:nvSpPr>
                <p:cNvPr id="370" name="Freeform 405"/>
                <p:cNvSpPr>
                  <a:spLocks/>
                </p:cNvSpPr>
                <p:nvPr/>
              </p:nvSpPr>
              <p:spPr bwMode="auto">
                <a:xfrm>
                  <a:off x="-1167464" y="3917883"/>
                  <a:ext cx="539750" cy="184150"/>
                </a:xfrm>
                <a:custGeom>
                  <a:avLst/>
                  <a:gdLst>
                    <a:gd name="T0" fmla="*/ 64 w 128"/>
                    <a:gd name="T1" fmla="*/ 44 h 44"/>
                    <a:gd name="T2" fmla="*/ 0 w 128"/>
                    <a:gd name="T3" fmla="*/ 24 h 44"/>
                    <a:gd name="T4" fmla="*/ 0 w 128"/>
                    <a:gd name="T5" fmla="*/ 0 h 44"/>
                    <a:gd name="T6" fmla="*/ 8 w 128"/>
                    <a:gd name="T7" fmla="*/ 0 h 44"/>
                    <a:gd name="T8" fmla="*/ 8 w 128"/>
                    <a:gd name="T9" fmla="*/ 24 h 44"/>
                    <a:gd name="T10" fmla="*/ 64 w 128"/>
                    <a:gd name="T11" fmla="*/ 36 h 44"/>
                    <a:gd name="T12" fmla="*/ 120 w 128"/>
                    <a:gd name="T13" fmla="*/ 24 h 44"/>
                    <a:gd name="T14" fmla="*/ 120 w 128"/>
                    <a:gd name="T15" fmla="*/ 0 h 44"/>
                    <a:gd name="T16" fmla="*/ 128 w 128"/>
                    <a:gd name="T17" fmla="*/ 0 h 44"/>
                    <a:gd name="T18" fmla="*/ 128 w 128"/>
                    <a:gd name="T19" fmla="*/ 24 h 44"/>
                    <a:gd name="T20" fmla="*/ 64 w 128"/>
                    <a:gd name="T21"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44">
                      <a:moveTo>
                        <a:pt x="64" y="44"/>
                      </a:moveTo>
                      <a:cubicBezTo>
                        <a:pt x="33" y="44"/>
                        <a:pt x="0" y="37"/>
                        <a:pt x="0" y="24"/>
                      </a:cubicBezTo>
                      <a:cubicBezTo>
                        <a:pt x="0" y="0"/>
                        <a:pt x="0" y="0"/>
                        <a:pt x="0" y="0"/>
                      </a:cubicBezTo>
                      <a:cubicBezTo>
                        <a:pt x="8" y="0"/>
                        <a:pt x="8" y="0"/>
                        <a:pt x="8" y="0"/>
                      </a:cubicBezTo>
                      <a:cubicBezTo>
                        <a:pt x="8" y="24"/>
                        <a:pt x="8" y="24"/>
                        <a:pt x="8" y="24"/>
                      </a:cubicBezTo>
                      <a:cubicBezTo>
                        <a:pt x="8" y="27"/>
                        <a:pt x="27" y="36"/>
                        <a:pt x="64" y="36"/>
                      </a:cubicBezTo>
                      <a:cubicBezTo>
                        <a:pt x="101" y="36"/>
                        <a:pt x="120" y="27"/>
                        <a:pt x="120" y="24"/>
                      </a:cubicBezTo>
                      <a:cubicBezTo>
                        <a:pt x="120" y="0"/>
                        <a:pt x="120" y="0"/>
                        <a:pt x="120" y="0"/>
                      </a:cubicBezTo>
                      <a:cubicBezTo>
                        <a:pt x="128" y="0"/>
                        <a:pt x="128" y="0"/>
                        <a:pt x="128" y="0"/>
                      </a:cubicBezTo>
                      <a:cubicBezTo>
                        <a:pt x="128" y="24"/>
                        <a:pt x="128" y="24"/>
                        <a:pt x="128" y="24"/>
                      </a:cubicBezTo>
                      <a:cubicBezTo>
                        <a:pt x="128" y="37"/>
                        <a:pt x="95" y="44"/>
                        <a:pt x="64" y="4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344" tIns="45672" rIns="91344" bIns="45672" numCol="1" anchor="t" anchorCtr="0" compatLnSpc="1">
                  <a:prstTxWarp prst="textNoShape">
                    <a:avLst/>
                  </a:prstTxWarp>
                </a:bodyPr>
                <a:lstStyle/>
                <a:p>
                  <a:pPr defTabSz="456766"/>
                  <a:endParaRPr lang="en-US" sz="1400" dirty="0">
                    <a:solidFill>
                      <a:srgbClr val="FFFFFF"/>
                    </a:solidFill>
                    <a:latin typeface="Century Gothic"/>
                    <a:ea typeface="Century Gothic"/>
                    <a:cs typeface="Century Gothic"/>
                  </a:endParaRPr>
                </a:p>
              </p:txBody>
            </p:sp>
            <p:sp>
              <p:nvSpPr>
                <p:cNvPr id="371" name="Freeform 407"/>
                <p:cNvSpPr>
                  <a:spLocks/>
                </p:cNvSpPr>
                <p:nvPr/>
              </p:nvSpPr>
              <p:spPr bwMode="auto">
                <a:xfrm>
                  <a:off x="-1167465" y="4086158"/>
                  <a:ext cx="539750" cy="184150"/>
                </a:xfrm>
                <a:custGeom>
                  <a:avLst/>
                  <a:gdLst>
                    <a:gd name="T0" fmla="*/ 64 w 128"/>
                    <a:gd name="T1" fmla="*/ 44 h 44"/>
                    <a:gd name="T2" fmla="*/ 0 w 128"/>
                    <a:gd name="T3" fmla="*/ 24 h 44"/>
                    <a:gd name="T4" fmla="*/ 0 w 128"/>
                    <a:gd name="T5" fmla="*/ 0 h 44"/>
                    <a:gd name="T6" fmla="*/ 8 w 128"/>
                    <a:gd name="T7" fmla="*/ 0 h 44"/>
                    <a:gd name="T8" fmla="*/ 8 w 128"/>
                    <a:gd name="T9" fmla="*/ 24 h 44"/>
                    <a:gd name="T10" fmla="*/ 64 w 128"/>
                    <a:gd name="T11" fmla="*/ 36 h 44"/>
                    <a:gd name="T12" fmla="*/ 120 w 128"/>
                    <a:gd name="T13" fmla="*/ 24 h 44"/>
                    <a:gd name="T14" fmla="*/ 120 w 128"/>
                    <a:gd name="T15" fmla="*/ 0 h 44"/>
                    <a:gd name="T16" fmla="*/ 128 w 128"/>
                    <a:gd name="T17" fmla="*/ 0 h 44"/>
                    <a:gd name="T18" fmla="*/ 128 w 128"/>
                    <a:gd name="T19" fmla="*/ 24 h 44"/>
                    <a:gd name="T20" fmla="*/ 64 w 128"/>
                    <a:gd name="T21"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44">
                      <a:moveTo>
                        <a:pt x="64" y="44"/>
                      </a:moveTo>
                      <a:cubicBezTo>
                        <a:pt x="33" y="44"/>
                        <a:pt x="0" y="37"/>
                        <a:pt x="0" y="24"/>
                      </a:cubicBezTo>
                      <a:cubicBezTo>
                        <a:pt x="0" y="0"/>
                        <a:pt x="0" y="0"/>
                        <a:pt x="0" y="0"/>
                      </a:cubicBezTo>
                      <a:cubicBezTo>
                        <a:pt x="8" y="0"/>
                        <a:pt x="8" y="0"/>
                        <a:pt x="8" y="0"/>
                      </a:cubicBezTo>
                      <a:cubicBezTo>
                        <a:pt x="8" y="24"/>
                        <a:pt x="8" y="24"/>
                        <a:pt x="8" y="24"/>
                      </a:cubicBezTo>
                      <a:cubicBezTo>
                        <a:pt x="8" y="27"/>
                        <a:pt x="27" y="36"/>
                        <a:pt x="64" y="36"/>
                      </a:cubicBezTo>
                      <a:cubicBezTo>
                        <a:pt x="101" y="36"/>
                        <a:pt x="120" y="27"/>
                        <a:pt x="120" y="24"/>
                      </a:cubicBezTo>
                      <a:cubicBezTo>
                        <a:pt x="120" y="0"/>
                        <a:pt x="120" y="0"/>
                        <a:pt x="120" y="0"/>
                      </a:cubicBezTo>
                      <a:cubicBezTo>
                        <a:pt x="128" y="0"/>
                        <a:pt x="128" y="0"/>
                        <a:pt x="128" y="0"/>
                      </a:cubicBezTo>
                      <a:cubicBezTo>
                        <a:pt x="128" y="24"/>
                        <a:pt x="128" y="24"/>
                        <a:pt x="128" y="24"/>
                      </a:cubicBezTo>
                      <a:cubicBezTo>
                        <a:pt x="128" y="37"/>
                        <a:pt x="95" y="44"/>
                        <a:pt x="64" y="4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344" tIns="45672" rIns="91344" bIns="45672" numCol="1" anchor="t" anchorCtr="0" compatLnSpc="1">
                  <a:prstTxWarp prst="textNoShape">
                    <a:avLst/>
                  </a:prstTxWarp>
                </a:bodyPr>
                <a:lstStyle/>
                <a:p>
                  <a:pPr defTabSz="456766"/>
                  <a:endParaRPr lang="en-US" sz="1400" dirty="0">
                    <a:solidFill>
                      <a:srgbClr val="FFFFFF"/>
                    </a:solidFill>
                    <a:latin typeface="Century Gothic"/>
                    <a:ea typeface="Century Gothic"/>
                    <a:cs typeface="Century Gothic"/>
                  </a:endParaRPr>
                </a:p>
              </p:txBody>
            </p:sp>
            <p:sp>
              <p:nvSpPr>
                <p:cNvPr id="372" name="Rectangle 408"/>
                <p:cNvSpPr>
                  <a:spLocks noChangeArrowheads="1"/>
                </p:cNvSpPr>
                <p:nvPr/>
              </p:nvSpPr>
              <p:spPr bwMode="auto">
                <a:xfrm>
                  <a:off x="-915052" y="3816283"/>
                  <a:ext cx="34925" cy="3333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344" tIns="45672" rIns="91344" bIns="45672" numCol="1" anchor="t" anchorCtr="0" compatLnSpc="1">
                  <a:prstTxWarp prst="textNoShape">
                    <a:avLst/>
                  </a:prstTxWarp>
                </a:bodyPr>
                <a:lstStyle/>
                <a:p>
                  <a:pPr defTabSz="456766"/>
                  <a:endParaRPr lang="en-US" sz="1400" dirty="0">
                    <a:solidFill>
                      <a:srgbClr val="FFFFFF"/>
                    </a:solidFill>
                    <a:latin typeface="Century Gothic"/>
                    <a:ea typeface="Century Gothic"/>
                    <a:cs typeface="Century Gothic"/>
                  </a:endParaRPr>
                </a:p>
              </p:txBody>
            </p:sp>
            <p:sp>
              <p:nvSpPr>
                <p:cNvPr id="373" name="Rectangle 409"/>
                <p:cNvSpPr>
                  <a:spLocks noChangeArrowheads="1"/>
                </p:cNvSpPr>
                <p:nvPr/>
              </p:nvSpPr>
              <p:spPr bwMode="auto">
                <a:xfrm>
                  <a:off x="-981727" y="3816283"/>
                  <a:ext cx="33338" cy="3333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344" tIns="45672" rIns="91344" bIns="45672" numCol="1" anchor="t" anchorCtr="0" compatLnSpc="1">
                  <a:prstTxWarp prst="textNoShape">
                    <a:avLst/>
                  </a:prstTxWarp>
                </a:bodyPr>
                <a:lstStyle/>
                <a:p>
                  <a:pPr defTabSz="456766"/>
                  <a:endParaRPr lang="en-US" sz="1400" dirty="0">
                    <a:solidFill>
                      <a:srgbClr val="FFFFFF"/>
                    </a:solidFill>
                    <a:latin typeface="Century Gothic"/>
                    <a:ea typeface="Century Gothic"/>
                    <a:cs typeface="Century Gothic"/>
                  </a:endParaRPr>
                </a:p>
              </p:txBody>
            </p:sp>
            <p:sp>
              <p:nvSpPr>
                <p:cNvPr id="374" name="Rectangle 410"/>
                <p:cNvSpPr>
                  <a:spLocks noChangeArrowheads="1"/>
                </p:cNvSpPr>
                <p:nvPr/>
              </p:nvSpPr>
              <p:spPr bwMode="auto">
                <a:xfrm>
                  <a:off x="-846790" y="3816283"/>
                  <a:ext cx="33338" cy="3333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344" tIns="45672" rIns="91344" bIns="45672" numCol="1" anchor="t" anchorCtr="0" compatLnSpc="1">
                  <a:prstTxWarp prst="textNoShape">
                    <a:avLst/>
                  </a:prstTxWarp>
                </a:bodyPr>
                <a:lstStyle/>
                <a:p>
                  <a:pPr defTabSz="456766"/>
                  <a:endParaRPr lang="en-US" sz="1400" dirty="0">
                    <a:solidFill>
                      <a:srgbClr val="FFFFFF"/>
                    </a:solidFill>
                    <a:latin typeface="Century Gothic"/>
                    <a:ea typeface="Century Gothic"/>
                    <a:cs typeface="Century Gothic"/>
                  </a:endParaRPr>
                </a:p>
              </p:txBody>
            </p:sp>
            <p:sp>
              <p:nvSpPr>
                <p:cNvPr id="375" name="Rectangle 411"/>
                <p:cNvSpPr>
                  <a:spLocks noChangeArrowheads="1"/>
                </p:cNvSpPr>
                <p:nvPr/>
              </p:nvSpPr>
              <p:spPr bwMode="auto">
                <a:xfrm>
                  <a:off x="-915052" y="3984560"/>
                  <a:ext cx="34925" cy="3333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344" tIns="45672" rIns="91344" bIns="45672" numCol="1" anchor="t" anchorCtr="0" compatLnSpc="1">
                  <a:prstTxWarp prst="textNoShape">
                    <a:avLst/>
                  </a:prstTxWarp>
                </a:bodyPr>
                <a:lstStyle/>
                <a:p>
                  <a:pPr defTabSz="456766"/>
                  <a:endParaRPr lang="en-US" sz="1400" dirty="0">
                    <a:solidFill>
                      <a:srgbClr val="FFFFFF"/>
                    </a:solidFill>
                    <a:latin typeface="Century Gothic"/>
                    <a:ea typeface="Century Gothic"/>
                    <a:cs typeface="Century Gothic"/>
                  </a:endParaRPr>
                </a:p>
              </p:txBody>
            </p:sp>
            <p:sp>
              <p:nvSpPr>
                <p:cNvPr id="376" name="Rectangle 412"/>
                <p:cNvSpPr>
                  <a:spLocks noChangeArrowheads="1"/>
                </p:cNvSpPr>
                <p:nvPr/>
              </p:nvSpPr>
              <p:spPr bwMode="auto">
                <a:xfrm>
                  <a:off x="-981727" y="3984558"/>
                  <a:ext cx="33338" cy="3333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344" tIns="45672" rIns="91344" bIns="45672" numCol="1" anchor="t" anchorCtr="0" compatLnSpc="1">
                  <a:prstTxWarp prst="textNoShape">
                    <a:avLst/>
                  </a:prstTxWarp>
                </a:bodyPr>
                <a:lstStyle/>
                <a:p>
                  <a:pPr defTabSz="456766"/>
                  <a:endParaRPr lang="en-US" sz="1400" dirty="0">
                    <a:solidFill>
                      <a:srgbClr val="FFFFFF"/>
                    </a:solidFill>
                    <a:latin typeface="Century Gothic"/>
                    <a:ea typeface="Century Gothic"/>
                    <a:cs typeface="Century Gothic"/>
                  </a:endParaRPr>
                </a:p>
              </p:txBody>
            </p:sp>
            <p:sp>
              <p:nvSpPr>
                <p:cNvPr id="377" name="Rectangle 413"/>
                <p:cNvSpPr>
                  <a:spLocks noChangeArrowheads="1"/>
                </p:cNvSpPr>
                <p:nvPr/>
              </p:nvSpPr>
              <p:spPr bwMode="auto">
                <a:xfrm>
                  <a:off x="-846790" y="3984558"/>
                  <a:ext cx="33338" cy="3333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344" tIns="45672" rIns="91344" bIns="45672" numCol="1" anchor="t" anchorCtr="0" compatLnSpc="1">
                  <a:prstTxWarp prst="textNoShape">
                    <a:avLst/>
                  </a:prstTxWarp>
                </a:bodyPr>
                <a:lstStyle/>
                <a:p>
                  <a:pPr defTabSz="456766"/>
                  <a:endParaRPr lang="en-US" sz="1400" dirty="0">
                    <a:solidFill>
                      <a:srgbClr val="FFFFFF"/>
                    </a:solidFill>
                    <a:latin typeface="Century Gothic"/>
                    <a:ea typeface="Century Gothic"/>
                    <a:cs typeface="Century Gothic"/>
                  </a:endParaRPr>
                </a:p>
              </p:txBody>
            </p:sp>
            <p:sp>
              <p:nvSpPr>
                <p:cNvPr id="378" name="Rectangle 414"/>
                <p:cNvSpPr>
                  <a:spLocks noChangeArrowheads="1"/>
                </p:cNvSpPr>
                <p:nvPr/>
              </p:nvSpPr>
              <p:spPr bwMode="auto">
                <a:xfrm>
                  <a:off x="-915052" y="4152833"/>
                  <a:ext cx="34925" cy="3333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344" tIns="45672" rIns="91344" bIns="45672" numCol="1" anchor="t" anchorCtr="0" compatLnSpc="1">
                  <a:prstTxWarp prst="textNoShape">
                    <a:avLst/>
                  </a:prstTxWarp>
                </a:bodyPr>
                <a:lstStyle/>
                <a:p>
                  <a:pPr defTabSz="456766"/>
                  <a:endParaRPr lang="en-US" sz="1400" dirty="0">
                    <a:solidFill>
                      <a:srgbClr val="FFFFFF"/>
                    </a:solidFill>
                    <a:latin typeface="Century Gothic"/>
                    <a:ea typeface="Century Gothic"/>
                    <a:cs typeface="Century Gothic"/>
                  </a:endParaRPr>
                </a:p>
              </p:txBody>
            </p:sp>
            <p:sp>
              <p:nvSpPr>
                <p:cNvPr id="379" name="Rectangle 415"/>
                <p:cNvSpPr>
                  <a:spLocks noChangeArrowheads="1"/>
                </p:cNvSpPr>
                <p:nvPr/>
              </p:nvSpPr>
              <p:spPr bwMode="auto">
                <a:xfrm>
                  <a:off x="-981727" y="4152833"/>
                  <a:ext cx="33338" cy="3333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344" tIns="45672" rIns="91344" bIns="45672" numCol="1" anchor="t" anchorCtr="0" compatLnSpc="1">
                  <a:prstTxWarp prst="textNoShape">
                    <a:avLst/>
                  </a:prstTxWarp>
                </a:bodyPr>
                <a:lstStyle/>
                <a:p>
                  <a:pPr defTabSz="456766"/>
                  <a:endParaRPr lang="en-US" sz="1400" dirty="0">
                    <a:solidFill>
                      <a:srgbClr val="FFFFFF"/>
                    </a:solidFill>
                    <a:latin typeface="Century Gothic"/>
                    <a:ea typeface="Century Gothic"/>
                    <a:cs typeface="Century Gothic"/>
                  </a:endParaRPr>
                </a:p>
              </p:txBody>
            </p:sp>
            <p:sp>
              <p:nvSpPr>
                <p:cNvPr id="380" name="Rectangle 416"/>
                <p:cNvSpPr>
                  <a:spLocks noChangeArrowheads="1"/>
                </p:cNvSpPr>
                <p:nvPr/>
              </p:nvSpPr>
              <p:spPr bwMode="auto">
                <a:xfrm>
                  <a:off x="-846790" y="4152833"/>
                  <a:ext cx="33338" cy="3333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344" tIns="45672" rIns="91344" bIns="45672" numCol="1" anchor="t" anchorCtr="0" compatLnSpc="1">
                  <a:prstTxWarp prst="textNoShape">
                    <a:avLst/>
                  </a:prstTxWarp>
                </a:bodyPr>
                <a:lstStyle/>
                <a:p>
                  <a:pPr defTabSz="456766"/>
                  <a:endParaRPr lang="en-US" sz="1400" dirty="0">
                    <a:solidFill>
                      <a:srgbClr val="FFFFFF"/>
                    </a:solidFill>
                    <a:latin typeface="Century Gothic"/>
                    <a:ea typeface="Century Gothic"/>
                    <a:cs typeface="Century Gothic"/>
                  </a:endParaRPr>
                </a:p>
              </p:txBody>
            </p:sp>
          </p:grpSp>
        </p:grpSp>
        <p:grpSp>
          <p:nvGrpSpPr>
            <p:cNvPr id="316" name="Group 315"/>
            <p:cNvGrpSpPr/>
            <p:nvPr/>
          </p:nvGrpSpPr>
          <p:grpSpPr>
            <a:xfrm>
              <a:off x="5869474" y="2154432"/>
              <a:ext cx="687774" cy="546217"/>
              <a:chOff x="5113149" y="4335230"/>
              <a:chExt cx="914194" cy="692669"/>
            </a:xfrm>
          </p:grpSpPr>
          <p:sp>
            <p:nvSpPr>
              <p:cNvPr id="345" name="TextBox 344"/>
              <p:cNvSpPr txBox="1"/>
              <p:nvPr/>
            </p:nvSpPr>
            <p:spPr>
              <a:xfrm>
                <a:off x="5113149" y="4686353"/>
                <a:ext cx="914194" cy="341546"/>
              </a:xfrm>
              <a:prstGeom prst="rect">
                <a:avLst/>
              </a:prstGeom>
              <a:noFill/>
            </p:spPr>
            <p:txBody>
              <a:bodyPr wrap="square" rtlCol="0">
                <a:noAutofit/>
              </a:bodyPr>
              <a:lstStyle/>
              <a:p>
                <a:pPr algn="ctr" defTabSz="456766">
                  <a:lnSpc>
                    <a:spcPct val="90000"/>
                  </a:lnSpc>
                  <a:buClr>
                    <a:srgbClr val="D1232B"/>
                  </a:buClr>
                </a:pPr>
                <a:r>
                  <a:rPr lang="en-US" sz="800" dirty="0">
                    <a:solidFill>
                      <a:srgbClr val="FFFFFF"/>
                    </a:solidFill>
                    <a:latin typeface="Century Gothic" panose="020F0302020204030204"/>
                    <a:ea typeface="Century Gothic"/>
                    <a:cs typeface="Century Gothic"/>
                  </a:rPr>
                  <a:t>Service</a:t>
                </a:r>
                <a:br>
                  <a:rPr lang="en-US" sz="800" dirty="0">
                    <a:solidFill>
                      <a:srgbClr val="FFFFFF"/>
                    </a:solidFill>
                    <a:latin typeface="Century Gothic" panose="020F0302020204030204"/>
                    <a:ea typeface="Century Gothic"/>
                    <a:cs typeface="Century Gothic"/>
                  </a:rPr>
                </a:br>
                <a:r>
                  <a:rPr lang="en-US" sz="800" dirty="0">
                    <a:solidFill>
                      <a:srgbClr val="FFFFFF"/>
                    </a:solidFill>
                    <a:latin typeface="Century Gothic" panose="020F0302020204030204"/>
                    <a:ea typeface="Century Gothic"/>
                    <a:cs typeface="Century Gothic"/>
                  </a:rPr>
                  <a:t>Portal</a:t>
                </a:r>
              </a:p>
            </p:txBody>
          </p:sp>
          <p:grpSp>
            <p:nvGrpSpPr>
              <p:cNvPr id="346" name="Group 345"/>
              <p:cNvGrpSpPr/>
              <p:nvPr/>
            </p:nvGrpSpPr>
            <p:grpSpPr>
              <a:xfrm>
                <a:off x="5407100" y="4335230"/>
                <a:ext cx="315794" cy="335593"/>
                <a:chOff x="5589588" y="0"/>
                <a:chExt cx="1012825" cy="1076325"/>
              </a:xfrm>
              <a:solidFill>
                <a:schemeClr val="bg1"/>
              </a:solidFill>
            </p:grpSpPr>
            <p:sp>
              <p:nvSpPr>
                <p:cNvPr id="347" name="Freeform 5"/>
                <p:cNvSpPr>
                  <a:spLocks/>
                </p:cNvSpPr>
                <p:nvPr/>
              </p:nvSpPr>
              <p:spPr bwMode="auto">
                <a:xfrm>
                  <a:off x="5589588" y="0"/>
                  <a:ext cx="1012825" cy="941388"/>
                </a:xfrm>
                <a:custGeom>
                  <a:avLst/>
                  <a:gdLst>
                    <a:gd name="T0" fmla="*/ 638 w 638"/>
                    <a:gd name="T1" fmla="*/ 593 h 593"/>
                    <a:gd name="T2" fmla="*/ 511 w 638"/>
                    <a:gd name="T3" fmla="*/ 593 h 593"/>
                    <a:gd name="T4" fmla="*/ 511 w 638"/>
                    <a:gd name="T5" fmla="*/ 572 h 593"/>
                    <a:gd name="T6" fmla="*/ 617 w 638"/>
                    <a:gd name="T7" fmla="*/ 572 h 593"/>
                    <a:gd name="T8" fmla="*/ 617 w 638"/>
                    <a:gd name="T9" fmla="*/ 21 h 593"/>
                    <a:gd name="T10" fmla="*/ 21 w 638"/>
                    <a:gd name="T11" fmla="*/ 21 h 593"/>
                    <a:gd name="T12" fmla="*/ 21 w 638"/>
                    <a:gd name="T13" fmla="*/ 572 h 593"/>
                    <a:gd name="T14" fmla="*/ 127 w 638"/>
                    <a:gd name="T15" fmla="*/ 572 h 593"/>
                    <a:gd name="T16" fmla="*/ 127 w 638"/>
                    <a:gd name="T17" fmla="*/ 593 h 593"/>
                    <a:gd name="T18" fmla="*/ 0 w 638"/>
                    <a:gd name="T19" fmla="*/ 593 h 593"/>
                    <a:gd name="T20" fmla="*/ 0 w 638"/>
                    <a:gd name="T21" fmla="*/ 0 h 593"/>
                    <a:gd name="T22" fmla="*/ 638 w 638"/>
                    <a:gd name="T23" fmla="*/ 0 h 593"/>
                    <a:gd name="T24" fmla="*/ 638 w 638"/>
                    <a:gd name="T25" fmla="*/ 593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8" h="593">
                      <a:moveTo>
                        <a:pt x="638" y="593"/>
                      </a:moveTo>
                      <a:lnTo>
                        <a:pt x="511" y="593"/>
                      </a:lnTo>
                      <a:lnTo>
                        <a:pt x="511" y="572"/>
                      </a:lnTo>
                      <a:lnTo>
                        <a:pt x="617" y="572"/>
                      </a:lnTo>
                      <a:lnTo>
                        <a:pt x="617" y="21"/>
                      </a:lnTo>
                      <a:lnTo>
                        <a:pt x="21" y="21"/>
                      </a:lnTo>
                      <a:lnTo>
                        <a:pt x="21" y="572"/>
                      </a:lnTo>
                      <a:lnTo>
                        <a:pt x="127" y="572"/>
                      </a:lnTo>
                      <a:lnTo>
                        <a:pt x="127" y="593"/>
                      </a:lnTo>
                      <a:lnTo>
                        <a:pt x="0" y="593"/>
                      </a:lnTo>
                      <a:lnTo>
                        <a:pt x="0" y="0"/>
                      </a:lnTo>
                      <a:lnTo>
                        <a:pt x="638" y="0"/>
                      </a:lnTo>
                      <a:lnTo>
                        <a:pt x="638" y="59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344" tIns="45672" rIns="91344" bIns="45672" numCol="1" anchor="t" anchorCtr="0" compatLnSpc="1">
                  <a:prstTxWarp prst="textNoShape">
                    <a:avLst/>
                  </a:prstTxWarp>
                </a:bodyPr>
                <a:lstStyle/>
                <a:p>
                  <a:pPr defTabSz="456766"/>
                  <a:endParaRPr lang="en-US" sz="1400" dirty="0">
                    <a:solidFill>
                      <a:srgbClr val="FFFFFF"/>
                    </a:solidFill>
                    <a:latin typeface="Century Gothic"/>
                    <a:ea typeface="Century Gothic"/>
                    <a:cs typeface="Century Gothic"/>
                  </a:endParaRPr>
                </a:p>
              </p:txBody>
            </p:sp>
            <p:sp>
              <p:nvSpPr>
                <p:cNvPr id="348" name="Rectangle 6"/>
                <p:cNvSpPr>
                  <a:spLocks noChangeArrowheads="1"/>
                </p:cNvSpPr>
                <p:nvPr/>
              </p:nvSpPr>
              <p:spPr bwMode="auto">
                <a:xfrm>
                  <a:off x="5605463" y="134938"/>
                  <a:ext cx="981075" cy="3333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344" tIns="45672" rIns="91344" bIns="45672" numCol="1" anchor="t" anchorCtr="0" compatLnSpc="1">
                  <a:prstTxWarp prst="textNoShape">
                    <a:avLst/>
                  </a:prstTxWarp>
                </a:bodyPr>
                <a:lstStyle/>
                <a:p>
                  <a:pPr defTabSz="456766"/>
                  <a:endParaRPr lang="en-US" sz="1400" dirty="0">
                    <a:solidFill>
                      <a:srgbClr val="FFFFFF"/>
                    </a:solidFill>
                    <a:latin typeface="Century Gothic"/>
                    <a:ea typeface="Century Gothic"/>
                    <a:cs typeface="Century Gothic"/>
                  </a:endParaRPr>
                </a:p>
              </p:txBody>
            </p:sp>
            <p:sp>
              <p:nvSpPr>
                <p:cNvPr id="349" name="Rectangle 7"/>
                <p:cNvSpPr>
                  <a:spLocks noChangeArrowheads="1"/>
                </p:cNvSpPr>
                <p:nvPr/>
              </p:nvSpPr>
              <p:spPr bwMode="auto">
                <a:xfrm>
                  <a:off x="5656263" y="66675"/>
                  <a:ext cx="34925" cy="349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344" tIns="45672" rIns="91344" bIns="45672" numCol="1" anchor="t" anchorCtr="0" compatLnSpc="1">
                  <a:prstTxWarp prst="textNoShape">
                    <a:avLst/>
                  </a:prstTxWarp>
                </a:bodyPr>
                <a:lstStyle/>
                <a:p>
                  <a:pPr defTabSz="456766"/>
                  <a:endParaRPr lang="en-US" sz="1400" dirty="0">
                    <a:solidFill>
                      <a:srgbClr val="FFFFFF"/>
                    </a:solidFill>
                    <a:latin typeface="Century Gothic"/>
                    <a:ea typeface="Century Gothic"/>
                    <a:cs typeface="Century Gothic"/>
                  </a:endParaRPr>
                </a:p>
              </p:txBody>
            </p:sp>
            <p:sp>
              <p:nvSpPr>
                <p:cNvPr id="350" name="Rectangle 8"/>
                <p:cNvSpPr>
                  <a:spLocks noChangeArrowheads="1"/>
                </p:cNvSpPr>
                <p:nvPr/>
              </p:nvSpPr>
              <p:spPr bwMode="auto">
                <a:xfrm>
                  <a:off x="5724525" y="66675"/>
                  <a:ext cx="33338" cy="349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344" tIns="45672" rIns="91344" bIns="45672" numCol="1" anchor="t" anchorCtr="0" compatLnSpc="1">
                  <a:prstTxWarp prst="textNoShape">
                    <a:avLst/>
                  </a:prstTxWarp>
                </a:bodyPr>
                <a:lstStyle/>
                <a:p>
                  <a:pPr defTabSz="456766"/>
                  <a:endParaRPr lang="en-US" sz="1400" dirty="0">
                    <a:solidFill>
                      <a:srgbClr val="FFFFFF"/>
                    </a:solidFill>
                    <a:latin typeface="Century Gothic"/>
                    <a:ea typeface="Century Gothic"/>
                    <a:cs typeface="Century Gothic"/>
                  </a:endParaRPr>
                </a:p>
              </p:txBody>
            </p:sp>
            <p:sp>
              <p:nvSpPr>
                <p:cNvPr id="351" name="Rectangle 9"/>
                <p:cNvSpPr>
                  <a:spLocks noChangeArrowheads="1"/>
                </p:cNvSpPr>
                <p:nvPr/>
              </p:nvSpPr>
              <p:spPr bwMode="auto">
                <a:xfrm>
                  <a:off x="5791200" y="66675"/>
                  <a:ext cx="34925" cy="349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344" tIns="45672" rIns="91344" bIns="45672" numCol="1" anchor="t" anchorCtr="0" compatLnSpc="1">
                  <a:prstTxWarp prst="textNoShape">
                    <a:avLst/>
                  </a:prstTxWarp>
                </a:bodyPr>
                <a:lstStyle/>
                <a:p>
                  <a:pPr defTabSz="456766"/>
                  <a:endParaRPr lang="en-US" sz="1400" dirty="0">
                    <a:solidFill>
                      <a:srgbClr val="FFFFFF"/>
                    </a:solidFill>
                    <a:latin typeface="Century Gothic"/>
                    <a:ea typeface="Century Gothic"/>
                    <a:cs typeface="Century Gothic"/>
                  </a:endParaRPr>
                </a:p>
              </p:txBody>
            </p:sp>
            <p:sp>
              <p:nvSpPr>
                <p:cNvPr id="352" name="Rectangle 10"/>
                <p:cNvSpPr>
                  <a:spLocks noChangeArrowheads="1"/>
                </p:cNvSpPr>
                <p:nvPr/>
              </p:nvSpPr>
              <p:spPr bwMode="auto">
                <a:xfrm>
                  <a:off x="5859463" y="17463"/>
                  <a:ext cx="33338" cy="13335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344" tIns="45672" rIns="91344" bIns="45672" numCol="1" anchor="t" anchorCtr="0" compatLnSpc="1">
                  <a:prstTxWarp prst="textNoShape">
                    <a:avLst/>
                  </a:prstTxWarp>
                </a:bodyPr>
                <a:lstStyle/>
                <a:p>
                  <a:pPr defTabSz="456766"/>
                  <a:endParaRPr lang="en-US" sz="1400" dirty="0">
                    <a:solidFill>
                      <a:srgbClr val="FFFFFF"/>
                    </a:solidFill>
                    <a:latin typeface="Century Gothic"/>
                    <a:ea typeface="Century Gothic"/>
                    <a:cs typeface="Century Gothic"/>
                  </a:endParaRPr>
                </a:p>
              </p:txBody>
            </p:sp>
            <p:sp>
              <p:nvSpPr>
                <p:cNvPr id="353" name="Rectangle 11"/>
                <p:cNvSpPr>
                  <a:spLocks noChangeArrowheads="1"/>
                </p:cNvSpPr>
                <p:nvPr/>
              </p:nvSpPr>
              <p:spPr bwMode="auto">
                <a:xfrm>
                  <a:off x="5927725" y="66675"/>
                  <a:ext cx="608013" cy="349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344" tIns="45672" rIns="91344" bIns="45672" numCol="1" anchor="t" anchorCtr="0" compatLnSpc="1">
                  <a:prstTxWarp prst="textNoShape">
                    <a:avLst/>
                  </a:prstTxWarp>
                </a:bodyPr>
                <a:lstStyle/>
                <a:p>
                  <a:pPr defTabSz="456766"/>
                  <a:endParaRPr lang="en-US" sz="1400" dirty="0">
                    <a:solidFill>
                      <a:srgbClr val="FFFFFF"/>
                    </a:solidFill>
                    <a:latin typeface="Century Gothic"/>
                    <a:ea typeface="Century Gothic"/>
                    <a:cs typeface="Century Gothic"/>
                  </a:endParaRPr>
                </a:p>
              </p:txBody>
            </p:sp>
            <p:sp>
              <p:nvSpPr>
                <p:cNvPr id="354" name="Freeform 12"/>
                <p:cNvSpPr>
                  <a:spLocks/>
                </p:cNvSpPr>
                <p:nvPr/>
              </p:nvSpPr>
              <p:spPr bwMode="auto">
                <a:xfrm>
                  <a:off x="5656263" y="201613"/>
                  <a:ext cx="879475" cy="673100"/>
                </a:xfrm>
                <a:custGeom>
                  <a:avLst/>
                  <a:gdLst>
                    <a:gd name="T0" fmla="*/ 554 w 554"/>
                    <a:gd name="T1" fmla="*/ 424 h 424"/>
                    <a:gd name="T2" fmla="*/ 490 w 554"/>
                    <a:gd name="T3" fmla="*/ 424 h 424"/>
                    <a:gd name="T4" fmla="*/ 490 w 554"/>
                    <a:gd name="T5" fmla="*/ 402 h 424"/>
                    <a:gd name="T6" fmla="*/ 533 w 554"/>
                    <a:gd name="T7" fmla="*/ 402 h 424"/>
                    <a:gd name="T8" fmla="*/ 533 w 554"/>
                    <a:gd name="T9" fmla="*/ 21 h 424"/>
                    <a:gd name="T10" fmla="*/ 22 w 554"/>
                    <a:gd name="T11" fmla="*/ 21 h 424"/>
                    <a:gd name="T12" fmla="*/ 22 w 554"/>
                    <a:gd name="T13" fmla="*/ 402 h 424"/>
                    <a:gd name="T14" fmla="*/ 64 w 554"/>
                    <a:gd name="T15" fmla="*/ 402 h 424"/>
                    <a:gd name="T16" fmla="*/ 64 w 554"/>
                    <a:gd name="T17" fmla="*/ 424 h 424"/>
                    <a:gd name="T18" fmla="*/ 0 w 554"/>
                    <a:gd name="T19" fmla="*/ 424 h 424"/>
                    <a:gd name="T20" fmla="*/ 0 w 554"/>
                    <a:gd name="T21" fmla="*/ 0 h 424"/>
                    <a:gd name="T22" fmla="*/ 554 w 554"/>
                    <a:gd name="T23" fmla="*/ 0 h 424"/>
                    <a:gd name="T24" fmla="*/ 554 w 554"/>
                    <a:gd name="T25" fmla="*/ 424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4" h="424">
                      <a:moveTo>
                        <a:pt x="554" y="424"/>
                      </a:moveTo>
                      <a:lnTo>
                        <a:pt x="490" y="424"/>
                      </a:lnTo>
                      <a:lnTo>
                        <a:pt x="490" y="402"/>
                      </a:lnTo>
                      <a:lnTo>
                        <a:pt x="533" y="402"/>
                      </a:lnTo>
                      <a:lnTo>
                        <a:pt x="533" y="21"/>
                      </a:lnTo>
                      <a:lnTo>
                        <a:pt x="22" y="21"/>
                      </a:lnTo>
                      <a:lnTo>
                        <a:pt x="22" y="402"/>
                      </a:lnTo>
                      <a:lnTo>
                        <a:pt x="64" y="402"/>
                      </a:lnTo>
                      <a:lnTo>
                        <a:pt x="64" y="424"/>
                      </a:lnTo>
                      <a:lnTo>
                        <a:pt x="0" y="424"/>
                      </a:lnTo>
                      <a:lnTo>
                        <a:pt x="0" y="0"/>
                      </a:lnTo>
                      <a:lnTo>
                        <a:pt x="554" y="0"/>
                      </a:lnTo>
                      <a:lnTo>
                        <a:pt x="554" y="42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344" tIns="45672" rIns="91344" bIns="45672" numCol="1" anchor="t" anchorCtr="0" compatLnSpc="1">
                  <a:prstTxWarp prst="textNoShape">
                    <a:avLst/>
                  </a:prstTxWarp>
                </a:bodyPr>
                <a:lstStyle/>
                <a:p>
                  <a:pPr defTabSz="456766"/>
                  <a:endParaRPr lang="en-US" sz="1400" dirty="0">
                    <a:solidFill>
                      <a:srgbClr val="FFFFFF"/>
                    </a:solidFill>
                    <a:latin typeface="Century Gothic"/>
                    <a:ea typeface="Century Gothic"/>
                    <a:cs typeface="Century Gothic"/>
                  </a:endParaRPr>
                </a:p>
              </p:txBody>
            </p:sp>
            <p:sp>
              <p:nvSpPr>
                <p:cNvPr id="355" name="Freeform 13"/>
                <p:cNvSpPr>
                  <a:spLocks noEditPoints="1"/>
                </p:cNvSpPr>
                <p:nvPr/>
              </p:nvSpPr>
              <p:spPr bwMode="auto">
                <a:xfrm>
                  <a:off x="5791200" y="466725"/>
                  <a:ext cx="609600" cy="609600"/>
                </a:xfrm>
                <a:custGeom>
                  <a:avLst/>
                  <a:gdLst>
                    <a:gd name="T0" fmla="*/ 62 w 144"/>
                    <a:gd name="T1" fmla="*/ 144 h 145"/>
                    <a:gd name="T2" fmla="*/ 59 w 144"/>
                    <a:gd name="T3" fmla="*/ 138 h 145"/>
                    <a:gd name="T4" fmla="*/ 48 w 144"/>
                    <a:gd name="T5" fmla="*/ 121 h 145"/>
                    <a:gd name="T6" fmla="*/ 34 w 144"/>
                    <a:gd name="T7" fmla="*/ 132 h 145"/>
                    <a:gd name="T8" fmla="*/ 14 w 144"/>
                    <a:gd name="T9" fmla="*/ 114 h 145"/>
                    <a:gd name="T10" fmla="*/ 16 w 144"/>
                    <a:gd name="T11" fmla="*/ 108 h 145"/>
                    <a:gd name="T12" fmla="*/ 12 w 144"/>
                    <a:gd name="T13" fmla="*/ 85 h 145"/>
                    <a:gd name="T14" fmla="*/ 3 w 144"/>
                    <a:gd name="T15" fmla="*/ 86 h 145"/>
                    <a:gd name="T16" fmla="*/ 0 w 144"/>
                    <a:gd name="T17" fmla="*/ 73 h 145"/>
                    <a:gd name="T18" fmla="*/ 3 w 144"/>
                    <a:gd name="T19" fmla="*/ 59 h 145"/>
                    <a:gd name="T20" fmla="*/ 12 w 144"/>
                    <a:gd name="T21" fmla="*/ 61 h 145"/>
                    <a:gd name="T22" fmla="*/ 16 w 144"/>
                    <a:gd name="T23" fmla="*/ 37 h 145"/>
                    <a:gd name="T24" fmla="*/ 14 w 144"/>
                    <a:gd name="T25" fmla="*/ 31 h 145"/>
                    <a:gd name="T26" fmla="*/ 34 w 144"/>
                    <a:gd name="T27" fmla="*/ 13 h 145"/>
                    <a:gd name="T28" fmla="*/ 48 w 144"/>
                    <a:gd name="T29" fmla="*/ 25 h 145"/>
                    <a:gd name="T30" fmla="*/ 59 w 144"/>
                    <a:gd name="T31" fmla="*/ 7 h 145"/>
                    <a:gd name="T32" fmla="*/ 62 w 144"/>
                    <a:gd name="T33" fmla="*/ 1 h 145"/>
                    <a:gd name="T34" fmla="*/ 86 w 144"/>
                    <a:gd name="T35" fmla="*/ 4 h 145"/>
                    <a:gd name="T36" fmla="*/ 84 w 144"/>
                    <a:gd name="T37" fmla="*/ 13 h 145"/>
                    <a:gd name="T38" fmla="*/ 108 w 144"/>
                    <a:gd name="T39" fmla="*/ 16 h 145"/>
                    <a:gd name="T40" fmla="*/ 114 w 144"/>
                    <a:gd name="T41" fmla="*/ 14 h 145"/>
                    <a:gd name="T42" fmla="*/ 132 w 144"/>
                    <a:gd name="T43" fmla="*/ 35 h 145"/>
                    <a:gd name="T44" fmla="*/ 120 w 144"/>
                    <a:gd name="T45" fmla="*/ 49 h 145"/>
                    <a:gd name="T46" fmla="*/ 138 w 144"/>
                    <a:gd name="T47" fmla="*/ 59 h 145"/>
                    <a:gd name="T48" fmla="*/ 144 w 144"/>
                    <a:gd name="T49" fmla="*/ 62 h 145"/>
                    <a:gd name="T50" fmla="*/ 144 w 144"/>
                    <a:gd name="T51" fmla="*/ 83 h 145"/>
                    <a:gd name="T52" fmla="*/ 138 w 144"/>
                    <a:gd name="T53" fmla="*/ 86 h 145"/>
                    <a:gd name="T54" fmla="*/ 120 w 144"/>
                    <a:gd name="T55" fmla="*/ 97 h 145"/>
                    <a:gd name="T56" fmla="*/ 132 w 144"/>
                    <a:gd name="T57" fmla="*/ 111 h 145"/>
                    <a:gd name="T58" fmla="*/ 114 w 144"/>
                    <a:gd name="T59" fmla="*/ 131 h 145"/>
                    <a:gd name="T60" fmla="*/ 108 w 144"/>
                    <a:gd name="T61" fmla="*/ 129 h 145"/>
                    <a:gd name="T62" fmla="*/ 84 w 144"/>
                    <a:gd name="T63" fmla="*/ 133 h 145"/>
                    <a:gd name="T64" fmla="*/ 86 w 144"/>
                    <a:gd name="T65" fmla="*/ 142 h 145"/>
                    <a:gd name="T66" fmla="*/ 72 w 144"/>
                    <a:gd name="T67" fmla="*/ 145 h 145"/>
                    <a:gd name="T68" fmla="*/ 77 w 144"/>
                    <a:gd name="T69" fmla="*/ 136 h 145"/>
                    <a:gd name="T70" fmla="*/ 96 w 144"/>
                    <a:gd name="T71" fmla="*/ 113 h 145"/>
                    <a:gd name="T72" fmla="*/ 122 w 144"/>
                    <a:gd name="T73" fmla="*/ 113 h 145"/>
                    <a:gd name="T74" fmla="*/ 132 w 144"/>
                    <a:gd name="T75" fmla="*/ 77 h 145"/>
                    <a:gd name="T76" fmla="*/ 136 w 144"/>
                    <a:gd name="T77" fmla="*/ 73 h 145"/>
                    <a:gd name="T78" fmla="*/ 132 w 144"/>
                    <a:gd name="T79" fmla="*/ 69 h 145"/>
                    <a:gd name="T80" fmla="*/ 122 w 144"/>
                    <a:gd name="T81" fmla="*/ 32 h 145"/>
                    <a:gd name="T82" fmla="*/ 96 w 144"/>
                    <a:gd name="T83" fmla="*/ 33 h 145"/>
                    <a:gd name="T84" fmla="*/ 77 w 144"/>
                    <a:gd name="T85" fmla="*/ 9 h 145"/>
                    <a:gd name="T86" fmla="*/ 68 w 144"/>
                    <a:gd name="T87" fmla="*/ 13 h 145"/>
                    <a:gd name="T88" fmla="*/ 32 w 144"/>
                    <a:gd name="T89" fmla="*/ 23 h 145"/>
                    <a:gd name="T90" fmla="*/ 32 w 144"/>
                    <a:gd name="T91" fmla="*/ 49 h 145"/>
                    <a:gd name="T92" fmla="*/ 9 w 144"/>
                    <a:gd name="T93" fmla="*/ 68 h 145"/>
                    <a:gd name="T94" fmla="*/ 9 w 144"/>
                    <a:gd name="T95" fmla="*/ 77 h 145"/>
                    <a:gd name="T96" fmla="*/ 32 w 144"/>
                    <a:gd name="T97" fmla="*/ 97 h 145"/>
                    <a:gd name="T98" fmla="*/ 32 w 144"/>
                    <a:gd name="T99" fmla="*/ 122 h 145"/>
                    <a:gd name="T100" fmla="*/ 68 w 144"/>
                    <a:gd name="T101" fmla="*/ 133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4" h="145">
                      <a:moveTo>
                        <a:pt x="72" y="145"/>
                      </a:moveTo>
                      <a:cubicBezTo>
                        <a:pt x="69" y="145"/>
                        <a:pt x="66" y="144"/>
                        <a:pt x="62" y="144"/>
                      </a:cubicBezTo>
                      <a:cubicBezTo>
                        <a:pt x="61" y="144"/>
                        <a:pt x="60" y="143"/>
                        <a:pt x="59" y="142"/>
                      </a:cubicBezTo>
                      <a:cubicBezTo>
                        <a:pt x="58" y="141"/>
                        <a:pt x="58" y="139"/>
                        <a:pt x="59" y="138"/>
                      </a:cubicBezTo>
                      <a:cubicBezTo>
                        <a:pt x="60" y="136"/>
                        <a:pt x="60" y="134"/>
                        <a:pt x="60" y="133"/>
                      </a:cubicBezTo>
                      <a:cubicBezTo>
                        <a:pt x="60" y="126"/>
                        <a:pt x="55" y="121"/>
                        <a:pt x="48" y="121"/>
                      </a:cubicBezTo>
                      <a:cubicBezTo>
                        <a:pt x="43" y="121"/>
                        <a:pt x="38" y="124"/>
                        <a:pt x="37" y="129"/>
                      </a:cubicBezTo>
                      <a:cubicBezTo>
                        <a:pt x="37" y="130"/>
                        <a:pt x="36" y="131"/>
                        <a:pt x="34" y="132"/>
                      </a:cubicBezTo>
                      <a:cubicBezTo>
                        <a:pt x="33" y="132"/>
                        <a:pt x="32" y="132"/>
                        <a:pt x="31" y="131"/>
                      </a:cubicBezTo>
                      <a:cubicBezTo>
                        <a:pt x="24" y="127"/>
                        <a:pt x="18" y="121"/>
                        <a:pt x="14" y="114"/>
                      </a:cubicBezTo>
                      <a:cubicBezTo>
                        <a:pt x="13" y="113"/>
                        <a:pt x="13" y="112"/>
                        <a:pt x="13" y="111"/>
                      </a:cubicBezTo>
                      <a:cubicBezTo>
                        <a:pt x="14" y="109"/>
                        <a:pt x="15" y="108"/>
                        <a:pt x="16" y="108"/>
                      </a:cubicBezTo>
                      <a:cubicBezTo>
                        <a:pt x="21" y="107"/>
                        <a:pt x="24" y="102"/>
                        <a:pt x="24" y="97"/>
                      </a:cubicBezTo>
                      <a:cubicBezTo>
                        <a:pt x="24" y="90"/>
                        <a:pt x="19" y="85"/>
                        <a:pt x="12" y="85"/>
                      </a:cubicBezTo>
                      <a:cubicBezTo>
                        <a:pt x="11" y="85"/>
                        <a:pt x="9" y="85"/>
                        <a:pt x="7" y="86"/>
                      </a:cubicBezTo>
                      <a:cubicBezTo>
                        <a:pt x="6" y="87"/>
                        <a:pt x="4" y="87"/>
                        <a:pt x="3" y="86"/>
                      </a:cubicBezTo>
                      <a:cubicBezTo>
                        <a:pt x="2" y="85"/>
                        <a:pt x="1" y="84"/>
                        <a:pt x="1" y="83"/>
                      </a:cubicBezTo>
                      <a:cubicBezTo>
                        <a:pt x="1" y="79"/>
                        <a:pt x="0" y="76"/>
                        <a:pt x="0" y="73"/>
                      </a:cubicBezTo>
                      <a:cubicBezTo>
                        <a:pt x="0" y="69"/>
                        <a:pt x="1" y="66"/>
                        <a:pt x="1" y="62"/>
                      </a:cubicBezTo>
                      <a:cubicBezTo>
                        <a:pt x="1" y="61"/>
                        <a:pt x="2" y="60"/>
                        <a:pt x="3" y="59"/>
                      </a:cubicBezTo>
                      <a:cubicBezTo>
                        <a:pt x="4" y="59"/>
                        <a:pt x="6" y="59"/>
                        <a:pt x="7" y="59"/>
                      </a:cubicBezTo>
                      <a:cubicBezTo>
                        <a:pt x="9" y="60"/>
                        <a:pt x="11" y="61"/>
                        <a:pt x="12" y="61"/>
                      </a:cubicBezTo>
                      <a:cubicBezTo>
                        <a:pt x="19" y="61"/>
                        <a:pt x="24" y="55"/>
                        <a:pt x="24" y="49"/>
                      </a:cubicBezTo>
                      <a:cubicBezTo>
                        <a:pt x="24" y="43"/>
                        <a:pt x="21" y="39"/>
                        <a:pt x="16" y="37"/>
                      </a:cubicBezTo>
                      <a:cubicBezTo>
                        <a:pt x="15" y="37"/>
                        <a:pt x="14" y="36"/>
                        <a:pt x="13" y="35"/>
                      </a:cubicBezTo>
                      <a:cubicBezTo>
                        <a:pt x="13" y="33"/>
                        <a:pt x="13" y="32"/>
                        <a:pt x="14" y="31"/>
                      </a:cubicBezTo>
                      <a:cubicBezTo>
                        <a:pt x="18" y="24"/>
                        <a:pt x="24" y="19"/>
                        <a:pt x="31" y="14"/>
                      </a:cubicBezTo>
                      <a:cubicBezTo>
                        <a:pt x="32" y="13"/>
                        <a:pt x="33" y="13"/>
                        <a:pt x="34" y="13"/>
                      </a:cubicBezTo>
                      <a:cubicBezTo>
                        <a:pt x="36" y="14"/>
                        <a:pt x="37" y="15"/>
                        <a:pt x="37" y="16"/>
                      </a:cubicBezTo>
                      <a:cubicBezTo>
                        <a:pt x="38" y="21"/>
                        <a:pt x="43" y="25"/>
                        <a:pt x="48" y="25"/>
                      </a:cubicBezTo>
                      <a:cubicBezTo>
                        <a:pt x="55" y="25"/>
                        <a:pt x="60" y="19"/>
                        <a:pt x="60" y="13"/>
                      </a:cubicBezTo>
                      <a:cubicBezTo>
                        <a:pt x="60" y="11"/>
                        <a:pt x="60" y="9"/>
                        <a:pt x="59" y="7"/>
                      </a:cubicBezTo>
                      <a:cubicBezTo>
                        <a:pt x="58" y="6"/>
                        <a:pt x="58" y="5"/>
                        <a:pt x="59" y="4"/>
                      </a:cubicBezTo>
                      <a:cubicBezTo>
                        <a:pt x="60" y="2"/>
                        <a:pt x="61" y="2"/>
                        <a:pt x="62" y="1"/>
                      </a:cubicBezTo>
                      <a:cubicBezTo>
                        <a:pt x="70" y="0"/>
                        <a:pt x="75" y="0"/>
                        <a:pt x="83" y="1"/>
                      </a:cubicBezTo>
                      <a:cubicBezTo>
                        <a:pt x="84" y="2"/>
                        <a:pt x="85" y="2"/>
                        <a:pt x="86" y="4"/>
                      </a:cubicBezTo>
                      <a:cubicBezTo>
                        <a:pt x="86" y="5"/>
                        <a:pt x="86" y="6"/>
                        <a:pt x="86" y="7"/>
                      </a:cubicBezTo>
                      <a:cubicBezTo>
                        <a:pt x="85" y="9"/>
                        <a:pt x="84" y="11"/>
                        <a:pt x="84" y="13"/>
                      </a:cubicBezTo>
                      <a:cubicBezTo>
                        <a:pt x="84" y="19"/>
                        <a:pt x="90" y="25"/>
                        <a:pt x="96" y="25"/>
                      </a:cubicBezTo>
                      <a:cubicBezTo>
                        <a:pt x="102" y="25"/>
                        <a:pt x="106" y="21"/>
                        <a:pt x="108" y="16"/>
                      </a:cubicBezTo>
                      <a:cubicBezTo>
                        <a:pt x="108" y="15"/>
                        <a:pt x="109" y="14"/>
                        <a:pt x="110" y="13"/>
                      </a:cubicBezTo>
                      <a:cubicBezTo>
                        <a:pt x="112" y="13"/>
                        <a:pt x="113" y="13"/>
                        <a:pt x="114" y="14"/>
                      </a:cubicBezTo>
                      <a:cubicBezTo>
                        <a:pt x="121" y="19"/>
                        <a:pt x="126" y="24"/>
                        <a:pt x="131" y="31"/>
                      </a:cubicBezTo>
                      <a:cubicBezTo>
                        <a:pt x="132" y="32"/>
                        <a:pt x="132" y="33"/>
                        <a:pt x="132" y="35"/>
                      </a:cubicBezTo>
                      <a:cubicBezTo>
                        <a:pt x="131" y="36"/>
                        <a:pt x="130" y="37"/>
                        <a:pt x="129" y="37"/>
                      </a:cubicBezTo>
                      <a:cubicBezTo>
                        <a:pt x="124" y="39"/>
                        <a:pt x="120" y="43"/>
                        <a:pt x="120" y="49"/>
                      </a:cubicBezTo>
                      <a:cubicBezTo>
                        <a:pt x="120" y="55"/>
                        <a:pt x="126" y="61"/>
                        <a:pt x="132" y="61"/>
                      </a:cubicBezTo>
                      <a:cubicBezTo>
                        <a:pt x="134" y="61"/>
                        <a:pt x="136" y="60"/>
                        <a:pt x="138" y="59"/>
                      </a:cubicBezTo>
                      <a:cubicBezTo>
                        <a:pt x="139" y="59"/>
                        <a:pt x="140" y="59"/>
                        <a:pt x="141" y="59"/>
                      </a:cubicBezTo>
                      <a:cubicBezTo>
                        <a:pt x="143" y="60"/>
                        <a:pt x="143" y="61"/>
                        <a:pt x="144" y="62"/>
                      </a:cubicBezTo>
                      <a:cubicBezTo>
                        <a:pt x="144" y="66"/>
                        <a:pt x="144" y="69"/>
                        <a:pt x="144" y="73"/>
                      </a:cubicBezTo>
                      <a:cubicBezTo>
                        <a:pt x="144" y="76"/>
                        <a:pt x="144" y="79"/>
                        <a:pt x="144" y="83"/>
                      </a:cubicBezTo>
                      <a:cubicBezTo>
                        <a:pt x="143" y="84"/>
                        <a:pt x="143" y="85"/>
                        <a:pt x="141" y="86"/>
                      </a:cubicBezTo>
                      <a:cubicBezTo>
                        <a:pt x="140" y="87"/>
                        <a:pt x="139" y="87"/>
                        <a:pt x="138" y="86"/>
                      </a:cubicBezTo>
                      <a:cubicBezTo>
                        <a:pt x="136" y="85"/>
                        <a:pt x="134" y="85"/>
                        <a:pt x="132" y="85"/>
                      </a:cubicBezTo>
                      <a:cubicBezTo>
                        <a:pt x="126" y="85"/>
                        <a:pt x="120" y="90"/>
                        <a:pt x="120" y="97"/>
                      </a:cubicBezTo>
                      <a:cubicBezTo>
                        <a:pt x="120" y="102"/>
                        <a:pt x="124" y="107"/>
                        <a:pt x="129" y="108"/>
                      </a:cubicBezTo>
                      <a:cubicBezTo>
                        <a:pt x="130" y="108"/>
                        <a:pt x="131" y="109"/>
                        <a:pt x="132" y="111"/>
                      </a:cubicBezTo>
                      <a:cubicBezTo>
                        <a:pt x="132" y="112"/>
                        <a:pt x="132" y="113"/>
                        <a:pt x="131" y="114"/>
                      </a:cubicBezTo>
                      <a:cubicBezTo>
                        <a:pt x="126" y="121"/>
                        <a:pt x="121" y="127"/>
                        <a:pt x="114" y="131"/>
                      </a:cubicBezTo>
                      <a:cubicBezTo>
                        <a:pt x="113" y="132"/>
                        <a:pt x="112" y="132"/>
                        <a:pt x="110" y="132"/>
                      </a:cubicBezTo>
                      <a:cubicBezTo>
                        <a:pt x="109" y="131"/>
                        <a:pt x="108" y="130"/>
                        <a:pt x="108" y="129"/>
                      </a:cubicBezTo>
                      <a:cubicBezTo>
                        <a:pt x="106" y="124"/>
                        <a:pt x="102" y="121"/>
                        <a:pt x="96" y="121"/>
                      </a:cubicBezTo>
                      <a:cubicBezTo>
                        <a:pt x="90" y="121"/>
                        <a:pt x="84" y="126"/>
                        <a:pt x="84" y="133"/>
                      </a:cubicBezTo>
                      <a:cubicBezTo>
                        <a:pt x="84" y="134"/>
                        <a:pt x="85" y="136"/>
                        <a:pt x="86" y="138"/>
                      </a:cubicBezTo>
                      <a:cubicBezTo>
                        <a:pt x="86" y="139"/>
                        <a:pt x="86" y="141"/>
                        <a:pt x="86" y="142"/>
                      </a:cubicBezTo>
                      <a:cubicBezTo>
                        <a:pt x="85" y="143"/>
                        <a:pt x="84" y="144"/>
                        <a:pt x="83" y="144"/>
                      </a:cubicBezTo>
                      <a:cubicBezTo>
                        <a:pt x="79" y="144"/>
                        <a:pt x="76" y="145"/>
                        <a:pt x="72" y="145"/>
                      </a:cubicBezTo>
                      <a:close/>
                      <a:moveTo>
                        <a:pt x="68" y="136"/>
                      </a:moveTo>
                      <a:cubicBezTo>
                        <a:pt x="71" y="137"/>
                        <a:pt x="74" y="137"/>
                        <a:pt x="77" y="136"/>
                      </a:cubicBezTo>
                      <a:cubicBezTo>
                        <a:pt x="76" y="135"/>
                        <a:pt x="76" y="134"/>
                        <a:pt x="76" y="133"/>
                      </a:cubicBezTo>
                      <a:cubicBezTo>
                        <a:pt x="76" y="122"/>
                        <a:pt x="85" y="113"/>
                        <a:pt x="96" y="113"/>
                      </a:cubicBezTo>
                      <a:cubicBezTo>
                        <a:pt x="103" y="113"/>
                        <a:pt x="110" y="116"/>
                        <a:pt x="113" y="122"/>
                      </a:cubicBezTo>
                      <a:cubicBezTo>
                        <a:pt x="116" y="119"/>
                        <a:pt x="119" y="116"/>
                        <a:pt x="122" y="113"/>
                      </a:cubicBezTo>
                      <a:cubicBezTo>
                        <a:pt x="116" y="110"/>
                        <a:pt x="112" y="104"/>
                        <a:pt x="112" y="97"/>
                      </a:cubicBezTo>
                      <a:cubicBezTo>
                        <a:pt x="112" y="86"/>
                        <a:pt x="121" y="77"/>
                        <a:pt x="132" y="77"/>
                      </a:cubicBezTo>
                      <a:cubicBezTo>
                        <a:pt x="134" y="77"/>
                        <a:pt x="135" y="77"/>
                        <a:pt x="136" y="77"/>
                      </a:cubicBezTo>
                      <a:cubicBezTo>
                        <a:pt x="136" y="75"/>
                        <a:pt x="136" y="74"/>
                        <a:pt x="136" y="73"/>
                      </a:cubicBezTo>
                      <a:cubicBezTo>
                        <a:pt x="136" y="71"/>
                        <a:pt x="136" y="70"/>
                        <a:pt x="136" y="68"/>
                      </a:cubicBezTo>
                      <a:cubicBezTo>
                        <a:pt x="135" y="68"/>
                        <a:pt x="134" y="69"/>
                        <a:pt x="132" y="69"/>
                      </a:cubicBezTo>
                      <a:cubicBezTo>
                        <a:pt x="121" y="69"/>
                        <a:pt x="112" y="60"/>
                        <a:pt x="112" y="49"/>
                      </a:cubicBezTo>
                      <a:cubicBezTo>
                        <a:pt x="112" y="42"/>
                        <a:pt x="116" y="35"/>
                        <a:pt x="122" y="32"/>
                      </a:cubicBezTo>
                      <a:cubicBezTo>
                        <a:pt x="119" y="29"/>
                        <a:pt x="116" y="26"/>
                        <a:pt x="113" y="23"/>
                      </a:cubicBezTo>
                      <a:cubicBezTo>
                        <a:pt x="110" y="29"/>
                        <a:pt x="103" y="33"/>
                        <a:pt x="96" y="33"/>
                      </a:cubicBezTo>
                      <a:cubicBezTo>
                        <a:pt x="85" y="33"/>
                        <a:pt x="76" y="24"/>
                        <a:pt x="76" y="13"/>
                      </a:cubicBezTo>
                      <a:cubicBezTo>
                        <a:pt x="76" y="11"/>
                        <a:pt x="76" y="10"/>
                        <a:pt x="77" y="9"/>
                      </a:cubicBezTo>
                      <a:cubicBezTo>
                        <a:pt x="74" y="9"/>
                        <a:pt x="71" y="9"/>
                        <a:pt x="68" y="9"/>
                      </a:cubicBezTo>
                      <a:cubicBezTo>
                        <a:pt x="68" y="10"/>
                        <a:pt x="68" y="11"/>
                        <a:pt x="68" y="13"/>
                      </a:cubicBezTo>
                      <a:cubicBezTo>
                        <a:pt x="68" y="24"/>
                        <a:pt x="59" y="33"/>
                        <a:pt x="48" y="33"/>
                      </a:cubicBezTo>
                      <a:cubicBezTo>
                        <a:pt x="41" y="33"/>
                        <a:pt x="35" y="29"/>
                        <a:pt x="32" y="23"/>
                      </a:cubicBezTo>
                      <a:cubicBezTo>
                        <a:pt x="28" y="26"/>
                        <a:pt x="26" y="29"/>
                        <a:pt x="23" y="32"/>
                      </a:cubicBezTo>
                      <a:cubicBezTo>
                        <a:pt x="29" y="35"/>
                        <a:pt x="32" y="42"/>
                        <a:pt x="32" y="49"/>
                      </a:cubicBezTo>
                      <a:cubicBezTo>
                        <a:pt x="32" y="60"/>
                        <a:pt x="23" y="69"/>
                        <a:pt x="12" y="69"/>
                      </a:cubicBezTo>
                      <a:cubicBezTo>
                        <a:pt x="11" y="69"/>
                        <a:pt x="10" y="68"/>
                        <a:pt x="9" y="68"/>
                      </a:cubicBezTo>
                      <a:cubicBezTo>
                        <a:pt x="8" y="70"/>
                        <a:pt x="8" y="71"/>
                        <a:pt x="8" y="73"/>
                      </a:cubicBezTo>
                      <a:cubicBezTo>
                        <a:pt x="8" y="74"/>
                        <a:pt x="8" y="75"/>
                        <a:pt x="9" y="77"/>
                      </a:cubicBezTo>
                      <a:cubicBezTo>
                        <a:pt x="10" y="77"/>
                        <a:pt x="11" y="77"/>
                        <a:pt x="12" y="77"/>
                      </a:cubicBezTo>
                      <a:cubicBezTo>
                        <a:pt x="23" y="77"/>
                        <a:pt x="32" y="86"/>
                        <a:pt x="32" y="97"/>
                      </a:cubicBezTo>
                      <a:cubicBezTo>
                        <a:pt x="32" y="104"/>
                        <a:pt x="29" y="110"/>
                        <a:pt x="23" y="113"/>
                      </a:cubicBezTo>
                      <a:cubicBezTo>
                        <a:pt x="26" y="116"/>
                        <a:pt x="28" y="119"/>
                        <a:pt x="32" y="122"/>
                      </a:cubicBezTo>
                      <a:cubicBezTo>
                        <a:pt x="35" y="116"/>
                        <a:pt x="41" y="113"/>
                        <a:pt x="48" y="113"/>
                      </a:cubicBezTo>
                      <a:cubicBezTo>
                        <a:pt x="59" y="113"/>
                        <a:pt x="68" y="122"/>
                        <a:pt x="68" y="133"/>
                      </a:cubicBezTo>
                      <a:cubicBezTo>
                        <a:pt x="68" y="134"/>
                        <a:pt x="68" y="135"/>
                        <a:pt x="68" y="13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344" tIns="45672" rIns="91344" bIns="45672" numCol="1" anchor="t" anchorCtr="0" compatLnSpc="1">
                  <a:prstTxWarp prst="textNoShape">
                    <a:avLst/>
                  </a:prstTxWarp>
                </a:bodyPr>
                <a:lstStyle/>
                <a:p>
                  <a:pPr defTabSz="456766"/>
                  <a:endParaRPr lang="en-US" sz="1400" dirty="0">
                    <a:solidFill>
                      <a:srgbClr val="FFFFFF"/>
                    </a:solidFill>
                    <a:latin typeface="Century Gothic"/>
                    <a:ea typeface="Century Gothic"/>
                    <a:cs typeface="Century Gothic"/>
                  </a:endParaRPr>
                </a:p>
              </p:txBody>
            </p:sp>
            <p:sp>
              <p:nvSpPr>
                <p:cNvPr id="356" name="Freeform 14"/>
                <p:cNvSpPr>
                  <a:spLocks noEditPoints="1"/>
                </p:cNvSpPr>
                <p:nvPr/>
              </p:nvSpPr>
              <p:spPr bwMode="auto">
                <a:xfrm>
                  <a:off x="6027738" y="706438"/>
                  <a:ext cx="136525" cy="133350"/>
                </a:xfrm>
                <a:custGeom>
                  <a:avLst/>
                  <a:gdLst>
                    <a:gd name="T0" fmla="*/ 16 w 32"/>
                    <a:gd name="T1" fmla="*/ 32 h 32"/>
                    <a:gd name="T2" fmla="*/ 0 w 32"/>
                    <a:gd name="T3" fmla="*/ 16 h 32"/>
                    <a:gd name="T4" fmla="*/ 16 w 32"/>
                    <a:gd name="T5" fmla="*/ 0 h 32"/>
                    <a:gd name="T6" fmla="*/ 32 w 32"/>
                    <a:gd name="T7" fmla="*/ 16 h 32"/>
                    <a:gd name="T8" fmla="*/ 16 w 32"/>
                    <a:gd name="T9" fmla="*/ 32 h 32"/>
                    <a:gd name="T10" fmla="*/ 16 w 32"/>
                    <a:gd name="T11" fmla="*/ 8 h 32"/>
                    <a:gd name="T12" fmla="*/ 8 w 32"/>
                    <a:gd name="T13" fmla="*/ 16 h 32"/>
                    <a:gd name="T14" fmla="*/ 16 w 32"/>
                    <a:gd name="T15" fmla="*/ 24 h 32"/>
                    <a:gd name="T16" fmla="*/ 24 w 32"/>
                    <a:gd name="T17" fmla="*/ 16 h 32"/>
                    <a:gd name="T18" fmla="*/ 16 w 32"/>
                    <a:gd name="T1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32"/>
                      </a:moveTo>
                      <a:cubicBezTo>
                        <a:pt x="8" y="32"/>
                        <a:pt x="0" y="24"/>
                        <a:pt x="0" y="16"/>
                      </a:cubicBezTo>
                      <a:cubicBezTo>
                        <a:pt x="0" y="7"/>
                        <a:pt x="8" y="0"/>
                        <a:pt x="16" y="0"/>
                      </a:cubicBezTo>
                      <a:cubicBezTo>
                        <a:pt x="25" y="0"/>
                        <a:pt x="32" y="7"/>
                        <a:pt x="32" y="16"/>
                      </a:cubicBezTo>
                      <a:cubicBezTo>
                        <a:pt x="32" y="24"/>
                        <a:pt x="25" y="32"/>
                        <a:pt x="16" y="32"/>
                      </a:cubicBezTo>
                      <a:close/>
                      <a:moveTo>
                        <a:pt x="16" y="8"/>
                      </a:moveTo>
                      <a:cubicBezTo>
                        <a:pt x="12" y="8"/>
                        <a:pt x="8" y="11"/>
                        <a:pt x="8" y="16"/>
                      </a:cubicBezTo>
                      <a:cubicBezTo>
                        <a:pt x="8" y="20"/>
                        <a:pt x="12" y="24"/>
                        <a:pt x="16" y="24"/>
                      </a:cubicBezTo>
                      <a:cubicBezTo>
                        <a:pt x="21" y="24"/>
                        <a:pt x="24" y="20"/>
                        <a:pt x="24" y="16"/>
                      </a:cubicBezTo>
                      <a:cubicBezTo>
                        <a:pt x="24" y="11"/>
                        <a:pt x="21" y="8"/>
                        <a:pt x="16" y="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344" tIns="45672" rIns="91344" bIns="45672" numCol="1" anchor="t" anchorCtr="0" compatLnSpc="1">
                  <a:prstTxWarp prst="textNoShape">
                    <a:avLst/>
                  </a:prstTxWarp>
                </a:bodyPr>
                <a:lstStyle/>
                <a:p>
                  <a:pPr defTabSz="456766"/>
                  <a:endParaRPr lang="en-US" sz="1400" dirty="0">
                    <a:solidFill>
                      <a:srgbClr val="FFFFFF"/>
                    </a:solidFill>
                    <a:latin typeface="Century Gothic"/>
                    <a:ea typeface="Century Gothic"/>
                    <a:cs typeface="Century Gothic"/>
                  </a:endParaRPr>
                </a:p>
              </p:txBody>
            </p:sp>
            <p:sp>
              <p:nvSpPr>
                <p:cNvPr id="357" name="Freeform 15"/>
                <p:cNvSpPr>
                  <a:spLocks noEditPoints="1"/>
                </p:cNvSpPr>
                <p:nvPr/>
              </p:nvSpPr>
              <p:spPr bwMode="auto">
                <a:xfrm>
                  <a:off x="5943600" y="622300"/>
                  <a:ext cx="304800" cy="301625"/>
                </a:xfrm>
                <a:custGeom>
                  <a:avLst/>
                  <a:gdLst>
                    <a:gd name="T0" fmla="*/ 36 w 72"/>
                    <a:gd name="T1" fmla="*/ 72 h 72"/>
                    <a:gd name="T2" fmla="*/ 0 w 72"/>
                    <a:gd name="T3" fmla="*/ 36 h 72"/>
                    <a:gd name="T4" fmla="*/ 36 w 72"/>
                    <a:gd name="T5" fmla="*/ 0 h 72"/>
                    <a:gd name="T6" fmla="*/ 72 w 72"/>
                    <a:gd name="T7" fmla="*/ 36 h 72"/>
                    <a:gd name="T8" fmla="*/ 36 w 72"/>
                    <a:gd name="T9" fmla="*/ 72 h 72"/>
                    <a:gd name="T10" fmla="*/ 36 w 72"/>
                    <a:gd name="T11" fmla="*/ 8 h 72"/>
                    <a:gd name="T12" fmla="*/ 8 w 72"/>
                    <a:gd name="T13" fmla="*/ 36 h 72"/>
                    <a:gd name="T14" fmla="*/ 36 w 72"/>
                    <a:gd name="T15" fmla="*/ 64 h 72"/>
                    <a:gd name="T16" fmla="*/ 64 w 72"/>
                    <a:gd name="T17" fmla="*/ 36 h 72"/>
                    <a:gd name="T18" fmla="*/ 36 w 72"/>
                    <a:gd name="T19" fmla="*/ 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72">
                      <a:moveTo>
                        <a:pt x="36" y="72"/>
                      </a:moveTo>
                      <a:cubicBezTo>
                        <a:pt x="16" y="72"/>
                        <a:pt x="0" y="55"/>
                        <a:pt x="0" y="36"/>
                      </a:cubicBezTo>
                      <a:cubicBezTo>
                        <a:pt x="0" y="16"/>
                        <a:pt x="16" y="0"/>
                        <a:pt x="36" y="0"/>
                      </a:cubicBezTo>
                      <a:cubicBezTo>
                        <a:pt x="56" y="0"/>
                        <a:pt x="72" y="16"/>
                        <a:pt x="72" y="36"/>
                      </a:cubicBezTo>
                      <a:cubicBezTo>
                        <a:pt x="72" y="55"/>
                        <a:pt x="56" y="72"/>
                        <a:pt x="36" y="72"/>
                      </a:cubicBezTo>
                      <a:close/>
                      <a:moveTo>
                        <a:pt x="36" y="8"/>
                      </a:moveTo>
                      <a:cubicBezTo>
                        <a:pt x="21" y="8"/>
                        <a:pt x="8" y="20"/>
                        <a:pt x="8" y="36"/>
                      </a:cubicBezTo>
                      <a:cubicBezTo>
                        <a:pt x="8" y="51"/>
                        <a:pt x="21" y="64"/>
                        <a:pt x="36" y="64"/>
                      </a:cubicBezTo>
                      <a:cubicBezTo>
                        <a:pt x="52" y="64"/>
                        <a:pt x="64" y="51"/>
                        <a:pt x="64" y="36"/>
                      </a:cubicBezTo>
                      <a:cubicBezTo>
                        <a:pt x="64" y="20"/>
                        <a:pt x="52" y="8"/>
                        <a:pt x="36" y="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344" tIns="45672" rIns="91344" bIns="45672" numCol="1" anchor="t" anchorCtr="0" compatLnSpc="1">
                  <a:prstTxWarp prst="textNoShape">
                    <a:avLst/>
                  </a:prstTxWarp>
                </a:bodyPr>
                <a:lstStyle/>
                <a:p>
                  <a:pPr defTabSz="456766"/>
                  <a:endParaRPr lang="en-US" sz="1400" dirty="0">
                    <a:solidFill>
                      <a:srgbClr val="FFFFFF"/>
                    </a:solidFill>
                    <a:latin typeface="Century Gothic"/>
                    <a:ea typeface="Century Gothic"/>
                    <a:cs typeface="Century Gothic"/>
                  </a:endParaRPr>
                </a:p>
              </p:txBody>
            </p:sp>
            <p:sp>
              <p:nvSpPr>
                <p:cNvPr id="358" name="Rectangle 16"/>
                <p:cNvSpPr>
                  <a:spLocks noChangeArrowheads="1"/>
                </p:cNvSpPr>
                <p:nvPr/>
              </p:nvSpPr>
              <p:spPr bwMode="auto">
                <a:xfrm>
                  <a:off x="5724525" y="268288"/>
                  <a:ext cx="168275" cy="349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344" tIns="45672" rIns="91344" bIns="45672" numCol="1" anchor="t" anchorCtr="0" compatLnSpc="1">
                  <a:prstTxWarp prst="textNoShape">
                    <a:avLst/>
                  </a:prstTxWarp>
                </a:bodyPr>
                <a:lstStyle/>
                <a:p>
                  <a:pPr defTabSz="456766"/>
                  <a:endParaRPr lang="en-US" sz="1400" dirty="0">
                    <a:solidFill>
                      <a:srgbClr val="FFFFFF"/>
                    </a:solidFill>
                    <a:latin typeface="Century Gothic"/>
                    <a:ea typeface="Century Gothic"/>
                    <a:cs typeface="Century Gothic"/>
                  </a:endParaRPr>
                </a:p>
              </p:txBody>
            </p:sp>
            <p:sp>
              <p:nvSpPr>
                <p:cNvPr id="359" name="Rectangle 17"/>
                <p:cNvSpPr>
                  <a:spLocks noChangeArrowheads="1"/>
                </p:cNvSpPr>
                <p:nvPr/>
              </p:nvSpPr>
              <p:spPr bwMode="auto">
                <a:xfrm>
                  <a:off x="5724525" y="336550"/>
                  <a:ext cx="236538" cy="3333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344" tIns="45672" rIns="91344" bIns="45672" numCol="1" anchor="t" anchorCtr="0" compatLnSpc="1">
                  <a:prstTxWarp prst="textNoShape">
                    <a:avLst/>
                  </a:prstTxWarp>
                </a:bodyPr>
                <a:lstStyle/>
                <a:p>
                  <a:pPr defTabSz="456766"/>
                  <a:endParaRPr lang="en-US" sz="1400" dirty="0">
                    <a:solidFill>
                      <a:srgbClr val="FFFFFF"/>
                    </a:solidFill>
                    <a:latin typeface="Century Gothic"/>
                    <a:ea typeface="Century Gothic"/>
                    <a:cs typeface="Century Gothic"/>
                  </a:endParaRPr>
                </a:p>
              </p:txBody>
            </p:sp>
            <p:sp>
              <p:nvSpPr>
                <p:cNvPr id="360" name="Rectangle 18"/>
                <p:cNvSpPr>
                  <a:spLocks noChangeArrowheads="1"/>
                </p:cNvSpPr>
                <p:nvPr/>
              </p:nvSpPr>
              <p:spPr bwMode="auto">
                <a:xfrm>
                  <a:off x="5724525" y="403225"/>
                  <a:ext cx="101600" cy="3333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344" tIns="45672" rIns="91344" bIns="45672" numCol="1" anchor="t" anchorCtr="0" compatLnSpc="1">
                  <a:prstTxWarp prst="textNoShape">
                    <a:avLst/>
                  </a:prstTxWarp>
                </a:bodyPr>
                <a:lstStyle/>
                <a:p>
                  <a:pPr defTabSz="456766"/>
                  <a:endParaRPr lang="en-US" sz="1400" dirty="0">
                    <a:solidFill>
                      <a:srgbClr val="FFFFFF"/>
                    </a:solidFill>
                    <a:latin typeface="Century Gothic"/>
                    <a:ea typeface="Century Gothic"/>
                    <a:cs typeface="Century Gothic"/>
                  </a:endParaRPr>
                </a:p>
              </p:txBody>
            </p:sp>
            <p:sp>
              <p:nvSpPr>
                <p:cNvPr id="361" name="Rectangle 19"/>
                <p:cNvSpPr>
                  <a:spLocks noChangeArrowheads="1"/>
                </p:cNvSpPr>
                <p:nvPr/>
              </p:nvSpPr>
              <p:spPr bwMode="auto">
                <a:xfrm>
                  <a:off x="5994400" y="336550"/>
                  <a:ext cx="134938" cy="3333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344" tIns="45672" rIns="91344" bIns="45672" numCol="1" anchor="t" anchorCtr="0" compatLnSpc="1">
                  <a:prstTxWarp prst="textNoShape">
                    <a:avLst/>
                  </a:prstTxWarp>
                </a:bodyPr>
                <a:lstStyle/>
                <a:p>
                  <a:pPr defTabSz="456766"/>
                  <a:endParaRPr lang="en-US" sz="1400" dirty="0">
                    <a:solidFill>
                      <a:srgbClr val="FFFFFF"/>
                    </a:solidFill>
                    <a:latin typeface="Century Gothic"/>
                    <a:ea typeface="Century Gothic"/>
                    <a:cs typeface="Century Gothic"/>
                  </a:endParaRPr>
                </a:p>
              </p:txBody>
            </p:sp>
            <p:sp>
              <p:nvSpPr>
                <p:cNvPr id="362" name="Rectangle 20"/>
                <p:cNvSpPr>
                  <a:spLocks noChangeArrowheads="1"/>
                </p:cNvSpPr>
                <p:nvPr/>
              </p:nvSpPr>
              <p:spPr bwMode="auto">
                <a:xfrm>
                  <a:off x="6164263" y="336550"/>
                  <a:ext cx="134938" cy="3333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344" tIns="45672" rIns="91344" bIns="45672" numCol="1" anchor="t" anchorCtr="0" compatLnSpc="1">
                  <a:prstTxWarp prst="textNoShape">
                    <a:avLst/>
                  </a:prstTxWarp>
                </a:bodyPr>
                <a:lstStyle/>
                <a:p>
                  <a:pPr defTabSz="456766"/>
                  <a:endParaRPr lang="en-US" sz="1400" dirty="0">
                    <a:solidFill>
                      <a:srgbClr val="FFFFFF"/>
                    </a:solidFill>
                    <a:latin typeface="Century Gothic"/>
                    <a:ea typeface="Century Gothic"/>
                    <a:cs typeface="Century Gothic"/>
                  </a:endParaRPr>
                </a:p>
              </p:txBody>
            </p:sp>
            <p:sp>
              <p:nvSpPr>
                <p:cNvPr id="363" name="Rectangle 21"/>
                <p:cNvSpPr>
                  <a:spLocks noChangeArrowheads="1"/>
                </p:cNvSpPr>
                <p:nvPr/>
              </p:nvSpPr>
              <p:spPr bwMode="auto">
                <a:xfrm>
                  <a:off x="5859463" y="403225"/>
                  <a:ext cx="134938" cy="3333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344" tIns="45672" rIns="91344" bIns="45672" numCol="1" anchor="t" anchorCtr="0" compatLnSpc="1">
                  <a:prstTxWarp prst="textNoShape">
                    <a:avLst/>
                  </a:prstTxWarp>
                </a:bodyPr>
                <a:lstStyle/>
                <a:p>
                  <a:pPr defTabSz="456766"/>
                  <a:endParaRPr lang="en-US" sz="1400" dirty="0">
                    <a:solidFill>
                      <a:srgbClr val="FFFFFF"/>
                    </a:solidFill>
                    <a:latin typeface="Century Gothic"/>
                    <a:ea typeface="Century Gothic"/>
                    <a:cs typeface="Century Gothic"/>
                  </a:endParaRPr>
                </a:p>
              </p:txBody>
            </p:sp>
            <p:sp>
              <p:nvSpPr>
                <p:cNvPr id="364" name="Rectangle 22"/>
                <p:cNvSpPr>
                  <a:spLocks noChangeArrowheads="1"/>
                </p:cNvSpPr>
                <p:nvPr/>
              </p:nvSpPr>
              <p:spPr bwMode="auto">
                <a:xfrm>
                  <a:off x="5724525" y="487363"/>
                  <a:ext cx="134938" cy="3333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344" tIns="45672" rIns="91344" bIns="45672" numCol="1" anchor="t" anchorCtr="0" compatLnSpc="1">
                  <a:prstTxWarp prst="textNoShape">
                    <a:avLst/>
                  </a:prstTxWarp>
                </a:bodyPr>
                <a:lstStyle/>
                <a:p>
                  <a:pPr defTabSz="456766"/>
                  <a:endParaRPr lang="en-US" sz="1400" dirty="0">
                    <a:solidFill>
                      <a:srgbClr val="FFFFFF"/>
                    </a:solidFill>
                    <a:latin typeface="Century Gothic"/>
                    <a:ea typeface="Century Gothic"/>
                    <a:cs typeface="Century Gothic"/>
                  </a:endParaRPr>
                </a:p>
              </p:txBody>
            </p:sp>
            <p:sp>
              <p:nvSpPr>
                <p:cNvPr id="365" name="Rectangle 23"/>
                <p:cNvSpPr>
                  <a:spLocks noChangeArrowheads="1"/>
                </p:cNvSpPr>
                <p:nvPr/>
              </p:nvSpPr>
              <p:spPr bwMode="auto">
                <a:xfrm>
                  <a:off x="5927725" y="268288"/>
                  <a:ext cx="134938" cy="349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344" tIns="45672" rIns="91344" bIns="45672" numCol="1" anchor="t" anchorCtr="0" compatLnSpc="1">
                  <a:prstTxWarp prst="textNoShape">
                    <a:avLst/>
                  </a:prstTxWarp>
                </a:bodyPr>
                <a:lstStyle/>
                <a:p>
                  <a:pPr defTabSz="456766"/>
                  <a:endParaRPr lang="en-US" sz="1400" dirty="0">
                    <a:solidFill>
                      <a:srgbClr val="FFFFFF"/>
                    </a:solidFill>
                    <a:latin typeface="Century Gothic"/>
                    <a:ea typeface="Century Gothic"/>
                    <a:cs typeface="Century Gothic"/>
                  </a:endParaRPr>
                </a:p>
              </p:txBody>
            </p:sp>
          </p:grpSp>
        </p:grpSp>
        <p:grpSp>
          <p:nvGrpSpPr>
            <p:cNvPr id="317" name="Group 316"/>
            <p:cNvGrpSpPr/>
            <p:nvPr/>
          </p:nvGrpSpPr>
          <p:grpSpPr>
            <a:xfrm>
              <a:off x="7855740" y="3361051"/>
              <a:ext cx="784357" cy="571016"/>
              <a:chOff x="5972748" y="4303782"/>
              <a:chExt cx="1042574" cy="724117"/>
            </a:xfrm>
          </p:grpSpPr>
          <p:sp>
            <p:nvSpPr>
              <p:cNvPr id="343" name="TextBox 342"/>
              <p:cNvSpPr txBox="1"/>
              <p:nvPr/>
            </p:nvSpPr>
            <p:spPr>
              <a:xfrm>
                <a:off x="5972748" y="4686353"/>
                <a:ext cx="1042574" cy="341546"/>
              </a:xfrm>
              <a:prstGeom prst="rect">
                <a:avLst/>
              </a:prstGeom>
              <a:noFill/>
            </p:spPr>
            <p:txBody>
              <a:bodyPr wrap="square" rtlCol="0">
                <a:noAutofit/>
              </a:bodyPr>
              <a:lstStyle/>
              <a:p>
                <a:pPr algn="ctr" defTabSz="456766">
                  <a:lnSpc>
                    <a:spcPct val="90000"/>
                  </a:lnSpc>
                  <a:buClr>
                    <a:srgbClr val="D1232B"/>
                  </a:buClr>
                </a:pPr>
                <a:r>
                  <a:rPr lang="en-US" sz="800" dirty="0">
                    <a:solidFill>
                      <a:srgbClr val="FFFFFF"/>
                    </a:solidFill>
                    <a:latin typeface="Century Gothic" panose="020F0302020204030204"/>
                    <a:ea typeface="Century Gothic"/>
                    <a:cs typeface="Century Gothic"/>
                  </a:rPr>
                  <a:t>Subscription &amp; Notification</a:t>
                </a:r>
              </a:p>
            </p:txBody>
          </p:sp>
          <p:pic>
            <p:nvPicPr>
              <p:cNvPr id="344" name="Picture 343"/>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6226995" y="4303782"/>
                <a:ext cx="517810" cy="455818"/>
              </a:xfrm>
              <a:prstGeom prst="rect">
                <a:avLst/>
              </a:prstGeom>
            </p:spPr>
          </p:pic>
        </p:grpSp>
        <p:grpSp>
          <p:nvGrpSpPr>
            <p:cNvPr id="318" name="Group 317"/>
            <p:cNvGrpSpPr/>
            <p:nvPr/>
          </p:nvGrpSpPr>
          <p:grpSpPr>
            <a:xfrm>
              <a:off x="7706948" y="2740636"/>
              <a:ext cx="777329" cy="603915"/>
              <a:chOff x="6209875" y="3658758"/>
              <a:chExt cx="1033231" cy="765837"/>
            </a:xfrm>
          </p:grpSpPr>
          <p:pic>
            <p:nvPicPr>
              <p:cNvPr id="341" name="Picture 340"/>
              <p:cNvPicPr>
                <a:picLocks noChangeAspect="1"/>
              </p:cNvPicPr>
              <p:nvPr/>
            </p:nvPicPr>
            <p:blipFill>
              <a:blip r:embed="rId32" cstate="email">
                <a:extLst>
                  <a:ext uri="{28A0092B-C50C-407E-A947-70E740481C1C}">
                    <a14:useLocalDpi xmlns:a14="http://schemas.microsoft.com/office/drawing/2010/main"/>
                  </a:ext>
                </a:extLst>
              </a:blip>
              <a:stretch>
                <a:fillRect/>
              </a:stretch>
            </p:blipFill>
            <p:spPr>
              <a:xfrm>
                <a:off x="6477869" y="3658758"/>
                <a:ext cx="432000" cy="414367"/>
              </a:xfrm>
              <a:prstGeom prst="rect">
                <a:avLst/>
              </a:prstGeom>
            </p:spPr>
          </p:pic>
          <p:sp>
            <p:nvSpPr>
              <p:cNvPr id="342" name="TextBox 341"/>
              <p:cNvSpPr txBox="1"/>
              <p:nvPr/>
            </p:nvSpPr>
            <p:spPr>
              <a:xfrm>
                <a:off x="6209875" y="4083050"/>
                <a:ext cx="1033231" cy="341545"/>
              </a:xfrm>
              <a:prstGeom prst="rect">
                <a:avLst/>
              </a:prstGeom>
              <a:noFill/>
            </p:spPr>
            <p:txBody>
              <a:bodyPr wrap="square" rtlCol="0">
                <a:noAutofit/>
              </a:bodyPr>
              <a:lstStyle/>
              <a:p>
                <a:pPr algn="ctr" defTabSz="456766">
                  <a:lnSpc>
                    <a:spcPct val="90000"/>
                  </a:lnSpc>
                  <a:buClr>
                    <a:srgbClr val="D1232B"/>
                  </a:buClr>
                </a:pPr>
                <a:r>
                  <a:rPr lang="en-US" sz="800" dirty="0">
                    <a:solidFill>
                      <a:srgbClr val="FFFFFF"/>
                    </a:solidFill>
                    <a:latin typeface="Century Gothic" panose="020F0302020204030204"/>
                    <a:ea typeface="Century Gothic"/>
                    <a:cs typeface="Century Gothic"/>
                  </a:rPr>
                  <a:t>Reports &amp; Dashboards</a:t>
                </a:r>
              </a:p>
            </p:txBody>
          </p:sp>
        </p:grpSp>
        <p:grpSp>
          <p:nvGrpSpPr>
            <p:cNvPr id="319" name="Group 318"/>
            <p:cNvGrpSpPr/>
            <p:nvPr/>
          </p:nvGrpSpPr>
          <p:grpSpPr>
            <a:xfrm>
              <a:off x="3914909" y="2513732"/>
              <a:ext cx="687774" cy="549593"/>
              <a:chOff x="4439117" y="3748050"/>
              <a:chExt cx="914194" cy="696949"/>
            </a:xfrm>
          </p:grpSpPr>
          <p:pic>
            <p:nvPicPr>
              <p:cNvPr id="339" name="Picture 338"/>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4704577" y="3748050"/>
                <a:ext cx="376683" cy="396000"/>
              </a:xfrm>
              <a:prstGeom prst="rect">
                <a:avLst/>
              </a:prstGeom>
            </p:spPr>
          </p:pic>
          <p:sp>
            <p:nvSpPr>
              <p:cNvPr id="340" name="TextBox 339"/>
              <p:cNvSpPr txBox="1"/>
              <p:nvPr/>
            </p:nvSpPr>
            <p:spPr>
              <a:xfrm>
                <a:off x="4439117" y="4103453"/>
                <a:ext cx="914194" cy="341546"/>
              </a:xfrm>
              <a:prstGeom prst="rect">
                <a:avLst/>
              </a:prstGeom>
              <a:noFill/>
            </p:spPr>
            <p:txBody>
              <a:bodyPr wrap="square" rtlCol="0">
                <a:noAutofit/>
              </a:bodyPr>
              <a:lstStyle/>
              <a:p>
                <a:pPr algn="ctr" defTabSz="456766">
                  <a:lnSpc>
                    <a:spcPct val="90000"/>
                  </a:lnSpc>
                  <a:buClr>
                    <a:srgbClr val="D1232B"/>
                  </a:buClr>
                </a:pPr>
                <a:r>
                  <a:rPr lang="en-US" sz="800" dirty="0">
                    <a:solidFill>
                      <a:srgbClr val="FFFFFF"/>
                    </a:solidFill>
                    <a:latin typeface="Century Gothic" panose="020F0302020204030204"/>
                    <a:ea typeface="Century Gothic"/>
                    <a:cs typeface="Century Gothic"/>
                  </a:rPr>
                  <a:t>Service</a:t>
                </a:r>
                <a:br>
                  <a:rPr lang="en-US" sz="800" dirty="0">
                    <a:solidFill>
                      <a:srgbClr val="FFFFFF"/>
                    </a:solidFill>
                    <a:latin typeface="Century Gothic" panose="020F0302020204030204"/>
                    <a:ea typeface="Century Gothic"/>
                    <a:cs typeface="Century Gothic"/>
                  </a:rPr>
                </a:br>
                <a:r>
                  <a:rPr lang="en-US" sz="800" dirty="0">
                    <a:solidFill>
                      <a:srgbClr val="FFFFFF"/>
                    </a:solidFill>
                    <a:latin typeface="Century Gothic" panose="020F0302020204030204"/>
                    <a:ea typeface="Century Gothic"/>
                    <a:cs typeface="Century Gothic"/>
                  </a:rPr>
                  <a:t>Levels</a:t>
                </a:r>
              </a:p>
            </p:txBody>
          </p:sp>
        </p:grpSp>
        <p:grpSp>
          <p:nvGrpSpPr>
            <p:cNvPr id="320" name="Group 319"/>
            <p:cNvGrpSpPr/>
            <p:nvPr/>
          </p:nvGrpSpPr>
          <p:grpSpPr>
            <a:xfrm>
              <a:off x="4166687" y="3884550"/>
              <a:ext cx="868921" cy="677493"/>
              <a:chOff x="8817024" y="3640568"/>
              <a:chExt cx="1032817" cy="784027"/>
            </a:xfrm>
          </p:grpSpPr>
          <p:sp>
            <p:nvSpPr>
              <p:cNvPr id="337" name="TextBox 336"/>
              <p:cNvSpPr txBox="1"/>
              <p:nvPr/>
            </p:nvSpPr>
            <p:spPr>
              <a:xfrm>
                <a:off x="8817024" y="4083048"/>
                <a:ext cx="1032817" cy="341547"/>
              </a:xfrm>
              <a:prstGeom prst="rect">
                <a:avLst/>
              </a:prstGeom>
              <a:noFill/>
            </p:spPr>
            <p:txBody>
              <a:bodyPr wrap="square" rtlCol="0">
                <a:noAutofit/>
              </a:bodyPr>
              <a:lstStyle/>
              <a:p>
                <a:pPr algn="ctr" defTabSz="456766">
                  <a:lnSpc>
                    <a:spcPct val="90000"/>
                  </a:lnSpc>
                  <a:buClr>
                    <a:srgbClr val="D1232B"/>
                  </a:buClr>
                </a:pPr>
                <a:r>
                  <a:rPr lang="en-US" sz="800" dirty="0">
                    <a:solidFill>
                      <a:srgbClr val="FFFFFF"/>
                    </a:solidFill>
                    <a:latin typeface="Century Gothic" panose="020F0302020204030204"/>
                    <a:ea typeface="Century Gothic"/>
                    <a:cs typeface="Century Gothic"/>
                  </a:rPr>
                  <a:t>Orchestration</a:t>
                </a:r>
              </a:p>
            </p:txBody>
          </p:sp>
          <p:pic>
            <p:nvPicPr>
              <p:cNvPr id="338" name="Picture 337"/>
              <p:cNvPicPr>
                <a:picLocks noChangeAspect="1"/>
              </p:cNvPicPr>
              <p:nvPr/>
            </p:nvPicPr>
            <p:blipFill>
              <a:blip r:embed="rId34" cstate="email">
                <a:extLst>
                  <a:ext uri="{28A0092B-C50C-407E-A947-70E740481C1C}">
                    <a14:useLocalDpi xmlns:a14="http://schemas.microsoft.com/office/drawing/2010/main"/>
                  </a:ext>
                </a:extLst>
              </a:blip>
              <a:stretch>
                <a:fillRect/>
              </a:stretch>
            </p:blipFill>
            <p:spPr>
              <a:xfrm>
                <a:off x="9098740" y="3640568"/>
                <a:ext cx="421563" cy="456694"/>
              </a:xfrm>
              <a:prstGeom prst="rect">
                <a:avLst/>
              </a:prstGeom>
            </p:spPr>
          </p:pic>
        </p:grpSp>
        <p:grpSp>
          <p:nvGrpSpPr>
            <p:cNvPr id="321" name="Group 320"/>
            <p:cNvGrpSpPr/>
            <p:nvPr/>
          </p:nvGrpSpPr>
          <p:grpSpPr>
            <a:xfrm>
              <a:off x="7043636" y="2409390"/>
              <a:ext cx="854031" cy="595912"/>
              <a:chOff x="6511644" y="3434140"/>
              <a:chExt cx="1084834" cy="677087"/>
            </a:xfrm>
          </p:grpSpPr>
          <p:sp>
            <p:nvSpPr>
              <p:cNvPr id="335" name="TextBox 334"/>
              <p:cNvSpPr txBox="1"/>
              <p:nvPr/>
            </p:nvSpPr>
            <p:spPr>
              <a:xfrm>
                <a:off x="6511644" y="3744956"/>
                <a:ext cx="1084834" cy="366271"/>
              </a:xfrm>
              <a:prstGeom prst="rect">
                <a:avLst/>
              </a:prstGeom>
              <a:noFill/>
            </p:spPr>
            <p:txBody>
              <a:bodyPr wrap="square" rtlCol="0">
                <a:noAutofit/>
              </a:bodyPr>
              <a:lstStyle/>
              <a:p>
                <a:pPr algn="ctr" defTabSz="456766">
                  <a:lnSpc>
                    <a:spcPct val="90000"/>
                  </a:lnSpc>
                  <a:buClr>
                    <a:srgbClr val="D1232B"/>
                  </a:buClr>
                </a:pPr>
                <a:r>
                  <a:rPr lang="en-US" sz="800" dirty="0">
                    <a:solidFill>
                      <a:srgbClr val="FFFFFF"/>
                    </a:solidFill>
                    <a:latin typeface="Century Gothic" panose="020F0302020204030204"/>
                    <a:ea typeface="Century Gothic"/>
                    <a:cs typeface="Century Gothic"/>
                  </a:rPr>
                  <a:t>Performance Forecasting</a:t>
                </a:r>
              </a:p>
            </p:txBody>
          </p:sp>
          <p:sp>
            <p:nvSpPr>
              <p:cNvPr id="336" name="Freeform 5"/>
              <p:cNvSpPr>
                <a:spLocks noEditPoints="1"/>
              </p:cNvSpPr>
              <p:nvPr/>
            </p:nvSpPr>
            <p:spPr bwMode="auto">
              <a:xfrm>
                <a:off x="6820456" y="3434140"/>
                <a:ext cx="440730" cy="329700"/>
              </a:xfrm>
              <a:custGeom>
                <a:avLst/>
                <a:gdLst>
                  <a:gd name="T0" fmla="*/ 1273 w 1335"/>
                  <a:gd name="T1" fmla="*/ 209 h 1002"/>
                  <a:gd name="T2" fmla="*/ 63 w 1335"/>
                  <a:gd name="T3" fmla="*/ 1002 h 1002"/>
                  <a:gd name="T4" fmla="*/ 104 w 1335"/>
                  <a:gd name="T5" fmla="*/ 772 h 1002"/>
                  <a:gd name="T6" fmla="*/ 1231 w 1335"/>
                  <a:gd name="T7" fmla="*/ 960 h 1002"/>
                  <a:gd name="T8" fmla="*/ 1335 w 1335"/>
                  <a:gd name="T9" fmla="*/ 84 h 1002"/>
                  <a:gd name="T10" fmla="*/ 1209 w 1335"/>
                  <a:gd name="T11" fmla="*/ 156 h 1002"/>
                  <a:gd name="T12" fmla="*/ 918 w 1335"/>
                  <a:gd name="T13" fmla="*/ 501 h 1002"/>
                  <a:gd name="T14" fmla="*/ 751 w 1335"/>
                  <a:gd name="T15" fmla="*/ 501 h 1002"/>
                  <a:gd name="T16" fmla="*/ 564 w 1335"/>
                  <a:gd name="T17" fmla="*/ 281 h 1002"/>
                  <a:gd name="T18" fmla="*/ 479 w 1335"/>
                  <a:gd name="T19" fmla="*/ 281 h 1002"/>
                  <a:gd name="T20" fmla="*/ 167 w 1335"/>
                  <a:gd name="T21" fmla="*/ 647 h 1002"/>
                  <a:gd name="T22" fmla="*/ 0 w 1335"/>
                  <a:gd name="T23" fmla="*/ 647 h 1002"/>
                  <a:gd name="T24" fmla="*/ 126 w 1335"/>
                  <a:gd name="T25" fmla="*/ 575 h 1002"/>
                  <a:gd name="T26" fmla="*/ 438 w 1335"/>
                  <a:gd name="T27" fmla="*/ 209 h 1002"/>
                  <a:gd name="T28" fmla="*/ 605 w 1335"/>
                  <a:gd name="T29" fmla="*/ 209 h 1002"/>
                  <a:gd name="T30" fmla="*/ 780 w 1335"/>
                  <a:gd name="T31" fmla="*/ 438 h 1002"/>
                  <a:gd name="T32" fmla="*/ 877 w 1335"/>
                  <a:gd name="T33" fmla="*/ 429 h 1002"/>
                  <a:gd name="T34" fmla="*/ 1168 w 1335"/>
                  <a:gd name="T35" fmla="*/ 84 h 1002"/>
                  <a:gd name="T36" fmla="*/ 1335 w 1335"/>
                  <a:gd name="T37" fmla="*/ 84 h 1002"/>
                  <a:gd name="T38" fmla="*/ 84 w 1335"/>
                  <a:gd name="T39" fmla="*/ 605 h 1002"/>
                  <a:gd name="T40" fmla="*/ 84 w 1335"/>
                  <a:gd name="T41" fmla="*/ 689 h 1002"/>
                  <a:gd name="T42" fmla="*/ 522 w 1335"/>
                  <a:gd name="T43" fmla="*/ 251 h 1002"/>
                  <a:gd name="T44" fmla="*/ 522 w 1335"/>
                  <a:gd name="T45" fmla="*/ 167 h 1002"/>
                  <a:gd name="T46" fmla="*/ 522 w 1335"/>
                  <a:gd name="T47" fmla="*/ 251 h 1002"/>
                  <a:gd name="T48" fmla="*/ 835 w 1335"/>
                  <a:gd name="T49" fmla="*/ 459 h 1002"/>
                  <a:gd name="T50" fmla="*/ 835 w 1335"/>
                  <a:gd name="T51" fmla="*/ 543 h 1002"/>
                  <a:gd name="T52" fmla="*/ 1294 w 1335"/>
                  <a:gd name="T53" fmla="*/ 84 h 1002"/>
                  <a:gd name="T54" fmla="*/ 1210 w 1335"/>
                  <a:gd name="T55" fmla="*/ 84 h 1002"/>
                  <a:gd name="T56" fmla="*/ 1294 w 1335"/>
                  <a:gd name="T57" fmla="*/ 84 h 1002"/>
                  <a:gd name="T58" fmla="*/ 146 w 1335"/>
                  <a:gd name="T59" fmla="*/ 918 h 1002"/>
                  <a:gd name="T60" fmla="*/ 188 w 1335"/>
                  <a:gd name="T61" fmla="*/ 751 h 1002"/>
                  <a:gd name="T62" fmla="*/ 230 w 1335"/>
                  <a:gd name="T63" fmla="*/ 584 h 1002"/>
                  <a:gd name="T64" fmla="*/ 271 w 1335"/>
                  <a:gd name="T65" fmla="*/ 918 h 1002"/>
                  <a:gd name="T66" fmla="*/ 230 w 1335"/>
                  <a:gd name="T67" fmla="*/ 584 h 1002"/>
                  <a:gd name="T68" fmla="*/ 730 w 1335"/>
                  <a:gd name="T69" fmla="*/ 918 h 1002"/>
                  <a:gd name="T70" fmla="*/ 772 w 1335"/>
                  <a:gd name="T71" fmla="*/ 605 h 1002"/>
                  <a:gd name="T72" fmla="*/ 814 w 1335"/>
                  <a:gd name="T73" fmla="*/ 626 h 1002"/>
                  <a:gd name="T74" fmla="*/ 855 w 1335"/>
                  <a:gd name="T75" fmla="*/ 918 h 1002"/>
                  <a:gd name="T76" fmla="*/ 814 w 1335"/>
                  <a:gd name="T77" fmla="*/ 626 h 1002"/>
                  <a:gd name="T78" fmla="*/ 897 w 1335"/>
                  <a:gd name="T79" fmla="*/ 918 h 1002"/>
                  <a:gd name="T80" fmla="*/ 939 w 1335"/>
                  <a:gd name="T81" fmla="*/ 605 h 1002"/>
                  <a:gd name="T82" fmla="*/ 981 w 1335"/>
                  <a:gd name="T83" fmla="*/ 438 h 1002"/>
                  <a:gd name="T84" fmla="*/ 1022 w 1335"/>
                  <a:gd name="T85" fmla="*/ 918 h 1002"/>
                  <a:gd name="T86" fmla="*/ 981 w 1335"/>
                  <a:gd name="T87" fmla="*/ 438 h 1002"/>
                  <a:gd name="T88" fmla="*/ 1064 w 1335"/>
                  <a:gd name="T89" fmla="*/ 918 h 1002"/>
                  <a:gd name="T90" fmla="*/ 1106 w 1335"/>
                  <a:gd name="T91" fmla="*/ 355 h 1002"/>
                  <a:gd name="T92" fmla="*/ 1148 w 1335"/>
                  <a:gd name="T93" fmla="*/ 272 h 1002"/>
                  <a:gd name="T94" fmla="*/ 1189 w 1335"/>
                  <a:gd name="T95" fmla="*/ 918 h 1002"/>
                  <a:gd name="T96" fmla="*/ 1148 w 1335"/>
                  <a:gd name="T97" fmla="*/ 272 h 1002"/>
                  <a:gd name="T98" fmla="*/ 313 w 1335"/>
                  <a:gd name="T99" fmla="*/ 918 h 1002"/>
                  <a:gd name="T100" fmla="*/ 355 w 1335"/>
                  <a:gd name="T101" fmla="*/ 501 h 1002"/>
                  <a:gd name="T102" fmla="*/ 397 w 1335"/>
                  <a:gd name="T103" fmla="*/ 418 h 1002"/>
                  <a:gd name="T104" fmla="*/ 438 w 1335"/>
                  <a:gd name="T105" fmla="*/ 918 h 1002"/>
                  <a:gd name="T106" fmla="*/ 397 w 1335"/>
                  <a:gd name="T107" fmla="*/ 418 h 1002"/>
                  <a:gd name="T108" fmla="*/ 647 w 1335"/>
                  <a:gd name="T109" fmla="*/ 918 h 1002"/>
                  <a:gd name="T110" fmla="*/ 689 w 1335"/>
                  <a:gd name="T111" fmla="*/ 459 h 1002"/>
                  <a:gd name="T112" fmla="*/ 563 w 1335"/>
                  <a:gd name="T113" fmla="*/ 376 h 1002"/>
                  <a:gd name="T114" fmla="*/ 605 w 1335"/>
                  <a:gd name="T115" fmla="*/ 918 h 1002"/>
                  <a:gd name="T116" fmla="*/ 563 w 1335"/>
                  <a:gd name="T117" fmla="*/ 376 h 1002"/>
                  <a:gd name="T118" fmla="*/ 480 w 1335"/>
                  <a:gd name="T119" fmla="*/ 918 h 1002"/>
                  <a:gd name="T120" fmla="*/ 522 w 1335"/>
                  <a:gd name="T121" fmla="*/ 334 h 10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35" h="1002">
                    <a:moveTo>
                      <a:pt x="1231" y="209"/>
                    </a:moveTo>
                    <a:cubicBezTo>
                      <a:pt x="1273" y="209"/>
                      <a:pt x="1273" y="209"/>
                      <a:pt x="1273" y="209"/>
                    </a:cubicBezTo>
                    <a:cubicBezTo>
                      <a:pt x="1273" y="1002"/>
                      <a:pt x="1273" y="1002"/>
                      <a:pt x="1273" y="1002"/>
                    </a:cubicBezTo>
                    <a:cubicBezTo>
                      <a:pt x="63" y="1002"/>
                      <a:pt x="63" y="1002"/>
                      <a:pt x="63" y="1002"/>
                    </a:cubicBezTo>
                    <a:cubicBezTo>
                      <a:pt x="63" y="772"/>
                      <a:pt x="63" y="772"/>
                      <a:pt x="63" y="772"/>
                    </a:cubicBezTo>
                    <a:cubicBezTo>
                      <a:pt x="104" y="772"/>
                      <a:pt x="104" y="772"/>
                      <a:pt x="104" y="772"/>
                    </a:cubicBezTo>
                    <a:cubicBezTo>
                      <a:pt x="104" y="960"/>
                      <a:pt x="104" y="960"/>
                      <a:pt x="104" y="960"/>
                    </a:cubicBezTo>
                    <a:cubicBezTo>
                      <a:pt x="1231" y="960"/>
                      <a:pt x="1231" y="960"/>
                      <a:pt x="1231" y="960"/>
                    </a:cubicBezTo>
                    <a:lnTo>
                      <a:pt x="1231" y="209"/>
                    </a:lnTo>
                    <a:close/>
                    <a:moveTo>
                      <a:pt x="1335" y="84"/>
                    </a:moveTo>
                    <a:cubicBezTo>
                      <a:pt x="1335" y="130"/>
                      <a:pt x="1298" y="167"/>
                      <a:pt x="1252" y="167"/>
                    </a:cubicBezTo>
                    <a:cubicBezTo>
                      <a:pt x="1236" y="167"/>
                      <a:pt x="1222" y="163"/>
                      <a:pt x="1209" y="156"/>
                    </a:cubicBezTo>
                    <a:cubicBezTo>
                      <a:pt x="906" y="459"/>
                      <a:pt x="906" y="459"/>
                      <a:pt x="906" y="459"/>
                    </a:cubicBezTo>
                    <a:cubicBezTo>
                      <a:pt x="914" y="471"/>
                      <a:pt x="918" y="486"/>
                      <a:pt x="918" y="501"/>
                    </a:cubicBezTo>
                    <a:cubicBezTo>
                      <a:pt x="918" y="547"/>
                      <a:pt x="881" y="584"/>
                      <a:pt x="835" y="584"/>
                    </a:cubicBezTo>
                    <a:cubicBezTo>
                      <a:pt x="789" y="584"/>
                      <a:pt x="751" y="547"/>
                      <a:pt x="751" y="501"/>
                    </a:cubicBezTo>
                    <a:cubicBezTo>
                      <a:pt x="751" y="491"/>
                      <a:pt x="753" y="482"/>
                      <a:pt x="756" y="473"/>
                    </a:cubicBezTo>
                    <a:cubicBezTo>
                      <a:pt x="564" y="281"/>
                      <a:pt x="564" y="281"/>
                      <a:pt x="564" y="281"/>
                    </a:cubicBezTo>
                    <a:cubicBezTo>
                      <a:pt x="552" y="288"/>
                      <a:pt x="537" y="292"/>
                      <a:pt x="522" y="292"/>
                    </a:cubicBezTo>
                    <a:cubicBezTo>
                      <a:pt x="506" y="292"/>
                      <a:pt x="492" y="288"/>
                      <a:pt x="479" y="281"/>
                    </a:cubicBezTo>
                    <a:cubicBezTo>
                      <a:pt x="155" y="605"/>
                      <a:pt x="155" y="605"/>
                      <a:pt x="155" y="605"/>
                    </a:cubicBezTo>
                    <a:cubicBezTo>
                      <a:pt x="163" y="617"/>
                      <a:pt x="167" y="632"/>
                      <a:pt x="167" y="647"/>
                    </a:cubicBezTo>
                    <a:cubicBezTo>
                      <a:pt x="167" y="693"/>
                      <a:pt x="130" y="730"/>
                      <a:pt x="84" y="730"/>
                    </a:cubicBezTo>
                    <a:cubicBezTo>
                      <a:pt x="38" y="730"/>
                      <a:pt x="0" y="693"/>
                      <a:pt x="0" y="647"/>
                    </a:cubicBezTo>
                    <a:cubicBezTo>
                      <a:pt x="0" y="601"/>
                      <a:pt x="38" y="564"/>
                      <a:pt x="84" y="564"/>
                    </a:cubicBezTo>
                    <a:cubicBezTo>
                      <a:pt x="99" y="564"/>
                      <a:pt x="114" y="568"/>
                      <a:pt x="126" y="575"/>
                    </a:cubicBezTo>
                    <a:cubicBezTo>
                      <a:pt x="450" y="251"/>
                      <a:pt x="450" y="251"/>
                      <a:pt x="450" y="251"/>
                    </a:cubicBezTo>
                    <a:cubicBezTo>
                      <a:pt x="442" y="239"/>
                      <a:pt x="438" y="224"/>
                      <a:pt x="438" y="209"/>
                    </a:cubicBezTo>
                    <a:cubicBezTo>
                      <a:pt x="438" y="163"/>
                      <a:pt x="476" y="126"/>
                      <a:pt x="522" y="126"/>
                    </a:cubicBezTo>
                    <a:cubicBezTo>
                      <a:pt x="568" y="126"/>
                      <a:pt x="605" y="163"/>
                      <a:pt x="605" y="209"/>
                    </a:cubicBezTo>
                    <a:cubicBezTo>
                      <a:pt x="605" y="224"/>
                      <a:pt x="601" y="239"/>
                      <a:pt x="594" y="251"/>
                    </a:cubicBezTo>
                    <a:cubicBezTo>
                      <a:pt x="780" y="438"/>
                      <a:pt x="780" y="438"/>
                      <a:pt x="780" y="438"/>
                    </a:cubicBezTo>
                    <a:cubicBezTo>
                      <a:pt x="795" y="425"/>
                      <a:pt x="814" y="418"/>
                      <a:pt x="835" y="418"/>
                    </a:cubicBezTo>
                    <a:cubicBezTo>
                      <a:pt x="850" y="418"/>
                      <a:pt x="865" y="422"/>
                      <a:pt x="877" y="429"/>
                    </a:cubicBezTo>
                    <a:cubicBezTo>
                      <a:pt x="1180" y="126"/>
                      <a:pt x="1180" y="126"/>
                      <a:pt x="1180" y="126"/>
                    </a:cubicBezTo>
                    <a:cubicBezTo>
                      <a:pt x="1173" y="114"/>
                      <a:pt x="1168" y="99"/>
                      <a:pt x="1168" y="84"/>
                    </a:cubicBezTo>
                    <a:cubicBezTo>
                      <a:pt x="1168" y="38"/>
                      <a:pt x="1206" y="0"/>
                      <a:pt x="1252" y="0"/>
                    </a:cubicBezTo>
                    <a:cubicBezTo>
                      <a:pt x="1298" y="0"/>
                      <a:pt x="1335" y="38"/>
                      <a:pt x="1335" y="84"/>
                    </a:cubicBezTo>
                    <a:close/>
                    <a:moveTo>
                      <a:pt x="125" y="647"/>
                    </a:moveTo>
                    <a:cubicBezTo>
                      <a:pt x="125" y="624"/>
                      <a:pt x="107" y="605"/>
                      <a:pt x="84" y="605"/>
                    </a:cubicBezTo>
                    <a:cubicBezTo>
                      <a:pt x="61" y="605"/>
                      <a:pt x="42" y="624"/>
                      <a:pt x="42" y="647"/>
                    </a:cubicBezTo>
                    <a:cubicBezTo>
                      <a:pt x="42" y="670"/>
                      <a:pt x="61" y="689"/>
                      <a:pt x="84" y="689"/>
                    </a:cubicBezTo>
                    <a:cubicBezTo>
                      <a:pt x="107" y="689"/>
                      <a:pt x="125" y="670"/>
                      <a:pt x="125" y="647"/>
                    </a:cubicBezTo>
                    <a:close/>
                    <a:moveTo>
                      <a:pt x="522" y="251"/>
                    </a:moveTo>
                    <a:cubicBezTo>
                      <a:pt x="545" y="251"/>
                      <a:pt x="563" y="232"/>
                      <a:pt x="563" y="209"/>
                    </a:cubicBezTo>
                    <a:cubicBezTo>
                      <a:pt x="563" y="186"/>
                      <a:pt x="545" y="167"/>
                      <a:pt x="522" y="167"/>
                    </a:cubicBezTo>
                    <a:cubicBezTo>
                      <a:pt x="499" y="167"/>
                      <a:pt x="480" y="186"/>
                      <a:pt x="480" y="209"/>
                    </a:cubicBezTo>
                    <a:cubicBezTo>
                      <a:pt x="480" y="232"/>
                      <a:pt x="499" y="251"/>
                      <a:pt x="522" y="251"/>
                    </a:cubicBezTo>
                    <a:close/>
                    <a:moveTo>
                      <a:pt x="876" y="501"/>
                    </a:moveTo>
                    <a:cubicBezTo>
                      <a:pt x="876" y="478"/>
                      <a:pt x="858" y="459"/>
                      <a:pt x="835" y="459"/>
                    </a:cubicBezTo>
                    <a:cubicBezTo>
                      <a:pt x="812" y="459"/>
                      <a:pt x="793" y="478"/>
                      <a:pt x="793" y="501"/>
                    </a:cubicBezTo>
                    <a:cubicBezTo>
                      <a:pt x="793" y="524"/>
                      <a:pt x="812" y="543"/>
                      <a:pt x="835" y="543"/>
                    </a:cubicBezTo>
                    <a:cubicBezTo>
                      <a:pt x="858" y="543"/>
                      <a:pt x="876" y="524"/>
                      <a:pt x="876" y="501"/>
                    </a:cubicBezTo>
                    <a:close/>
                    <a:moveTo>
                      <a:pt x="1294" y="84"/>
                    </a:moveTo>
                    <a:cubicBezTo>
                      <a:pt x="1294" y="61"/>
                      <a:pt x="1275" y="42"/>
                      <a:pt x="1252" y="42"/>
                    </a:cubicBezTo>
                    <a:cubicBezTo>
                      <a:pt x="1229" y="42"/>
                      <a:pt x="1210" y="61"/>
                      <a:pt x="1210" y="84"/>
                    </a:cubicBezTo>
                    <a:cubicBezTo>
                      <a:pt x="1210" y="107"/>
                      <a:pt x="1229" y="126"/>
                      <a:pt x="1252" y="126"/>
                    </a:cubicBezTo>
                    <a:cubicBezTo>
                      <a:pt x="1275" y="126"/>
                      <a:pt x="1294" y="107"/>
                      <a:pt x="1294" y="84"/>
                    </a:cubicBezTo>
                    <a:close/>
                    <a:moveTo>
                      <a:pt x="146" y="751"/>
                    </a:moveTo>
                    <a:cubicBezTo>
                      <a:pt x="146" y="918"/>
                      <a:pt x="146" y="918"/>
                      <a:pt x="146" y="918"/>
                    </a:cubicBezTo>
                    <a:cubicBezTo>
                      <a:pt x="188" y="918"/>
                      <a:pt x="188" y="918"/>
                      <a:pt x="188" y="918"/>
                    </a:cubicBezTo>
                    <a:cubicBezTo>
                      <a:pt x="188" y="751"/>
                      <a:pt x="188" y="751"/>
                      <a:pt x="188" y="751"/>
                    </a:cubicBezTo>
                    <a:lnTo>
                      <a:pt x="146" y="751"/>
                    </a:lnTo>
                    <a:close/>
                    <a:moveTo>
                      <a:pt x="230" y="584"/>
                    </a:moveTo>
                    <a:cubicBezTo>
                      <a:pt x="230" y="918"/>
                      <a:pt x="230" y="918"/>
                      <a:pt x="230" y="918"/>
                    </a:cubicBezTo>
                    <a:cubicBezTo>
                      <a:pt x="271" y="918"/>
                      <a:pt x="271" y="918"/>
                      <a:pt x="271" y="918"/>
                    </a:cubicBezTo>
                    <a:cubicBezTo>
                      <a:pt x="271" y="584"/>
                      <a:pt x="271" y="584"/>
                      <a:pt x="271" y="584"/>
                    </a:cubicBezTo>
                    <a:lnTo>
                      <a:pt x="230" y="584"/>
                    </a:lnTo>
                    <a:close/>
                    <a:moveTo>
                      <a:pt x="730" y="605"/>
                    </a:moveTo>
                    <a:cubicBezTo>
                      <a:pt x="730" y="918"/>
                      <a:pt x="730" y="918"/>
                      <a:pt x="730" y="918"/>
                    </a:cubicBezTo>
                    <a:cubicBezTo>
                      <a:pt x="772" y="918"/>
                      <a:pt x="772" y="918"/>
                      <a:pt x="772" y="918"/>
                    </a:cubicBezTo>
                    <a:cubicBezTo>
                      <a:pt x="772" y="605"/>
                      <a:pt x="772" y="605"/>
                      <a:pt x="772" y="605"/>
                    </a:cubicBezTo>
                    <a:lnTo>
                      <a:pt x="730" y="605"/>
                    </a:lnTo>
                    <a:close/>
                    <a:moveTo>
                      <a:pt x="814" y="626"/>
                    </a:moveTo>
                    <a:cubicBezTo>
                      <a:pt x="814" y="918"/>
                      <a:pt x="814" y="918"/>
                      <a:pt x="814" y="918"/>
                    </a:cubicBezTo>
                    <a:cubicBezTo>
                      <a:pt x="855" y="918"/>
                      <a:pt x="855" y="918"/>
                      <a:pt x="855" y="918"/>
                    </a:cubicBezTo>
                    <a:cubicBezTo>
                      <a:pt x="855" y="626"/>
                      <a:pt x="855" y="626"/>
                      <a:pt x="855" y="626"/>
                    </a:cubicBezTo>
                    <a:lnTo>
                      <a:pt x="814" y="626"/>
                    </a:lnTo>
                    <a:close/>
                    <a:moveTo>
                      <a:pt x="897" y="605"/>
                    </a:moveTo>
                    <a:cubicBezTo>
                      <a:pt x="897" y="918"/>
                      <a:pt x="897" y="918"/>
                      <a:pt x="897" y="918"/>
                    </a:cubicBezTo>
                    <a:cubicBezTo>
                      <a:pt x="939" y="918"/>
                      <a:pt x="939" y="918"/>
                      <a:pt x="939" y="918"/>
                    </a:cubicBezTo>
                    <a:cubicBezTo>
                      <a:pt x="939" y="605"/>
                      <a:pt x="939" y="605"/>
                      <a:pt x="939" y="605"/>
                    </a:cubicBezTo>
                    <a:lnTo>
                      <a:pt x="897" y="605"/>
                    </a:lnTo>
                    <a:close/>
                    <a:moveTo>
                      <a:pt x="981" y="438"/>
                    </a:moveTo>
                    <a:cubicBezTo>
                      <a:pt x="981" y="918"/>
                      <a:pt x="981" y="918"/>
                      <a:pt x="981" y="918"/>
                    </a:cubicBezTo>
                    <a:cubicBezTo>
                      <a:pt x="1022" y="918"/>
                      <a:pt x="1022" y="918"/>
                      <a:pt x="1022" y="918"/>
                    </a:cubicBezTo>
                    <a:cubicBezTo>
                      <a:pt x="1022" y="438"/>
                      <a:pt x="1022" y="438"/>
                      <a:pt x="1022" y="438"/>
                    </a:cubicBezTo>
                    <a:lnTo>
                      <a:pt x="981" y="438"/>
                    </a:lnTo>
                    <a:close/>
                    <a:moveTo>
                      <a:pt x="1064" y="355"/>
                    </a:moveTo>
                    <a:cubicBezTo>
                      <a:pt x="1064" y="918"/>
                      <a:pt x="1064" y="918"/>
                      <a:pt x="1064" y="918"/>
                    </a:cubicBezTo>
                    <a:cubicBezTo>
                      <a:pt x="1106" y="918"/>
                      <a:pt x="1106" y="918"/>
                      <a:pt x="1106" y="918"/>
                    </a:cubicBezTo>
                    <a:cubicBezTo>
                      <a:pt x="1106" y="355"/>
                      <a:pt x="1106" y="355"/>
                      <a:pt x="1106" y="355"/>
                    </a:cubicBezTo>
                    <a:lnTo>
                      <a:pt x="1064" y="355"/>
                    </a:lnTo>
                    <a:close/>
                    <a:moveTo>
                      <a:pt x="1148" y="272"/>
                    </a:moveTo>
                    <a:cubicBezTo>
                      <a:pt x="1148" y="918"/>
                      <a:pt x="1148" y="918"/>
                      <a:pt x="1148" y="918"/>
                    </a:cubicBezTo>
                    <a:cubicBezTo>
                      <a:pt x="1189" y="918"/>
                      <a:pt x="1189" y="918"/>
                      <a:pt x="1189" y="918"/>
                    </a:cubicBezTo>
                    <a:cubicBezTo>
                      <a:pt x="1189" y="272"/>
                      <a:pt x="1189" y="272"/>
                      <a:pt x="1189" y="272"/>
                    </a:cubicBezTo>
                    <a:lnTo>
                      <a:pt x="1148" y="272"/>
                    </a:lnTo>
                    <a:close/>
                    <a:moveTo>
                      <a:pt x="313" y="501"/>
                    </a:moveTo>
                    <a:cubicBezTo>
                      <a:pt x="313" y="918"/>
                      <a:pt x="313" y="918"/>
                      <a:pt x="313" y="918"/>
                    </a:cubicBezTo>
                    <a:cubicBezTo>
                      <a:pt x="355" y="918"/>
                      <a:pt x="355" y="918"/>
                      <a:pt x="355" y="918"/>
                    </a:cubicBezTo>
                    <a:cubicBezTo>
                      <a:pt x="355" y="501"/>
                      <a:pt x="355" y="501"/>
                      <a:pt x="355" y="501"/>
                    </a:cubicBezTo>
                    <a:lnTo>
                      <a:pt x="313" y="501"/>
                    </a:lnTo>
                    <a:close/>
                    <a:moveTo>
                      <a:pt x="397" y="418"/>
                    </a:moveTo>
                    <a:cubicBezTo>
                      <a:pt x="397" y="918"/>
                      <a:pt x="397" y="918"/>
                      <a:pt x="397" y="918"/>
                    </a:cubicBezTo>
                    <a:cubicBezTo>
                      <a:pt x="438" y="918"/>
                      <a:pt x="438" y="918"/>
                      <a:pt x="438" y="918"/>
                    </a:cubicBezTo>
                    <a:cubicBezTo>
                      <a:pt x="438" y="418"/>
                      <a:pt x="438" y="418"/>
                      <a:pt x="438" y="418"/>
                    </a:cubicBezTo>
                    <a:lnTo>
                      <a:pt x="397" y="418"/>
                    </a:lnTo>
                    <a:close/>
                    <a:moveTo>
                      <a:pt x="647" y="459"/>
                    </a:moveTo>
                    <a:cubicBezTo>
                      <a:pt x="647" y="918"/>
                      <a:pt x="647" y="918"/>
                      <a:pt x="647" y="918"/>
                    </a:cubicBezTo>
                    <a:cubicBezTo>
                      <a:pt x="689" y="918"/>
                      <a:pt x="689" y="918"/>
                      <a:pt x="689" y="918"/>
                    </a:cubicBezTo>
                    <a:cubicBezTo>
                      <a:pt x="689" y="459"/>
                      <a:pt x="689" y="459"/>
                      <a:pt x="689" y="459"/>
                    </a:cubicBezTo>
                    <a:lnTo>
                      <a:pt x="647" y="459"/>
                    </a:lnTo>
                    <a:close/>
                    <a:moveTo>
                      <a:pt x="563" y="376"/>
                    </a:moveTo>
                    <a:cubicBezTo>
                      <a:pt x="563" y="918"/>
                      <a:pt x="563" y="918"/>
                      <a:pt x="563" y="918"/>
                    </a:cubicBezTo>
                    <a:cubicBezTo>
                      <a:pt x="605" y="918"/>
                      <a:pt x="605" y="918"/>
                      <a:pt x="605" y="918"/>
                    </a:cubicBezTo>
                    <a:cubicBezTo>
                      <a:pt x="605" y="376"/>
                      <a:pt x="605" y="376"/>
                      <a:pt x="605" y="376"/>
                    </a:cubicBezTo>
                    <a:lnTo>
                      <a:pt x="563" y="376"/>
                    </a:lnTo>
                    <a:close/>
                    <a:moveTo>
                      <a:pt x="480" y="334"/>
                    </a:moveTo>
                    <a:cubicBezTo>
                      <a:pt x="480" y="918"/>
                      <a:pt x="480" y="918"/>
                      <a:pt x="480" y="918"/>
                    </a:cubicBezTo>
                    <a:cubicBezTo>
                      <a:pt x="522" y="918"/>
                      <a:pt x="522" y="918"/>
                      <a:pt x="522" y="918"/>
                    </a:cubicBezTo>
                    <a:cubicBezTo>
                      <a:pt x="522" y="334"/>
                      <a:pt x="522" y="334"/>
                      <a:pt x="522" y="334"/>
                    </a:cubicBezTo>
                    <a:lnTo>
                      <a:pt x="480" y="334"/>
                    </a:lnTo>
                    <a:close/>
                  </a:path>
                </a:pathLst>
              </a:custGeom>
              <a:solidFill>
                <a:schemeClr val="bg1"/>
              </a:solidFill>
              <a:ln>
                <a:noFill/>
              </a:ln>
            </p:spPr>
            <p:txBody>
              <a:bodyPr vert="horz" wrap="square" lIns="91344" tIns="45672" rIns="91344" bIns="45672" numCol="1" anchor="t" anchorCtr="0" compatLnSpc="1">
                <a:prstTxWarp prst="textNoShape">
                  <a:avLst/>
                </a:prstTxWarp>
              </a:bodyPr>
              <a:lstStyle/>
              <a:p>
                <a:pPr defTabSz="456766"/>
                <a:endParaRPr lang="en-US" sz="1400" dirty="0">
                  <a:solidFill>
                    <a:srgbClr val="FFFFFF"/>
                  </a:solidFill>
                  <a:latin typeface="Century Gothic"/>
                  <a:ea typeface="Century Gothic"/>
                  <a:cs typeface="Century Gothic"/>
                </a:endParaRPr>
              </a:p>
            </p:txBody>
          </p:sp>
        </p:grpSp>
        <p:sp>
          <p:nvSpPr>
            <p:cNvPr id="333" name="TextBox 332"/>
            <p:cNvSpPr txBox="1"/>
            <p:nvPr/>
          </p:nvSpPr>
          <p:spPr>
            <a:xfrm>
              <a:off x="3293622" y="3205336"/>
              <a:ext cx="881974" cy="322359"/>
            </a:xfrm>
            <a:prstGeom prst="rect">
              <a:avLst/>
            </a:prstGeom>
            <a:noFill/>
          </p:spPr>
          <p:txBody>
            <a:bodyPr wrap="square" rtlCol="0">
              <a:noAutofit/>
            </a:bodyPr>
            <a:lstStyle/>
            <a:p>
              <a:pPr algn="ctr" defTabSz="456766">
                <a:lnSpc>
                  <a:spcPct val="90000"/>
                </a:lnSpc>
                <a:buClr>
                  <a:srgbClr val="D1232B"/>
                </a:buClr>
              </a:pPr>
              <a:r>
                <a:rPr lang="en-US" sz="800" dirty="0">
                  <a:solidFill>
                    <a:srgbClr val="FFFFFF"/>
                  </a:solidFill>
                  <a:latin typeface="Century Gothic" panose="020F0302020204030204"/>
                  <a:ea typeface="Century Gothic"/>
                  <a:cs typeface="Century Gothic"/>
                </a:rPr>
                <a:t>Predictive Modeling</a:t>
              </a:r>
            </a:p>
          </p:txBody>
        </p:sp>
        <p:grpSp>
          <p:nvGrpSpPr>
            <p:cNvPr id="323" name="Group 322"/>
            <p:cNvGrpSpPr/>
            <p:nvPr/>
          </p:nvGrpSpPr>
          <p:grpSpPr>
            <a:xfrm>
              <a:off x="4494383" y="2178060"/>
              <a:ext cx="938582" cy="698852"/>
              <a:chOff x="4977779" y="2513460"/>
              <a:chExt cx="1192235" cy="794049"/>
            </a:xfrm>
          </p:grpSpPr>
          <p:sp>
            <p:nvSpPr>
              <p:cNvPr id="331" name="TextBox 330"/>
              <p:cNvSpPr txBox="1"/>
              <p:nvPr/>
            </p:nvSpPr>
            <p:spPr>
              <a:xfrm>
                <a:off x="4977779" y="2975903"/>
                <a:ext cx="1192235" cy="331606"/>
              </a:xfrm>
              <a:prstGeom prst="rect">
                <a:avLst/>
              </a:prstGeom>
              <a:noFill/>
            </p:spPr>
            <p:txBody>
              <a:bodyPr wrap="square" rtlCol="0">
                <a:noAutofit/>
              </a:bodyPr>
              <a:lstStyle/>
              <a:p>
                <a:pPr algn="ctr" defTabSz="456766">
                  <a:lnSpc>
                    <a:spcPct val="90000"/>
                  </a:lnSpc>
                  <a:buClr>
                    <a:srgbClr val="D1232B"/>
                  </a:buClr>
                </a:pPr>
                <a:r>
                  <a:rPr lang="en-US" sz="800" dirty="0">
                    <a:solidFill>
                      <a:srgbClr val="FFFFFF"/>
                    </a:solidFill>
                    <a:latin typeface="Century Gothic" panose="020F0302020204030204"/>
                    <a:ea typeface="Century Gothic"/>
                    <a:cs typeface="Century Gothic"/>
                  </a:rPr>
                  <a:t>Peer</a:t>
                </a:r>
                <a:br>
                  <a:rPr lang="en-US" sz="800" dirty="0">
                    <a:solidFill>
                      <a:srgbClr val="FFFFFF"/>
                    </a:solidFill>
                    <a:latin typeface="Century Gothic" panose="020F0302020204030204"/>
                    <a:ea typeface="Century Gothic"/>
                    <a:cs typeface="Century Gothic"/>
                  </a:rPr>
                </a:br>
                <a:r>
                  <a:rPr lang="en-US" sz="800" dirty="0">
                    <a:solidFill>
                      <a:srgbClr val="FFFFFF"/>
                    </a:solidFill>
                    <a:latin typeface="Century Gothic" panose="020F0302020204030204"/>
                    <a:ea typeface="Century Gothic"/>
                    <a:cs typeface="Century Gothic"/>
                  </a:rPr>
                  <a:t>Benchmarking</a:t>
                </a:r>
              </a:p>
            </p:txBody>
          </p:sp>
          <p:pic>
            <p:nvPicPr>
              <p:cNvPr id="332" name="Picture 331"/>
              <p:cNvPicPr>
                <a:picLocks noChangeAspect="1"/>
              </p:cNvPicPr>
              <p:nvPr/>
            </p:nvPicPr>
            <p:blipFill>
              <a:blip r:embed="rId35" cstate="email">
                <a:extLst>
                  <a:ext uri="{28A0092B-C50C-407E-A947-70E740481C1C}">
                    <a14:useLocalDpi xmlns:a14="http://schemas.microsoft.com/office/drawing/2010/main"/>
                  </a:ext>
                </a:extLst>
              </a:blip>
              <a:stretch>
                <a:fillRect/>
              </a:stretch>
            </p:blipFill>
            <p:spPr>
              <a:xfrm>
                <a:off x="5221752" y="2513460"/>
                <a:ext cx="638792" cy="551684"/>
              </a:xfrm>
              <a:prstGeom prst="rect">
                <a:avLst/>
              </a:prstGeom>
            </p:spPr>
          </p:pic>
        </p:grpSp>
        <p:grpSp>
          <p:nvGrpSpPr>
            <p:cNvPr id="325" name="Group 324"/>
            <p:cNvGrpSpPr/>
            <p:nvPr/>
          </p:nvGrpSpPr>
          <p:grpSpPr>
            <a:xfrm>
              <a:off x="3482279" y="3585126"/>
              <a:ext cx="867175" cy="560851"/>
              <a:chOff x="3795362" y="2856538"/>
              <a:chExt cx="1101530" cy="637250"/>
            </a:xfrm>
          </p:grpSpPr>
          <p:grpSp>
            <p:nvGrpSpPr>
              <p:cNvPr id="326" name="Group 325"/>
              <p:cNvGrpSpPr/>
              <p:nvPr/>
            </p:nvGrpSpPr>
            <p:grpSpPr>
              <a:xfrm>
                <a:off x="4176539" y="2856538"/>
                <a:ext cx="292358" cy="292356"/>
                <a:chOff x="3428632" y="2892076"/>
                <a:chExt cx="292358" cy="292356"/>
              </a:xfrm>
            </p:grpSpPr>
            <p:sp>
              <p:nvSpPr>
                <p:cNvPr id="328" name="Freeform 13"/>
                <p:cNvSpPr>
                  <a:spLocks noEditPoints="1"/>
                </p:cNvSpPr>
                <p:nvPr/>
              </p:nvSpPr>
              <p:spPr bwMode="auto">
                <a:xfrm>
                  <a:off x="3428632" y="2892076"/>
                  <a:ext cx="292358" cy="292356"/>
                </a:xfrm>
                <a:custGeom>
                  <a:avLst/>
                  <a:gdLst>
                    <a:gd name="T0" fmla="*/ 62 w 144"/>
                    <a:gd name="T1" fmla="*/ 144 h 145"/>
                    <a:gd name="T2" fmla="*/ 59 w 144"/>
                    <a:gd name="T3" fmla="*/ 138 h 145"/>
                    <a:gd name="T4" fmla="*/ 48 w 144"/>
                    <a:gd name="T5" fmla="*/ 121 h 145"/>
                    <a:gd name="T6" fmla="*/ 34 w 144"/>
                    <a:gd name="T7" fmla="*/ 132 h 145"/>
                    <a:gd name="T8" fmla="*/ 14 w 144"/>
                    <a:gd name="T9" fmla="*/ 114 h 145"/>
                    <a:gd name="T10" fmla="*/ 16 w 144"/>
                    <a:gd name="T11" fmla="*/ 108 h 145"/>
                    <a:gd name="T12" fmla="*/ 12 w 144"/>
                    <a:gd name="T13" fmla="*/ 85 h 145"/>
                    <a:gd name="T14" fmla="*/ 3 w 144"/>
                    <a:gd name="T15" fmla="*/ 86 h 145"/>
                    <a:gd name="T16" fmla="*/ 0 w 144"/>
                    <a:gd name="T17" fmla="*/ 73 h 145"/>
                    <a:gd name="T18" fmla="*/ 3 w 144"/>
                    <a:gd name="T19" fmla="*/ 59 h 145"/>
                    <a:gd name="T20" fmla="*/ 12 w 144"/>
                    <a:gd name="T21" fmla="*/ 61 h 145"/>
                    <a:gd name="T22" fmla="*/ 16 w 144"/>
                    <a:gd name="T23" fmla="*/ 37 h 145"/>
                    <a:gd name="T24" fmla="*/ 14 w 144"/>
                    <a:gd name="T25" fmla="*/ 31 h 145"/>
                    <a:gd name="T26" fmla="*/ 34 w 144"/>
                    <a:gd name="T27" fmla="*/ 13 h 145"/>
                    <a:gd name="T28" fmla="*/ 48 w 144"/>
                    <a:gd name="T29" fmla="*/ 25 h 145"/>
                    <a:gd name="T30" fmla="*/ 59 w 144"/>
                    <a:gd name="T31" fmla="*/ 7 h 145"/>
                    <a:gd name="T32" fmla="*/ 62 w 144"/>
                    <a:gd name="T33" fmla="*/ 1 h 145"/>
                    <a:gd name="T34" fmla="*/ 86 w 144"/>
                    <a:gd name="T35" fmla="*/ 4 h 145"/>
                    <a:gd name="T36" fmla="*/ 84 w 144"/>
                    <a:gd name="T37" fmla="*/ 13 h 145"/>
                    <a:gd name="T38" fmla="*/ 108 w 144"/>
                    <a:gd name="T39" fmla="*/ 16 h 145"/>
                    <a:gd name="T40" fmla="*/ 114 w 144"/>
                    <a:gd name="T41" fmla="*/ 14 h 145"/>
                    <a:gd name="T42" fmla="*/ 132 w 144"/>
                    <a:gd name="T43" fmla="*/ 35 h 145"/>
                    <a:gd name="T44" fmla="*/ 120 w 144"/>
                    <a:gd name="T45" fmla="*/ 49 h 145"/>
                    <a:gd name="T46" fmla="*/ 138 w 144"/>
                    <a:gd name="T47" fmla="*/ 59 h 145"/>
                    <a:gd name="T48" fmla="*/ 144 w 144"/>
                    <a:gd name="T49" fmla="*/ 62 h 145"/>
                    <a:gd name="T50" fmla="*/ 144 w 144"/>
                    <a:gd name="T51" fmla="*/ 83 h 145"/>
                    <a:gd name="T52" fmla="*/ 138 w 144"/>
                    <a:gd name="T53" fmla="*/ 86 h 145"/>
                    <a:gd name="T54" fmla="*/ 120 w 144"/>
                    <a:gd name="T55" fmla="*/ 97 h 145"/>
                    <a:gd name="T56" fmla="*/ 132 w 144"/>
                    <a:gd name="T57" fmla="*/ 111 h 145"/>
                    <a:gd name="T58" fmla="*/ 114 w 144"/>
                    <a:gd name="T59" fmla="*/ 131 h 145"/>
                    <a:gd name="T60" fmla="*/ 108 w 144"/>
                    <a:gd name="T61" fmla="*/ 129 h 145"/>
                    <a:gd name="T62" fmla="*/ 84 w 144"/>
                    <a:gd name="T63" fmla="*/ 133 h 145"/>
                    <a:gd name="T64" fmla="*/ 86 w 144"/>
                    <a:gd name="T65" fmla="*/ 142 h 145"/>
                    <a:gd name="T66" fmla="*/ 72 w 144"/>
                    <a:gd name="T67" fmla="*/ 145 h 145"/>
                    <a:gd name="T68" fmla="*/ 77 w 144"/>
                    <a:gd name="T69" fmla="*/ 136 h 145"/>
                    <a:gd name="T70" fmla="*/ 96 w 144"/>
                    <a:gd name="T71" fmla="*/ 113 h 145"/>
                    <a:gd name="T72" fmla="*/ 122 w 144"/>
                    <a:gd name="T73" fmla="*/ 113 h 145"/>
                    <a:gd name="T74" fmla="*/ 132 w 144"/>
                    <a:gd name="T75" fmla="*/ 77 h 145"/>
                    <a:gd name="T76" fmla="*/ 136 w 144"/>
                    <a:gd name="T77" fmla="*/ 73 h 145"/>
                    <a:gd name="T78" fmla="*/ 132 w 144"/>
                    <a:gd name="T79" fmla="*/ 69 h 145"/>
                    <a:gd name="T80" fmla="*/ 122 w 144"/>
                    <a:gd name="T81" fmla="*/ 32 h 145"/>
                    <a:gd name="T82" fmla="*/ 96 w 144"/>
                    <a:gd name="T83" fmla="*/ 33 h 145"/>
                    <a:gd name="T84" fmla="*/ 77 w 144"/>
                    <a:gd name="T85" fmla="*/ 9 h 145"/>
                    <a:gd name="T86" fmla="*/ 68 w 144"/>
                    <a:gd name="T87" fmla="*/ 13 h 145"/>
                    <a:gd name="T88" fmla="*/ 32 w 144"/>
                    <a:gd name="T89" fmla="*/ 23 h 145"/>
                    <a:gd name="T90" fmla="*/ 32 w 144"/>
                    <a:gd name="T91" fmla="*/ 49 h 145"/>
                    <a:gd name="T92" fmla="*/ 9 w 144"/>
                    <a:gd name="T93" fmla="*/ 68 h 145"/>
                    <a:gd name="T94" fmla="*/ 9 w 144"/>
                    <a:gd name="T95" fmla="*/ 77 h 145"/>
                    <a:gd name="T96" fmla="*/ 32 w 144"/>
                    <a:gd name="T97" fmla="*/ 97 h 145"/>
                    <a:gd name="T98" fmla="*/ 32 w 144"/>
                    <a:gd name="T99" fmla="*/ 122 h 145"/>
                    <a:gd name="T100" fmla="*/ 68 w 144"/>
                    <a:gd name="T101" fmla="*/ 133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4" h="145">
                      <a:moveTo>
                        <a:pt x="72" y="145"/>
                      </a:moveTo>
                      <a:cubicBezTo>
                        <a:pt x="69" y="145"/>
                        <a:pt x="66" y="144"/>
                        <a:pt x="62" y="144"/>
                      </a:cubicBezTo>
                      <a:cubicBezTo>
                        <a:pt x="61" y="144"/>
                        <a:pt x="60" y="143"/>
                        <a:pt x="59" y="142"/>
                      </a:cubicBezTo>
                      <a:cubicBezTo>
                        <a:pt x="58" y="141"/>
                        <a:pt x="58" y="139"/>
                        <a:pt x="59" y="138"/>
                      </a:cubicBezTo>
                      <a:cubicBezTo>
                        <a:pt x="60" y="136"/>
                        <a:pt x="60" y="134"/>
                        <a:pt x="60" y="133"/>
                      </a:cubicBezTo>
                      <a:cubicBezTo>
                        <a:pt x="60" y="126"/>
                        <a:pt x="55" y="121"/>
                        <a:pt x="48" y="121"/>
                      </a:cubicBezTo>
                      <a:cubicBezTo>
                        <a:pt x="43" y="121"/>
                        <a:pt x="38" y="124"/>
                        <a:pt x="37" y="129"/>
                      </a:cubicBezTo>
                      <a:cubicBezTo>
                        <a:pt x="37" y="130"/>
                        <a:pt x="36" y="131"/>
                        <a:pt x="34" y="132"/>
                      </a:cubicBezTo>
                      <a:cubicBezTo>
                        <a:pt x="33" y="132"/>
                        <a:pt x="32" y="132"/>
                        <a:pt x="31" y="131"/>
                      </a:cubicBezTo>
                      <a:cubicBezTo>
                        <a:pt x="24" y="127"/>
                        <a:pt x="18" y="121"/>
                        <a:pt x="14" y="114"/>
                      </a:cubicBezTo>
                      <a:cubicBezTo>
                        <a:pt x="13" y="113"/>
                        <a:pt x="13" y="112"/>
                        <a:pt x="13" y="111"/>
                      </a:cubicBezTo>
                      <a:cubicBezTo>
                        <a:pt x="14" y="109"/>
                        <a:pt x="15" y="108"/>
                        <a:pt x="16" y="108"/>
                      </a:cubicBezTo>
                      <a:cubicBezTo>
                        <a:pt x="21" y="107"/>
                        <a:pt x="24" y="102"/>
                        <a:pt x="24" y="97"/>
                      </a:cubicBezTo>
                      <a:cubicBezTo>
                        <a:pt x="24" y="90"/>
                        <a:pt x="19" y="85"/>
                        <a:pt x="12" y="85"/>
                      </a:cubicBezTo>
                      <a:cubicBezTo>
                        <a:pt x="11" y="85"/>
                        <a:pt x="9" y="85"/>
                        <a:pt x="7" y="86"/>
                      </a:cubicBezTo>
                      <a:cubicBezTo>
                        <a:pt x="6" y="87"/>
                        <a:pt x="4" y="87"/>
                        <a:pt x="3" y="86"/>
                      </a:cubicBezTo>
                      <a:cubicBezTo>
                        <a:pt x="2" y="85"/>
                        <a:pt x="1" y="84"/>
                        <a:pt x="1" y="83"/>
                      </a:cubicBezTo>
                      <a:cubicBezTo>
                        <a:pt x="1" y="79"/>
                        <a:pt x="0" y="76"/>
                        <a:pt x="0" y="73"/>
                      </a:cubicBezTo>
                      <a:cubicBezTo>
                        <a:pt x="0" y="69"/>
                        <a:pt x="1" y="66"/>
                        <a:pt x="1" y="62"/>
                      </a:cubicBezTo>
                      <a:cubicBezTo>
                        <a:pt x="1" y="61"/>
                        <a:pt x="2" y="60"/>
                        <a:pt x="3" y="59"/>
                      </a:cubicBezTo>
                      <a:cubicBezTo>
                        <a:pt x="4" y="59"/>
                        <a:pt x="6" y="59"/>
                        <a:pt x="7" y="59"/>
                      </a:cubicBezTo>
                      <a:cubicBezTo>
                        <a:pt x="9" y="60"/>
                        <a:pt x="11" y="61"/>
                        <a:pt x="12" y="61"/>
                      </a:cubicBezTo>
                      <a:cubicBezTo>
                        <a:pt x="19" y="61"/>
                        <a:pt x="24" y="55"/>
                        <a:pt x="24" y="49"/>
                      </a:cubicBezTo>
                      <a:cubicBezTo>
                        <a:pt x="24" y="43"/>
                        <a:pt x="21" y="39"/>
                        <a:pt x="16" y="37"/>
                      </a:cubicBezTo>
                      <a:cubicBezTo>
                        <a:pt x="15" y="37"/>
                        <a:pt x="14" y="36"/>
                        <a:pt x="13" y="35"/>
                      </a:cubicBezTo>
                      <a:cubicBezTo>
                        <a:pt x="13" y="33"/>
                        <a:pt x="13" y="32"/>
                        <a:pt x="14" y="31"/>
                      </a:cubicBezTo>
                      <a:cubicBezTo>
                        <a:pt x="18" y="24"/>
                        <a:pt x="24" y="19"/>
                        <a:pt x="31" y="14"/>
                      </a:cubicBezTo>
                      <a:cubicBezTo>
                        <a:pt x="32" y="13"/>
                        <a:pt x="33" y="13"/>
                        <a:pt x="34" y="13"/>
                      </a:cubicBezTo>
                      <a:cubicBezTo>
                        <a:pt x="36" y="14"/>
                        <a:pt x="37" y="15"/>
                        <a:pt x="37" y="16"/>
                      </a:cubicBezTo>
                      <a:cubicBezTo>
                        <a:pt x="38" y="21"/>
                        <a:pt x="43" y="25"/>
                        <a:pt x="48" y="25"/>
                      </a:cubicBezTo>
                      <a:cubicBezTo>
                        <a:pt x="55" y="25"/>
                        <a:pt x="60" y="19"/>
                        <a:pt x="60" y="13"/>
                      </a:cubicBezTo>
                      <a:cubicBezTo>
                        <a:pt x="60" y="11"/>
                        <a:pt x="60" y="9"/>
                        <a:pt x="59" y="7"/>
                      </a:cubicBezTo>
                      <a:cubicBezTo>
                        <a:pt x="58" y="6"/>
                        <a:pt x="58" y="5"/>
                        <a:pt x="59" y="4"/>
                      </a:cubicBezTo>
                      <a:cubicBezTo>
                        <a:pt x="60" y="2"/>
                        <a:pt x="61" y="2"/>
                        <a:pt x="62" y="1"/>
                      </a:cubicBezTo>
                      <a:cubicBezTo>
                        <a:pt x="70" y="0"/>
                        <a:pt x="75" y="0"/>
                        <a:pt x="83" y="1"/>
                      </a:cubicBezTo>
                      <a:cubicBezTo>
                        <a:pt x="84" y="2"/>
                        <a:pt x="85" y="2"/>
                        <a:pt x="86" y="4"/>
                      </a:cubicBezTo>
                      <a:cubicBezTo>
                        <a:pt x="86" y="5"/>
                        <a:pt x="86" y="6"/>
                        <a:pt x="86" y="7"/>
                      </a:cubicBezTo>
                      <a:cubicBezTo>
                        <a:pt x="85" y="9"/>
                        <a:pt x="84" y="11"/>
                        <a:pt x="84" y="13"/>
                      </a:cubicBezTo>
                      <a:cubicBezTo>
                        <a:pt x="84" y="19"/>
                        <a:pt x="90" y="25"/>
                        <a:pt x="96" y="25"/>
                      </a:cubicBezTo>
                      <a:cubicBezTo>
                        <a:pt x="102" y="25"/>
                        <a:pt x="106" y="21"/>
                        <a:pt x="108" y="16"/>
                      </a:cubicBezTo>
                      <a:cubicBezTo>
                        <a:pt x="108" y="15"/>
                        <a:pt x="109" y="14"/>
                        <a:pt x="110" y="13"/>
                      </a:cubicBezTo>
                      <a:cubicBezTo>
                        <a:pt x="112" y="13"/>
                        <a:pt x="113" y="13"/>
                        <a:pt x="114" y="14"/>
                      </a:cubicBezTo>
                      <a:cubicBezTo>
                        <a:pt x="121" y="19"/>
                        <a:pt x="126" y="24"/>
                        <a:pt x="131" y="31"/>
                      </a:cubicBezTo>
                      <a:cubicBezTo>
                        <a:pt x="132" y="32"/>
                        <a:pt x="132" y="33"/>
                        <a:pt x="132" y="35"/>
                      </a:cubicBezTo>
                      <a:cubicBezTo>
                        <a:pt x="131" y="36"/>
                        <a:pt x="130" y="37"/>
                        <a:pt x="129" y="37"/>
                      </a:cubicBezTo>
                      <a:cubicBezTo>
                        <a:pt x="124" y="39"/>
                        <a:pt x="120" y="43"/>
                        <a:pt x="120" y="49"/>
                      </a:cubicBezTo>
                      <a:cubicBezTo>
                        <a:pt x="120" y="55"/>
                        <a:pt x="126" y="61"/>
                        <a:pt x="132" y="61"/>
                      </a:cubicBezTo>
                      <a:cubicBezTo>
                        <a:pt x="134" y="61"/>
                        <a:pt x="136" y="60"/>
                        <a:pt x="138" y="59"/>
                      </a:cubicBezTo>
                      <a:cubicBezTo>
                        <a:pt x="139" y="59"/>
                        <a:pt x="140" y="59"/>
                        <a:pt x="141" y="59"/>
                      </a:cubicBezTo>
                      <a:cubicBezTo>
                        <a:pt x="143" y="60"/>
                        <a:pt x="143" y="61"/>
                        <a:pt x="144" y="62"/>
                      </a:cubicBezTo>
                      <a:cubicBezTo>
                        <a:pt x="144" y="66"/>
                        <a:pt x="144" y="69"/>
                        <a:pt x="144" y="73"/>
                      </a:cubicBezTo>
                      <a:cubicBezTo>
                        <a:pt x="144" y="76"/>
                        <a:pt x="144" y="79"/>
                        <a:pt x="144" y="83"/>
                      </a:cubicBezTo>
                      <a:cubicBezTo>
                        <a:pt x="143" y="84"/>
                        <a:pt x="143" y="85"/>
                        <a:pt x="141" y="86"/>
                      </a:cubicBezTo>
                      <a:cubicBezTo>
                        <a:pt x="140" y="87"/>
                        <a:pt x="139" y="87"/>
                        <a:pt x="138" y="86"/>
                      </a:cubicBezTo>
                      <a:cubicBezTo>
                        <a:pt x="136" y="85"/>
                        <a:pt x="134" y="85"/>
                        <a:pt x="132" y="85"/>
                      </a:cubicBezTo>
                      <a:cubicBezTo>
                        <a:pt x="126" y="85"/>
                        <a:pt x="120" y="90"/>
                        <a:pt x="120" y="97"/>
                      </a:cubicBezTo>
                      <a:cubicBezTo>
                        <a:pt x="120" y="102"/>
                        <a:pt x="124" y="107"/>
                        <a:pt x="129" y="108"/>
                      </a:cubicBezTo>
                      <a:cubicBezTo>
                        <a:pt x="130" y="108"/>
                        <a:pt x="131" y="109"/>
                        <a:pt x="132" y="111"/>
                      </a:cubicBezTo>
                      <a:cubicBezTo>
                        <a:pt x="132" y="112"/>
                        <a:pt x="132" y="113"/>
                        <a:pt x="131" y="114"/>
                      </a:cubicBezTo>
                      <a:cubicBezTo>
                        <a:pt x="126" y="121"/>
                        <a:pt x="121" y="127"/>
                        <a:pt x="114" y="131"/>
                      </a:cubicBezTo>
                      <a:cubicBezTo>
                        <a:pt x="113" y="132"/>
                        <a:pt x="112" y="132"/>
                        <a:pt x="110" y="132"/>
                      </a:cubicBezTo>
                      <a:cubicBezTo>
                        <a:pt x="109" y="131"/>
                        <a:pt x="108" y="130"/>
                        <a:pt x="108" y="129"/>
                      </a:cubicBezTo>
                      <a:cubicBezTo>
                        <a:pt x="106" y="124"/>
                        <a:pt x="102" y="121"/>
                        <a:pt x="96" y="121"/>
                      </a:cubicBezTo>
                      <a:cubicBezTo>
                        <a:pt x="90" y="121"/>
                        <a:pt x="84" y="126"/>
                        <a:pt x="84" y="133"/>
                      </a:cubicBezTo>
                      <a:cubicBezTo>
                        <a:pt x="84" y="134"/>
                        <a:pt x="85" y="136"/>
                        <a:pt x="86" y="138"/>
                      </a:cubicBezTo>
                      <a:cubicBezTo>
                        <a:pt x="86" y="139"/>
                        <a:pt x="86" y="141"/>
                        <a:pt x="86" y="142"/>
                      </a:cubicBezTo>
                      <a:cubicBezTo>
                        <a:pt x="85" y="143"/>
                        <a:pt x="84" y="144"/>
                        <a:pt x="83" y="144"/>
                      </a:cubicBezTo>
                      <a:cubicBezTo>
                        <a:pt x="79" y="144"/>
                        <a:pt x="76" y="145"/>
                        <a:pt x="72" y="145"/>
                      </a:cubicBezTo>
                      <a:close/>
                      <a:moveTo>
                        <a:pt x="68" y="136"/>
                      </a:moveTo>
                      <a:cubicBezTo>
                        <a:pt x="71" y="137"/>
                        <a:pt x="74" y="137"/>
                        <a:pt x="77" y="136"/>
                      </a:cubicBezTo>
                      <a:cubicBezTo>
                        <a:pt x="76" y="135"/>
                        <a:pt x="76" y="134"/>
                        <a:pt x="76" y="133"/>
                      </a:cubicBezTo>
                      <a:cubicBezTo>
                        <a:pt x="76" y="122"/>
                        <a:pt x="85" y="113"/>
                        <a:pt x="96" y="113"/>
                      </a:cubicBezTo>
                      <a:cubicBezTo>
                        <a:pt x="103" y="113"/>
                        <a:pt x="110" y="116"/>
                        <a:pt x="113" y="122"/>
                      </a:cubicBezTo>
                      <a:cubicBezTo>
                        <a:pt x="116" y="119"/>
                        <a:pt x="119" y="116"/>
                        <a:pt x="122" y="113"/>
                      </a:cubicBezTo>
                      <a:cubicBezTo>
                        <a:pt x="116" y="110"/>
                        <a:pt x="112" y="104"/>
                        <a:pt x="112" y="97"/>
                      </a:cubicBezTo>
                      <a:cubicBezTo>
                        <a:pt x="112" y="86"/>
                        <a:pt x="121" y="77"/>
                        <a:pt x="132" y="77"/>
                      </a:cubicBezTo>
                      <a:cubicBezTo>
                        <a:pt x="134" y="77"/>
                        <a:pt x="135" y="77"/>
                        <a:pt x="136" y="77"/>
                      </a:cubicBezTo>
                      <a:cubicBezTo>
                        <a:pt x="136" y="75"/>
                        <a:pt x="136" y="74"/>
                        <a:pt x="136" y="73"/>
                      </a:cubicBezTo>
                      <a:cubicBezTo>
                        <a:pt x="136" y="71"/>
                        <a:pt x="136" y="70"/>
                        <a:pt x="136" y="68"/>
                      </a:cubicBezTo>
                      <a:cubicBezTo>
                        <a:pt x="135" y="68"/>
                        <a:pt x="134" y="69"/>
                        <a:pt x="132" y="69"/>
                      </a:cubicBezTo>
                      <a:cubicBezTo>
                        <a:pt x="121" y="69"/>
                        <a:pt x="112" y="60"/>
                        <a:pt x="112" y="49"/>
                      </a:cubicBezTo>
                      <a:cubicBezTo>
                        <a:pt x="112" y="42"/>
                        <a:pt x="116" y="35"/>
                        <a:pt x="122" y="32"/>
                      </a:cubicBezTo>
                      <a:cubicBezTo>
                        <a:pt x="119" y="29"/>
                        <a:pt x="116" y="26"/>
                        <a:pt x="113" y="23"/>
                      </a:cubicBezTo>
                      <a:cubicBezTo>
                        <a:pt x="110" y="29"/>
                        <a:pt x="103" y="33"/>
                        <a:pt x="96" y="33"/>
                      </a:cubicBezTo>
                      <a:cubicBezTo>
                        <a:pt x="85" y="33"/>
                        <a:pt x="76" y="24"/>
                        <a:pt x="76" y="13"/>
                      </a:cubicBezTo>
                      <a:cubicBezTo>
                        <a:pt x="76" y="11"/>
                        <a:pt x="76" y="10"/>
                        <a:pt x="77" y="9"/>
                      </a:cubicBezTo>
                      <a:cubicBezTo>
                        <a:pt x="74" y="9"/>
                        <a:pt x="71" y="9"/>
                        <a:pt x="68" y="9"/>
                      </a:cubicBezTo>
                      <a:cubicBezTo>
                        <a:pt x="68" y="10"/>
                        <a:pt x="68" y="11"/>
                        <a:pt x="68" y="13"/>
                      </a:cubicBezTo>
                      <a:cubicBezTo>
                        <a:pt x="68" y="24"/>
                        <a:pt x="59" y="33"/>
                        <a:pt x="48" y="33"/>
                      </a:cubicBezTo>
                      <a:cubicBezTo>
                        <a:pt x="41" y="33"/>
                        <a:pt x="35" y="29"/>
                        <a:pt x="32" y="23"/>
                      </a:cubicBezTo>
                      <a:cubicBezTo>
                        <a:pt x="28" y="26"/>
                        <a:pt x="26" y="29"/>
                        <a:pt x="23" y="32"/>
                      </a:cubicBezTo>
                      <a:cubicBezTo>
                        <a:pt x="29" y="35"/>
                        <a:pt x="32" y="42"/>
                        <a:pt x="32" y="49"/>
                      </a:cubicBezTo>
                      <a:cubicBezTo>
                        <a:pt x="32" y="60"/>
                        <a:pt x="23" y="69"/>
                        <a:pt x="12" y="69"/>
                      </a:cubicBezTo>
                      <a:cubicBezTo>
                        <a:pt x="11" y="69"/>
                        <a:pt x="10" y="68"/>
                        <a:pt x="9" y="68"/>
                      </a:cubicBezTo>
                      <a:cubicBezTo>
                        <a:pt x="8" y="70"/>
                        <a:pt x="8" y="71"/>
                        <a:pt x="8" y="73"/>
                      </a:cubicBezTo>
                      <a:cubicBezTo>
                        <a:pt x="8" y="74"/>
                        <a:pt x="8" y="75"/>
                        <a:pt x="9" y="77"/>
                      </a:cubicBezTo>
                      <a:cubicBezTo>
                        <a:pt x="10" y="77"/>
                        <a:pt x="11" y="77"/>
                        <a:pt x="12" y="77"/>
                      </a:cubicBezTo>
                      <a:cubicBezTo>
                        <a:pt x="23" y="77"/>
                        <a:pt x="32" y="86"/>
                        <a:pt x="32" y="97"/>
                      </a:cubicBezTo>
                      <a:cubicBezTo>
                        <a:pt x="32" y="104"/>
                        <a:pt x="29" y="110"/>
                        <a:pt x="23" y="113"/>
                      </a:cubicBezTo>
                      <a:cubicBezTo>
                        <a:pt x="26" y="116"/>
                        <a:pt x="28" y="119"/>
                        <a:pt x="32" y="122"/>
                      </a:cubicBezTo>
                      <a:cubicBezTo>
                        <a:pt x="35" y="116"/>
                        <a:pt x="41" y="113"/>
                        <a:pt x="48" y="113"/>
                      </a:cubicBezTo>
                      <a:cubicBezTo>
                        <a:pt x="59" y="113"/>
                        <a:pt x="68" y="122"/>
                        <a:pt x="68" y="133"/>
                      </a:cubicBezTo>
                      <a:cubicBezTo>
                        <a:pt x="68" y="134"/>
                        <a:pt x="68" y="135"/>
                        <a:pt x="68" y="136"/>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344" tIns="45672" rIns="91344" bIns="45672" numCol="1" anchor="t" anchorCtr="0" compatLnSpc="1">
                  <a:prstTxWarp prst="textNoShape">
                    <a:avLst/>
                  </a:prstTxWarp>
                </a:bodyPr>
                <a:lstStyle/>
                <a:p>
                  <a:pPr defTabSz="456766"/>
                  <a:endParaRPr lang="en-US" sz="800" dirty="0">
                    <a:solidFill>
                      <a:srgbClr val="FFFFFF"/>
                    </a:solidFill>
                    <a:latin typeface="Century Gothic"/>
                    <a:ea typeface="Century Gothic"/>
                    <a:cs typeface="Century Gothic"/>
                  </a:endParaRPr>
                </a:p>
              </p:txBody>
            </p:sp>
            <p:sp>
              <p:nvSpPr>
                <p:cNvPr id="329" name="Freeform 14"/>
                <p:cNvSpPr>
                  <a:spLocks noEditPoints="1"/>
                </p:cNvSpPr>
                <p:nvPr/>
              </p:nvSpPr>
              <p:spPr bwMode="auto">
                <a:xfrm>
                  <a:off x="3542073" y="3007039"/>
                  <a:ext cx="65476" cy="63953"/>
                </a:xfrm>
                <a:custGeom>
                  <a:avLst/>
                  <a:gdLst>
                    <a:gd name="T0" fmla="*/ 16 w 32"/>
                    <a:gd name="T1" fmla="*/ 32 h 32"/>
                    <a:gd name="T2" fmla="*/ 0 w 32"/>
                    <a:gd name="T3" fmla="*/ 16 h 32"/>
                    <a:gd name="T4" fmla="*/ 16 w 32"/>
                    <a:gd name="T5" fmla="*/ 0 h 32"/>
                    <a:gd name="T6" fmla="*/ 32 w 32"/>
                    <a:gd name="T7" fmla="*/ 16 h 32"/>
                    <a:gd name="T8" fmla="*/ 16 w 32"/>
                    <a:gd name="T9" fmla="*/ 32 h 32"/>
                    <a:gd name="T10" fmla="*/ 16 w 32"/>
                    <a:gd name="T11" fmla="*/ 8 h 32"/>
                    <a:gd name="T12" fmla="*/ 8 w 32"/>
                    <a:gd name="T13" fmla="*/ 16 h 32"/>
                    <a:gd name="T14" fmla="*/ 16 w 32"/>
                    <a:gd name="T15" fmla="*/ 24 h 32"/>
                    <a:gd name="T16" fmla="*/ 24 w 32"/>
                    <a:gd name="T17" fmla="*/ 16 h 32"/>
                    <a:gd name="T18" fmla="*/ 16 w 32"/>
                    <a:gd name="T1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32"/>
                      </a:moveTo>
                      <a:cubicBezTo>
                        <a:pt x="8" y="32"/>
                        <a:pt x="0" y="24"/>
                        <a:pt x="0" y="16"/>
                      </a:cubicBezTo>
                      <a:cubicBezTo>
                        <a:pt x="0" y="7"/>
                        <a:pt x="8" y="0"/>
                        <a:pt x="16" y="0"/>
                      </a:cubicBezTo>
                      <a:cubicBezTo>
                        <a:pt x="25" y="0"/>
                        <a:pt x="32" y="7"/>
                        <a:pt x="32" y="16"/>
                      </a:cubicBezTo>
                      <a:cubicBezTo>
                        <a:pt x="32" y="24"/>
                        <a:pt x="25" y="32"/>
                        <a:pt x="16" y="32"/>
                      </a:cubicBezTo>
                      <a:close/>
                      <a:moveTo>
                        <a:pt x="16" y="8"/>
                      </a:moveTo>
                      <a:cubicBezTo>
                        <a:pt x="12" y="8"/>
                        <a:pt x="8" y="11"/>
                        <a:pt x="8" y="16"/>
                      </a:cubicBezTo>
                      <a:cubicBezTo>
                        <a:pt x="8" y="20"/>
                        <a:pt x="12" y="24"/>
                        <a:pt x="16" y="24"/>
                      </a:cubicBezTo>
                      <a:cubicBezTo>
                        <a:pt x="21" y="24"/>
                        <a:pt x="24" y="20"/>
                        <a:pt x="24" y="16"/>
                      </a:cubicBezTo>
                      <a:cubicBezTo>
                        <a:pt x="24" y="11"/>
                        <a:pt x="21" y="8"/>
                        <a:pt x="16" y="8"/>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344" tIns="45672" rIns="91344" bIns="45672" numCol="1" anchor="t" anchorCtr="0" compatLnSpc="1">
                  <a:prstTxWarp prst="textNoShape">
                    <a:avLst/>
                  </a:prstTxWarp>
                </a:bodyPr>
                <a:lstStyle/>
                <a:p>
                  <a:pPr defTabSz="456766"/>
                  <a:endParaRPr lang="en-US" sz="800" dirty="0">
                    <a:solidFill>
                      <a:srgbClr val="FFFFFF"/>
                    </a:solidFill>
                    <a:latin typeface="Century Gothic"/>
                    <a:ea typeface="Century Gothic"/>
                    <a:cs typeface="Century Gothic"/>
                  </a:endParaRPr>
                </a:p>
              </p:txBody>
            </p:sp>
            <p:sp>
              <p:nvSpPr>
                <p:cNvPr id="330" name="Freeform 15"/>
                <p:cNvSpPr>
                  <a:spLocks noEditPoints="1"/>
                </p:cNvSpPr>
                <p:nvPr/>
              </p:nvSpPr>
              <p:spPr bwMode="auto">
                <a:xfrm>
                  <a:off x="3501722" y="2966687"/>
                  <a:ext cx="146178" cy="144656"/>
                </a:xfrm>
                <a:custGeom>
                  <a:avLst/>
                  <a:gdLst>
                    <a:gd name="T0" fmla="*/ 36 w 72"/>
                    <a:gd name="T1" fmla="*/ 72 h 72"/>
                    <a:gd name="T2" fmla="*/ 0 w 72"/>
                    <a:gd name="T3" fmla="*/ 36 h 72"/>
                    <a:gd name="T4" fmla="*/ 36 w 72"/>
                    <a:gd name="T5" fmla="*/ 0 h 72"/>
                    <a:gd name="T6" fmla="*/ 72 w 72"/>
                    <a:gd name="T7" fmla="*/ 36 h 72"/>
                    <a:gd name="T8" fmla="*/ 36 w 72"/>
                    <a:gd name="T9" fmla="*/ 72 h 72"/>
                    <a:gd name="T10" fmla="*/ 36 w 72"/>
                    <a:gd name="T11" fmla="*/ 8 h 72"/>
                    <a:gd name="T12" fmla="*/ 8 w 72"/>
                    <a:gd name="T13" fmla="*/ 36 h 72"/>
                    <a:gd name="T14" fmla="*/ 36 w 72"/>
                    <a:gd name="T15" fmla="*/ 64 h 72"/>
                    <a:gd name="T16" fmla="*/ 64 w 72"/>
                    <a:gd name="T17" fmla="*/ 36 h 72"/>
                    <a:gd name="T18" fmla="*/ 36 w 72"/>
                    <a:gd name="T19" fmla="*/ 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72">
                      <a:moveTo>
                        <a:pt x="36" y="72"/>
                      </a:moveTo>
                      <a:cubicBezTo>
                        <a:pt x="16" y="72"/>
                        <a:pt x="0" y="55"/>
                        <a:pt x="0" y="36"/>
                      </a:cubicBezTo>
                      <a:cubicBezTo>
                        <a:pt x="0" y="16"/>
                        <a:pt x="16" y="0"/>
                        <a:pt x="36" y="0"/>
                      </a:cubicBezTo>
                      <a:cubicBezTo>
                        <a:pt x="56" y="0"/>
                        <a:pt x="72" y="16"/>
                        <a:pt x="72" y="36"/>
                      </a:cubicBezTo>
                      <a:cubicBezTo>
                        <a:pt x="72" y="55"/>
                        <a:pt x="56" y="72"/>
                        <a:pt x="36" y="72"/>
                      </a:cubicBezTo>
                      <a:close/>
                      <a:moveTo>
                        <a:pt x="36" y="8"/>
                      </a:moveTo>
                      <a:cubicBezTo>
                        <a:pt x="21" y="8"/>
                        <a:pt x="8" y="20"/>
                        <a:pt x="8" y="36"/>
                      </a:cubicBezTo>
                      <a:cubicBezTo>
                        <a:pt x="8" y="51"/>
                        <a:pt x="21" y="64"/>
                        <a:pt x="36" y="64"/>
                      </a:cubicBezTo>
                      <a:cubicBezTo>
                        <a:pt x="52" y="64"/>
                        <a:pt x="64" y="51"/>
                        <a:pt x="64" y="36"/>
                      </a:cubicBezTo>
                      <a:cubicBezTo>
                        <a:pt x="64" y="20"/>
                        <a:pt x="52" y="8"/>
                        <a:pt x="36" y="8"/>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344" tIns="45672" rIns="91344" bIns="45672" numCol="1" anchor="t" anchorCtr="0" compatLnSpc="1">
                  <a:prstTxWarp prst="textNoShape">
                    <a:avLst/>
                  </a:prstTxWarp>
                </a:bodyPr>
                <a:lstStyle/>
                <a:p>
                  <a:pPr defTabSz="456766"/>
                  <a:endParaRPr lang="en-US" sz="800" dirty="0">
                    <a:solidFill>
                      <a:srgbClr val="FFFFFF"/>
                    </a:solidFill>
                    <a:latin typeface="Century Gothic"/>
                    <a:ea typeface="Century Gothic"/>
                    <a:cs typeface="Century Gothic"/>
                  </a:endParaRPr>
                </a:p>
              </p:txBody>
            </p:sp>
          </p:grpSp>
          <p:sp>
            <p:nvSpPr>
              <p:cNvPr id="327" name="TextBox 326"/>
              <p:cNvSpPr txBox="1"/>
              <p:nvPr/>
            </p:nvSpPr>
            <p:spPr>
              <a:xfrm>
                <a:off x="3795362" y="3162182"/>
                <a:ext cx="1101530" cy="331606"/>
              </a:xfrm>
              <a:prstGeom prst="rect">
                <a:avLst/>
              </a:prstGeom>
              <a:noFill/>
            </p:spPr>
            <p:txBody>
              <a:bodyPr wrap="square" rtlCol="0">
                <a:noAutofit/>
              </a:bodyPr>
              <a:lstStyle/>
              <a:p>
                <a:pPr algn="ctr" defTabSz="456766">
                  <a:lnSpc>
                    <a:spcPct val="90000"/>
                  </a:lnSpc>
                  <a:buClr>
                    <a:srgbClr val="D1232B"/>
                  </a:buClr>
                </a:pPr>
                <a:r>
                  <a:rPr lang="en-US" sz="800" dirty="0">
                    <a:solidFill>
                      <a:srgbClr val="FFFFFF"/>
                    </a:solidFill>
                    <a:latin typeface="Century Gothic" panose="020F0302020204030204"/>
                    <a:ea typeface="Century Gothic"/>
                    <a:cs typeface="Century Gothic"/>
                  </a:rPr>
                  <a:t>Anomaly Detection</a:t>
                </a:r>
              </a:p>
            </p:txBody>
          </p:sp>
        </p:grpSp>
      </p:grpSp>
      <p:grpSp>
        <p:nvGrpSpPr>
          <p:cNvPr id="231" name="Group 230">
            <a:extLst>
              <a:ext uri="{FF2B5EF4-FFF2-40B4-BE49-F238E27FC236}">
                <a16:creationId xmlns:a16="http://schemas.microsoft.com/office/drawing/2014/main" id="{BF2D8615-E399-4D91-9AD4-C9FC064F8962}"/>
              </a:ext>
            </a:extLst>
          </p:cNvPr>
          <p:cNvGrpSpPr/>
          <p:nvPr/>
        </p:nvGrpSpPr>
        <p:grpSpPr>
          <a:xfrm>
            <a:off x="3649775" y="2871388"/>
            <a:ext cx="233229" cy="334066"/>
            <a:chOff x="2217739" y="168275"/>
            <a:chExt cx="539750" cy="773113"/>
          </a:xfrm>
          <a:solidFill>
            <a:srgbClr val="000000"/>
          </a:solidFill>
        </p:grpSpPr>
        <p:sp>
          <p:nvSpPr>
            <p:cNvPr id="233" name="Freeform 72">
              <a:extLst>
                <a:ext uri="{FF2B5EF4-FFF2-40B4-BE49-F238E27FC236}">
                  <a16:creationId xmlns:a16="http://schemas.microsoft.com/office/drawing/2014/main" id="{B1FD4CCD-02B1-4F69-8F61-A6F6C4691B84}"/>
                </a:ext>
              </a:extLst>
            </p:cNvPr>
            <p:cNvSpPr>
              <a:spLocks noEditPoints="1"/>
            </p:cNvSpPr>
            <p:nvPr/>
          </p:nvSpPr>
          <p:spPr bwMode="auto">
            <a:xfrm>
              <a:off x="2317751" y="268288"/>
              <a:ext cx="338138" cy="336550"/>
            </a:xfrm>
            <a:custGeom>
              <a:avLst/>
              <a:gdLst>
                <a:gd name="T0" fmla="*/ 40 w 80"/>
                <a:gd name="T1" fmla="*/ 80 h 80"/>
                <a:gd name="T2" fmla="*/ 0 w 80"/>
                <a:gd name="T3" fmla="*/ 40 h 80"/>
                <a:gd name="T4" fmla="*/ 40 w 80"/>
                <a:gd name="T5" fmla="*/ 0 h 80"/>
                <a:gd name="T6" fmla="*/ 80 w 80"/>
                <a:gd name="T7" fmla="*/ 40 h 80"/>
                <a:gd name="T8" fmla="*/ 40 w 80"/>
                <a:gd name="T9" fmla="*/ 80 h 80"/>
                <a:gd name="T10" fmla="*/ 40 w 80"/>
                <a:gd name="T11" fmla="*/ 8 h 80"/>
                <a:gd name="T12" fmla="*/ 8 w 80"/>
                <a:gd name="T13" fmla="*/ 40 h 80"/>
                <a:gd name="T14" fmla="*/ 40 w 80"/>
                <a:gd name="T15" fmla="*/ 72 h 80"/>
                <a:gd name="T16" fmla="*/ 72 w 80"/>
                <a:gd name="T17" fmla="*/ 40 h 80"/>
                <a:gd name="T18" fmla="*/ 40 w 80"/>
                <a:gd name="T19" fmla="*/ 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18" y="80"/>
                    <a:pt x="0" y="62"/>
                    <a:pt x="0" y="40"/>
                  </a:cubicBezTo>
                  <a:cubicBezTo>
                    <a:pt x="0" y="18"/>
                    <a:pt x="18" y="0"/>
                    <a:pt x="40" y="0"/>
                  </a:cubicBezTo>
                  <a:cubicBezTo>
                    <a:pt x="62" y="0"/>
                    <a:pt x="80" y="18"/>
                    <a:pt x="80" y="40"/>
                  </a:cubicBezTo>
                  <a:cubicBezTo>
                    <a:pt x="80" y="62"/>
                    <a:pt x="62" y="80"/>
                    <a:pt x="40" y="80"/>
                  </a:cubicBezTo>
                  <a:close/>
                  <a:moveTo>
                    <a:pt x="40" y="8"/>
                  </a:moveTo>
                  <a:cubicBezTo>
                    <a:pt x="22" y="8"/>
                    <a:pt x="8" y="22"/>
                    <a:pt x="8" y="40"/>
                  </a:cubicBezTo>
                  <a:cubicBezTo>
                    <a:pt x="8" y="58"/>
                    <a:pt x="22" y="72"/>
                    <a:pt x="40" y="72"/>
                  </a:cubicBezTo>
                  <a:cubicBezTo>
                    <a:pt x="57" y="72"/>
                    <a:pt x="72" y="58"/>
                    <a:pt x="72" y="40"/>
                  </a:cubicBezTo>
                  <a:cubicBezTo>
                    <a:pt x="72" y="22"/>
                    <a:pt x="57" y="8"/>
                    <a:pt x="40" y="8"/>
                  </a:cubicBezTo>
                  <a:close/>
                </a:path>
              </a:pathLst>
            </a:custGeom>
            <a:solidFill>
              <a:schemeClr val="bg1"/>
            </a:solidFill>
            <a:ln w="3175">
              <a:noFill/>
              <a:round/>
              <a:headEnd/>
              <a:tailEnd/>
            </a:ln>
          </p:spPr>
          <p:txBody>
            <a:bodyPr vert="horz" wrap="square" lIns="91392" tIns="45696" rIns="91392" bIns="45696" numCol="1" anchor="t" anchorCtr="0" compatLnSpc="1">
              <a:prstTxWarp prst="textNoShape">
                <a:avLst/>
              </a:prstTxWarp>
            </a:bodyPr>
            <a:lstStyle/>
            <a:p>
              <a:pPr defTabSz="456766"/>
              <a:endParaRPr lang="en-US" sz="1797" dirty="0">
                <a:solidFill>
                  <a:srgbClr val="283D40"/>
                </a:solidFill>
                <a:latin typeface="Avenir Book" charset="0"/>
                <a:ea typeface="Avenir Book" charset="0"/>
                <a:cs typeface="Avenir Book" charset="0"/>
              </a:endParaRPr>
            </a:p>
          </p:txBody>
        </p:sp>
        <p:sp>
          <p:nvSpPr>
            <p:cNvPr id="234" name="Rectangle 73">
              <a:extLst>
                <a:ext uri="{FF2B5EF4-FFF2-40B4-BE49-F238E27FC236}">
                  <a16:creationId xmlns:a16="http://schemas.microsoft.com/office/drawing/2014/main" id="{A7320603-DD76-479E-8144-49E7432DBB51}"/>
                </a:ext>
              </a:extLst>
            </p:cNvPr>
            <p:cNvSpPr>
              <a:spLocks noChangeArrowheads="1"/>
            </p:cNvSpPr>
            <p:nvPr/>
          </p:nvSpPr>
          <p:spPr bwMode="auto">
            <a:xfrm>
              <a:off x="2317751" y="722314"/>
              <a:ext cx="338139" cy="33338"/>
            </a:xfrm>
            <a:prstGeom prst="rect">
              <a:avLst/>
            </a:prstGeom>
            <a:solidFill>
              <a:schemeClr val="bg1"/>
            </a:solidFill>
            <a:ln w="3175">
              <a:noFill/>
              <a:miter lim="800000"/>
              <a:headEnd/>
              <a:tailEnd/>
            </a:ln>
          </p:spPr>
          <p:txBody>
            <a:bodyPr vert="horz" wrap="square" lIns="91392" tIns="45696" rIns="91392" bIns="45696" numCol="1" anchor="t" anchorCtr="0" compatLnSpc="1">
              <a:prstTxWarp prst="textNoShape">
                <a:avLst/>
              </a:prstTxWarp>
            </a:bodyPr>
            <a:lstStyle/>
            <a:p>
              <a:pPr defTabSz="456766"/>
              <a:endParaRPr lang="en-US" sz="1797">
                <a:solidFill>
                  <a:srgbClr val="283D40"/>
                </a:solidFill>
                <a:latin typeface="Avenir Book" charset="0"/>
                <a:ea typeface="Avenir Book" charset="0"/>
                <a:cs typeface="Avenir Book" charset="0"/>
              </a:endParaRPr>
            </a:p>
          </p:txBody>
        </p:sp>
        <p:sp>
          <p:nvSpPr>
            <p:cNvPr id="239" name="Rectangle 74">
              <a:extLst>
                <a:ext uri="{FF2B5EF4-FFF2-40B4-BE49-F238E27FC236}">
                  <a16:creationId xmlns:a16="http://schemas.microsoft.com/office/drawing/2014/main" id="{50653490-248D-40A1-9EC8-0892C0B45F7E}"/>
                </a:ext>
              </a:extLst>
            </p:cNvPr>
            <p:cNvSpPr>
              <a:spLocks noChangeArrowheads="1"/>
            </p:cNvSpPr>
            <p:nvPr/>
          </p:nvSpPr>
          <p:spPr bwMode="auto">
            <a:xfrm>
              <a:off x="2317751" y="790575"/>
              <a:ext cx="338138" cy="33338"/>
            </a:xfrm>
            <a:prstGeom prst="rect">
              <a:avLst/>
            </a:prstGeom>
            <a:solidFill>
              <a:schemeClr val="bg1"/>
            </a:solidFill>
            <a:ln w="3175">
              <a:noFill/>
              <a:miter lim="800000"/>
              <a:headEnd/>
              <a:tailEnd/>
            </a:ln>
          </p:spPr>
          <p:txBody>
            <a:bodyPr vert="horz" wrap="square" lIns="91392" tIns="45696" rIns="91392" bIns="45696" numCol="1" anchor="t" anchorCtr="0" compatLnSpc="1">
              <a:prstTxWarp prst="textNoShape">
                <a:avLst/>
              </a:prstTxWarp>
            </a:bodyPr>
            <a:lstStyle/>
            <a:p>
              <a:pPr defTabSz="456766"/>
              <a:endParaRPr lang="en-US" sz="1797" dirty="0">
                <a:solidFill>
                  <a:srgbClr val="283D40"/>
                </a:solidFill>
                <a:latin typeface="Avenir Book" charset="0"/>
                <a:ea typeface="Avenir Book" charset="0"/>
                <a:cs typeface="Avenir Book" charset="0"/>
              </a:endParaRPr>
            </a:p>
          </p:txBody>
        </p:sp>
        <p:sp>
          <p:nvSpPr>
            <p:cNvPr id="256" name="Freeform 75">
              <a:extLst>
                <a:ext uri="{FF2B5EF4-FFF2-40B4-BE49-F238E27FC236}">
                  <a16:creationId xmlns:a16="http://schemas.microsoft.com/office/drawing/2014/main" id="{1EF03C48-B430-4831-89D7-BEDC0AEFBFD1}"/>
                </a:ext>
              </a:extLst>
            </p:cNvPr>
            <p:cNvSpPr>
              <a:spLocks/>
            </p:cNvSpPr>
            <p:nvPr/>
          </p:nvSpPr>
          <p:spPr bwMode="auto">
            <a:xfrm>
              <a:off x="2317751" y="857250"/>
              <a:ext cx="338138" cy="84138"/>
            </a:xfrm>
            <a:custGeom>
              <a:avLst/>
              <a:gdLst>
                <a:gd name="T0" fmla="*/ 134 w 213"/>
                <a:gd name="T1" fmla="*/ 53 h 53"/>
                <a:gd name="T2" fmla="*/ 80 w 213"/>
                <a:gd name="T3" fmla="*/ 53 h 53"/>
                <a:gd name="T4" fmla="*/ 59 w 213"/>
                <a:gd name="T5" fmla="*/ 21 h 53"/>
                <a:gd name="T6" fmla="*/ 0 w 213"/>
                <a:gd name="T7" fmla="*/ 21 h 53"/>
                <a:gd name="T8" fmla="*/ 0 w 213"/>
                <a:gd name="T9" fmla="*/ 0 h 53"/>
                <a:gd name="T10" fmla="*/ 70 w 213"/>
                <a:gd name="T11" fmla="*/ 0 h 53"/>
                <a:gd name="T12" fmla="*/ 91 w 213"/>
                <a:gd name="T13" fmla="*/ 32 h 53"/>
                <a:gd name="T14" fmla="*/ 123 w 213"/>
                <a:gd name="T15" fmla="*/ 32 h 53"/>
                <a:gd name="T16" fmla="*/ 144 w 213"/>
                <a:gd name="T17" fmla="*/ 0 h 53"/>
                <a:gd name="T18" fmla="*/ 213 w 213"/>
                <a:gd name="T19" fmla="*/ 0 h 53"/>
                <a:gd name="T20" fmla="*/ 213 w 213"/>
                <a:gd name="T21" fmla="*/ 21 h 53"/>
                <a:gd name="T22" fmla="*/ 155 w 213"/>
                <a:gd name="T23" fmla="*/ 21 h 53"/>
                <a:gd name="T24" fmla="*/ 134 w 213"/>
                <a:gd name="T2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3" h="53">
                  <a:moveTo>
                    <a:pt x="134" y="53"/>
                  </a:moveTo>
                  <a:lnTo>
                    <a:pt x="80" y="53"/>
                  </a:lnTo>
                  <a:lnTo>
                    <a:pt x="59" y="21"/>
                  </a:lnTo>
                  <a:lnTo>
                    <a:pt x="0" y="21"/>
                  </a:lnTo>
                  <a:lnTo>
                    <a:pt x="0" y="0"/>
                  </a:lnTo>
                  <a:lnTo>
                    <a:pt x="70" y="0"/>
                  </a:lnTo>
                  <a:lnTo>
                    <a:pt x="91" y="32"/>
                  </a:lnTo>
                  <a:lnTo>
                    <a:pt x="123" y="32"/>
                  </a:lnTo>
                  <a:lnTo>
                    <a:pt x="144" y="0"/>
                  </a:lnTo>
                  <a:lnTo>
                    <a:pt x="213" y="0"/>
                  </a:lnTo>
                  <a:lnTo>
                    <a:pt x="213" y="21"/>
                  </a:lnTo>
                  <a:lnTo>
                    <a:pt x="155" y="21"/>
                  </a:lnTo>
                  <a:lnTo>
                    <a:pt x="134" y="53"/>
                  </a:lnTo>
                  <a:close/>
                </a:path>
              </a:pathLst>
            </a:custGeom>
            <a:solidFill>
              <a:schemeClr val="bg1"/>
            </a:solidFill>
            <a:ln w="3175">
              <a:noFill/>
              <a:round/>
              <a:headEnd/>
              <a:tailEnd/>
            </a:ln>
          </p:spPr>
          <p:txBody>
            <a:bodyPr vert="horz" wrap="square" lIns="91392" tIns="45696" rIns="91392" bIns="45696" numCol="1" anchor="t" anchorCtr="0" compatLnSpc="1">
              <a:prstTxWarp prst="textNoShape">
                <a:avLst/>
              </a:prstTxWarp>
            </a:bodyPr>
            <a:lstStyle/>
            <a:p>
              <a:pPr defTabSz="456766"/>
              <a:endParaRPr lang="en-US" sz="1797">
                <a:solidFill>
                  <a:srgbClr val="283D40"/>
                </a:solidFill>
                <a:latin typeface="Avenir Book" charset="0"/>
                <a:ea typeface="Avenir Book" charset="0"/>
                <a:cs typeface="Avenir Book" charset="0"/>
              </a:endParaRPr>
            </a:p>
          </p:txBody>
        </p:sp>
        <p:sp>
          <p:nvSpPr>
            <p:cNvPr id="267" name="Freeform 76">
              <a:extLst>
                <a:ext uri="{FF2B5EF4-FFF2-40B4-BE49-F238E27FC236}">
                  <a16:creationId xmlns:a16="http://schemas.microsoft.com/office/drawing/2014/main" id="{77CFC29C-1231-49D7-B987-EAC27A0B2FC8}"/>
                </a:ext>
              </a:extLst>
            </p:cNvPr>
            <p:cNvSpPr>
              <a:spLocks/>
            </p:cNvSpPr>
            <p:nvPr/>
          </p:nvSpPr>
          <p:spPr bwMode="auto">
            <a:xfrm>
              <a:off x="2217739" y="168275"/>
              <a:ext cx="539750" cy="706438"/>
            </a:xfrm>
            <a:custGeom>
              <a:avLst/>
              <a:gdLst>
                <a:gd name="T0" fmla="*/ 96 w 128"/>
                <a:gd name="T1" fmla="*/ 168 h 168"/>
                <a:gd name="T2" fmla="*/ 88 w 128"/>
                <a:gd name="T3" fmla="*/ 168 h 168"/>
                <a:gd name="T4" fmla="*/ 88 w 128"/>
                <a:gd name="T5" fmla="*/ 113 h 168"/>
                <a:gd name="T6" fmla="*/ 90 w 128"/>
                <a:gd name="T7" fmla="*/ 112 h 168"/>
                <a:gd name="T8" fmla="*/ 120 w 128"/>
                <a:gd name="T9" fmla="*/ 64 h 168"/>
                <a:gd name="T10" fmla="*/ 64 w 128"/>
                <a:gd name="T11" fmla="*/ 8 h 168"/>
                <a:gd name="T12" fmla="*/ 8 w 128"/>
                <a:gd name="T13" fmla="*/ 64 h 168"/>
                <a:gd name="T14" fmla="*/ 37 w 128"/>
                <a:gd name="T15" fmla="*/ 112 h 168"/>
                <a:gd name="T16" fmla="*/ 40 w 128"/>
                <a:gd name="T17" fmla="*/ 113 h 168"/>
                <a:gd name="T18" fmla="*/ 40 w 128"/>
                <a:gd name="T19" fmla="*/ 168 h 168"/>
                <a:gd name="T20" fmla="*/ 32 w 128"/>
                <a:gd name="T21" fmla="*/ 168 h 168"/>
                <a:gd name="T22" fmla="*/ 32 w 128"/>
                <a:gd name="T23" fmla="*/ 119 h 168"/>
                <a:gd name="T24" fmla="*/ 0 w 128"/>
                <a:gd name="T25" fmla="*/ 64 h 168"/>
                <a:gd name="T26" fmla="*/ 64 w 128"/>
                <a:gd name="T27" fmla="*/ 0 h 168"/>
                <a:gd name="T28" fmla="*/ 128 w 128"/>
                <a:gd name="T29" fmla="*/ 64 h 168"/>
                <a:gd name="T30" fmla="*/ 96 w 128"/>
                <a:gd name="T31" fmla="*/ 119 h 168"/>
                <a:gd name="T32" fmla="*/ 96 w 128"/>
                <a:gd name="T33"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8" h="168">
                  <a:moveTo>
                    <a:pt x="96" y="168"/>
                  </a:moveTo>
                  <a:cubicBezTo>
                    <a:pt x="88" y="168"/>
                    <a:pt x="88" y="168"/>
                    <a:pt x="88" y="168"/>
                  </a:cubicBezTo>
                  <a:cubicBezTo>
                    <a:pt x="88" y="113"/>
                    <a:pt x="88" y="113"/>
                    <a:pt x="88" y="113"/>
                  </a:cubicBezTo>
                  <a:cubicBezTo>
                    <a:pt x="90" y="112"/>
                    <a:pt x="90" y="112"/>
                    <a:pt x="90" y="112"/>
                  </a:cubicBezTo>
                  <a:cubicBezTo>
                    <a:pt x="108" y="105"/>
                    <a:pt x="120" y="86"/>
                    <a:pt x="120" y="64"/>
                  </a:cubicBezTo>
                  <a:cubicBezTo>
                    <a:pt x="120" y="33"/>
                    <a:pt x="95" y="8"/>
                    <a:pt x="64" y="8"/>
                  </a:cubicBezTo>
                  <a:cubicBezTo>
                    <a:pt x="33" y="8"/>
                    <a:pt x="8" y="33"/>
                    <a:pt x="8" y="64"/>
                  </a:cubicBezTo>
                  <a:cubicBezTo>
                    <a:pt x="8" y="86"/>
                    <a:pt x="19" y="105"/>
                    <a:pt x="37" y="112"/>
                  </a:cubicBezTo>
                  <a:cubicBezTo>
                    <a:pt x="40" y="113"/>
                    <a:pt x="40" y="113"/>
                    <a:pt x="40" y="113"/>
                  </a:cubicBezTo>
                  <a:cubicBezTo>
                    <a:pt x="40" y="168"/>
                    <a:pt x="40" y="168"/>
                    <a:pt x="40" y="168"/>
                  </a:cubicBezTo>
                  <a:cubicBezTo>
                    <a:pt x="32" y="168"/>
                    <a:pt x="32" y="168"/>
                    <a:pt x="32" y="168"/>
                  </a:cubicBezTo>
                  <a:cubicBezTo>
                    <a:pt x="32" y="119"/>
                    <a:pt x="32" y="119"/>
                    <a:pt x="32" y="119"/>
                  </a:cubicBezTo>
                  <a:cubicBezTo>
                    <a:pt x="12" y="109"/>
                    <a:pt x="0" y="89"/>
                    <a:pt x="0" y="64"/>
                  </a:cubicBezTo>
                  <a:cubicBezTo>
                    <a:pt x="0" y="29"/>
                    <a:pt x="29" y="0"/>
                    <a:pt x="64" y="0"/>
                  </a:cubicBezTo>
                  <a:cubicBezTo>
                    <a:pt x="99" y="0"/>
                    <a:pt x="128" y="29"/>
                    <a:pt x="128" y="64"/>
                  </a:cubicBezTo>
                  <a:cubicBezTo>
                    <a:pt x="128" y="89"/>
                    <a:pt x="116" y="109"/>
                    <a:pt x="96" y="119"/>
                  </a:cubicBezTo>
                  <a:lnTo>
                    <a:pt x="96" y="168"/>
                  </a:lnTo>
                  <a:close/>
                </a:path>
              </a:pathLst>
            </a:custGeom>
            <a:solidFill>
              <a:schemeClr val="bg1"/>
            </a:solidFill>
            <a:ln w="3175">
              <a:noFill/>
              <a:round/>
              <a:headEnd/>
              <a:tailEnd/>
            </a:ln>
          </p:spPr>
          <p:txBody>
            <a:bodyPr vert="horz" wrap="square" lIns="91392" tIns="45696" rIns="91392" bIns="45696" numCol="1" anchor="t" anchorCtr="0" compatLnSpc="1">
              <a:prstTxWarp prst="textNoShape">
                <a:avLst/>
              </a:prstTxWarp>
            </a:bodyPr>
            <a:lstStyle/>
            <a:p>
              <a:pPr defTabSz="456766"/>
              <a:endParaRPr lang="en-US" sz="1797">
                <a:solidFill>
                  <a:srgbClr val="283D40"/>
                </a:solidFill>
                <a:latin typeface="Avenir Book" charset="0"/>
                <a:ea typeface="Avenir Book" charset="0"/>
                <a:cs typeface="Avenir Book" charset="0"/>
              </a:endParaRPr>
            </a:p>
          </p:txBody>
        </p:sp>
        <p:sp>
          <p:nvSpPr>
            <p:cNvPr id="272" name="Freeform 77">
              <a:extLst>
                <a:ext uri="{FF2B5EF4-FFF2-40B4-BE49-F238E27FC236}">
                  <a16:creationId xmlns:a16="http://schemas.microsoft.com/office/drawing/2014/main" id="{0B66CF96-9C9F-44F2-975B-7569774131CC}"/>
                </a:ext>
              </a:extLst>
            </p:cNvPr>
            <p:cNvSpPr>
              <a:spLocks/>
            </p:cNvSpPr>
            <p:nvPr/>
          </p:nvSpPr>
          <p:spPr bwMode="auto">
            <a:xfrm>
              <a:off x="2284414" y="339725"/>
              <a:ext cx="406400" cy="193675"/>
            </a:xfrm>
            <a:custGeom>
              <a:avLst/>
              <a:gdLst>
                <a:gd name="T0" fmla="*/ 147 w 256"/>
                <a:gd name="T1" fmla="*/ 122 h 122"/>
                <a:gd name="T2" fmla="*/ 104 w 256"/>
                <a:gd name="T3" fmla="*/ 38 h 122"/>
                <a:gd name="T4" fmla="*/ 67 w 256"/>
                <a:gd name="T5" fmla="*/ 72 h 122"/>
                <a:gd name="T6" fmla="*/ 0 w 256"/>
                <a:gd name="T7" fmla="*/ 72 h 122"/>
                <a:gd name="T8" fmla="*/ 0 w 256"/>
                <a:gd name="T9" fmla="*/ 51 h 122"/>
                <a:gd name="T10" fmla="*/ 59 w 256"/>
                <a:gd name="T11" fmla="*/ 51 h 122"/>
                <a:gd name="T12" fmla="*/ 109 w 256"/>
                <a:gd name="T13" fmla="*/ 0 h 122"/>
                <a:gd name="T14" fmla="*/ 152 w 256"/>
                <a:gd name="T15" fmla="*/ 85 h 122"/>
                <a:gd name="T16" fmla="*/ 187 w 256"/>
                <a:gd name="T17" fmla="*/ 51 h 122"/>
                <a:gd name="T18" fmla="*/ 256 w 256"/>
                <a:gd name="T19" fmla="*/ 51 h 122"/>
                <a:gd name="T20" fmla="*/ 256 w 256"/>
                <a:gd name="T21" fmla="*/ 72 h 122"/>
                <a:gd name="T22" fmla="*/ 195 w 256"/>
                <a:gd name="T23" fmla="*/ 72 h 122"/>
                <a:gd name="T24" fmla="*/ 147 w 256"/>
                <a:gd name="T25"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122">
                  <a:moveTo>
                    <a:pt x="147" y="122"/>
                  </a:moveTo>
                  <a:lnTo>
                    <a:pt x="104" y="38"/>
                  </a:lnTo>
                  <a:lnTo>
                    <a:pt x="67" y="72"/>
                  </a:lnTo>
                  <a:lnTo>
                    <a:pt x="0" y="72"/>
                  </a:lnTo>
                  <a:lnTo>
                    <a:pt x="0" y="51"/>
                  </a:lnTo>
                  <a:lnTo>
                    <a:pt x="59" y="51"/>
                  </a:lnTo>
                  <a:lnTo>
                    <a:pt x="109" y="0"/>
                  </a:lnTo>
                  <a:lnTo>
                    <a:pt x="152" y="85"/>
                  </a:lnTo>
                  <a:lnTo>
                    <a:pt x="187" y="51"/>
                  </a:lnTo>
                  <a:lnTo>
                    <a:pt x="256" y="51"/>
                  </a:lnTo>
                  <a:lnTo>
                    <a:pt x="256" y="72"/>
                  </a:lnTo>
                  <a:lnTo>
                    <a:pt x="195" y="72"/>
                  </a:lnTo>
                  <a:lnTo>
                    <a:pt x="147" y="122"/>
                  </a:lnTo>
                  <a:close/>
                </a:path>
              </a:pathLst>
            </a:custGeom>
            <a:solidFill>
              <a:schemeClr val="bg1"/>
            </a:solidFill>
            <a:ln w="3175">
              <a:noFill/>
              <a:round/>
              <a:headEnd/>
              <a:tailEnd/>
            </a:ln>
          </p:spPr>
          <p:txBody>
            <a:bodyPr vert="horz" wrap="square" lIns="91392" tIns="45696" rIns="91392" bIns="45696" numCol="1" anchor="t" anchorCtr="0" compatLnSpc="1">
              <a:prstTxWarp prst="textNoShape">
                <a:avLst/>
              </a:prstTxWarp>
            </a:bodyPr>
            <a:lstStyle/>
            <a:p>
              <a:pPr defTabSz="456766"/>
              <a:endParaRPr lang="en-US" sz="1797" dirty="0">
                <a:solidFill>
                  <a:srgbClr val="283D40"/>
                </a:solidFill>
                <a:latin typeface="Avenir Book" charset="0"/>
                <a:ea typeface="Avenir Book" charset="0"/>
                <a:cs typeface="Avenir Book" charset="0"/>
              </a:endParaRPr>
            </a:p>
          </p:txBody>
        </p:sp>
      </p:grpSp>
    </p:spTree>
    <p:extLst>
      <p:ext uri="{BB962C8B-B14F-4D97-AF65-F5344CB8AC3E}">
        <p14:creationId xmlns:p14="http://schemas.microsoft.com/office/powerpoint/2010/main" val="721828578"/>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A1D968C-DB58-DF4E-8410-E941C50FD015}"/>
              </a:ext>
            </a:extLst>
          </p:cNvPr>
          <p:cNvSpPr txBox="1"/>
          <p:nvPr/>
        </p:nvSpPr>
        <p:spPr>
          <a:xfrm>
            <a:off x="427566" y="195592"/>
            <a:ext cx="7070471" cy="584623"/>
          </a:xfrm>
          <a:prstGeom prst="rect">
            <a:avLst/>
          </a:prstGeom>
          <a:noFill/>
        </p:spPr>
        <p:txBody>
          <a:bodyPr wrap="square" rtlCol="0">
            <a:sp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3199" b="1" i="0" u="none" strike="noStrike" kern="1200" cap="none" spc="0" normalizeH="0" baseline="0" noProof="0" dirty="0">
                <a:ln>
                  <a:noFill/>
                </a:ln>
                <a:solidFill>
                  <a:srgbClr val="FFFFFF"/>
                </a:solidFill>
                <a:effectLst/>
                <a:uLnTx/>
                <a:uFillTx/>
                <a:latin typeface="Century Gothic" panose="020F0302020204030204"/>
                <a:ea typeface="+mn-ea"/>
                <a:cs typeface="+mn-cs"/>
              </a:rPr>
              <a:t>Time Management</a:t>
            </a:r>
          </a:p>
        </p:txBody>
      </p:sp>
      <p:sp>
        <p:nvSpPr>
          <p:cNvPr id="12" name="TextBox 11">
            <a:extLst>
              <a:ext uri="{FF2B5EF4-FFF2-40B4-BE49-F238E27FC236}">
                <a16:creationId xmlns:a16="http://schemas.microsoft.com/office/drawing/2014/main" id="{D67F7CD9-BCEF-3948-891A-2EA6C8ADAA96}"/>
              </a:ext>
            </a:extLst>
          </p:cNvPr>
          <p:cNvSpPr txBox="1"/>
          <p:nvPr/>
        </p:nvSpPr>
        <p:spPr>
          <a:xfrm>
            <a:off x="8198888" y="195592"/>
            <a:ext cx="3989937" cy="1353864"/>
          </a:xfrm>
          <a:prstGeom prst="rect">
            <a:avLst/>
          </a:prstGeom>
          <a:noFill/>
        </p:spPr>
        <p:txBody>
          <a:bodyPr wrap="square" rtlCol="0">
            <a:sp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a:noFill/>
                </a:ln>
                <a:solidFill>
                  <a:srgbClr val="F7F7F7">
                    <a:lumMod val="10000"/>
                  </a:srgbClr>
                </a:solidFill>
                <a:effectLst/>
                <a:uLnTx/>
                <a:uFillTx/>
                <a:latin typeface="Century Gothic" panose="020F0302020204030204"/>
                <a:ea typeface="+mn-ea"/>
                <a:cs typeface="+mn-cs"/>
              </a:rPr>
              <a:t>Objectives</a:t>
            </a:r>
          </a:p>
          <a:p>
            <a:pPr marL="285664" marR="0" lvl="0" indent="-285664" algn="l" defTabSz="4570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83D40"/>
                </a:solidFill>
                <a:effectLst/>
                <a:uLnTx/>
                <a:uFillTx/>
                <a:latin typeface="Century Gothic" panose="020F0302020204030204"/>
                <a:ea typeface="+mn-ea"/>
                <a:cs typeface="+mn-cs"/>
              </a:rPr>
              <a:t>Time writing to capture actual effort, actual allocations and actual labor cost.</a:t>
            </a:r>
          </a:p>
          <a:p>
            <a:pPr marL="0" marR="0" lvl="0" indent="0" algn="l" defTabSz="457063"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83D40"/>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EDB9C636-5535-4046-90E0-EF5A602B1318}"/>
              </a:ext>
            </a:extLst>
          </p:cNvPr>
          <p:cNvSpPr txBox="1"/>
          <p:nvPr/>
        </p:nvSpPr>
        <p:spPr>
          <a:xfrm>
            <a:off x="8198888" y="2041769"/>
            <a:ext cx="3989937" cy="2338493"/>
          </a:xfrm>
          <a:prstGeom prst="rect">
            <a:avLst/>
          </a:prstGeom>
          <a:noFill/>
        </p:spPr>
        <p:txBody>
          <a:bodyPr wrap="square" rtlCol="0">
            <a:sp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a:noFill/>
                </a:ln>
                <a:solidFill>
                  <a:srgbClr val="F7F7F7">
                    <a:lumMod val="10000"/>
                  </a:srgbClr>
                </a:solidFill>
                <a:effectLst/>
                <a:uLnTx/>
                <a:uFillTx/>
                <a:latin typeface="Century Gothic" panose="020F0302020204030204"/>
                <a:ea typeface="+mn-ea"/>
                <a:cs typeface="+mn-cs"/>
              </a:rPr>
              <a:t>Capabilities</a:t>
            </a:r>
          </a:p>
          <a:p>
            <a:pPr marL="285664" marR="0" lvl="0" indent="-285664" algn="l" defTabSz="45706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F7F7F7">
                  <a:lumMod val="10000"/>
                </a:srgbClr>
              </a:solidFill>
              <a:effectLst/>
              <a:uLnTx/>
              <a:uFillTx/>
              <a:latin typeface="Century Gothic" panose="020F0302020204030204"/>
              <a:ea typeface="+mn-ea"/>
              <a:cs typeface="+mn-cs"/>
            </a:endParaRPr>
          </a:p>
          <a:p>
            <a:pPr marL="285664" marR="0" lvl="0" indent="-285664" algn="l" defTabSz="4570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7F7F7">
                    <a:lumMod val="10000"/>
                  </a:srgbClr>
                </a:solidFill>
                <a:effectLst/>
                <a:uLnTx/>
                <a:uFillTx/>
                <a:latin typeface="Century Gothic" panose="020F0302020204030204"/>
                <a:ea typeface="+mn-ea"/>
                <a:cs typeface="+mn-cs"/>
              </a:rPr>
              <a:t>Time Sheet Portal: allows users to submit time in an easy intuitive way.</a:t>
            </a:r>
          </a:p>
          <a:p>
            <a:pPr marL="285664" marR="0" lvl="0" indent="-285664" algn="l" defTabSz="4570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7F7F7">
                    <a:lumMod val="10000"/>
                  </a:srgbClr>
                </a:solidFill>
                <a:effectLst/>
                <a:uLnTx/>
                <a:uFillTx/>
                <a:latin typeface="Century Gothic" panose="020F0302020204030204"/>
                <a:ea typeface="+mn-ea"/>
                <a:cs typeface="+mn-cs"/>
              </a:rPr>
              <a:t>Time tracking against project, changes, incidents, task...</a:t>
            </a:r>
          </a:p>
          <a:p>
            <a:pPr marL="285664" marR="0" lvl="0" indent="-285664" algn="l" defTabSz="4570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7F7F7">
                    <a:lumMod val="10000"/>
                  </a:srgbClr>
                </a:solidFill>
                <a:effectLst/>
                <a:uLnTx/>
                <a:uFillTx/>
                <a:latin typeface="Century Gothic" panose="020F0302020204030204"/>
                <a:ea typeface="+mn-ea"/>
                <a:cs typeface="+mn-cs"/>
              </a:rPr>
              <a:t>Timesheet delegation features.</a:t>
            </a:r>
          </a:p>
          <a:p>
            <a:pPr marL="285664" marR="0" lvl="0" indent="-285664" algn="l" defTabSz="4570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7F7F7">
                    <a:lumMod val="10000"/>
                  </a:srgbClr>
                </a:solidFill>
                <a:effectLst/>
                <a:uLnTx/>
                <a:uFillTx/>
                <a:latin typeface="Century Gothic" panose="020F0302020204030204"/>
                <a:ea typeface="+mn-ea"/>
                <a:cs typeface="+mn-cs"/>
              </a:rPr>
              <a:t>Approval workflows and system notifications.</a:t>
            </a:r>
          </a:p>
        </p:txBody>
      </p:sp>
      <p:sp>
        <p:nvSpPr>
          <p:cNvPr id="14" name="TextBox 13">
            <a:extLst>
              <a:ext uri="{FF2B5EF4-FFF2-40B4-BE49-F238E27FC236}">
                <a16:creationId xmlns:a16="http://schemas.microsoft.com/office/drawing/2014/main" id="{41C83965-1F7E-9449-A258-1DAEA27BE56B}"/>
              </a:ext>
            </a:extLst>
          </p:cNvPr>
          <p:cNvSpPr txBox="1"/>
          <p:nvPr/>
        </p:nvSpPr>
        <p:spPr>
          <a:xfrm>
            <a:off x="8198888" y="5116075"/>
            <a:ext cx="3989937" cy="1600021"/>
          </a:xfrm>
          <a:prstGeom prst="rect">
            <a:avLst/>
          </a:prstGeom>
          <a:noFill/>
        </p:spPr>
        <p:txBody>
          <a:bodyPr wrap="square" rtlCol="0">
            <a:sp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a:noFill/>
                </a:ln>
                <a:solidFill>
                  <a:srgbClr val="283D40">
                    <a:lumMod val="75000"/>
                  </a:srgbClr>
                </a:solidFill>
                <a:effectLst/>
                <a:uLnTx/>
                <a:uFillTx/>
                <a:latin typeface="Century Gothic" panose="020F0302020204030204"/>
                <a:ea typeface="+mn-ea"/>
                <a:cs typeface="+mn-cs"/>
              </a:rPr>
              <a:t>Why ServiceNow</a:t>
            </a:r>
            <a:endParaRPr kumimoji="0" lang="en-US" sz="1600" b="0" i="0" u="none" strike="noStrike" kern="1200" cap="none" spc="0" normalizeH="0" baseline="0" noProof="0" dirty="0">
              <a:ln>
                <a:noFill/>
              </a:ln>
              <a:solidFill>
                <a:srgbClr val="F7F7F7">
                  <a:lumMod val="10000"/>
                </a:srgbClr>
              </a:solidFill>
              <a:effectLst/>
              <a:uLnTx/>
              <a:uFillTx/>
              <a:latin typeface="Century Gothic" panose="020F0302020204030204"/>
              <a:ea typeface="+mn-ea"/>
              <a:cs typeface="+mn-cs"/>
            </a:endParaRPr>
          </a:p>
          <a:p>
            <a:pPr marL="285664" marR="0" lvl="0" indent="-285664" algn="l" defTabSz="4570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83D40"/>
                </a:solidFill>
                <a:effectLst/>
                <a:uLnTx/>
                <a:uFillTx/>
                <a:latin typeface="Century Gothic" panose="020F0302020204030204"/>
                <a:ea typeface="+mn-ea"/>
                <a:cs typeface="+mn-cs"/>
              </a:rPr>
              <a:t>Cross resource management /Timesheet / group allocation / project.</a:t>
            </a:r>
          </a:p>
          <a:p>
            <a:pPr marL="285664" marR="0" lvl="0" indent="-285664" algn="l" defTabSz="4570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83D40"/>
                </a:solidFill>
                <a:effectLst/>
                <a:uLnTx/>
                <a:uFillTx/>
                <a:latin typeface="Century Gothic" panose="020F0302020204030204"/>
                <a:ea typeface="+mn-ea"/>
                <a:cs typeface="+mn-cs"/>
              </a:rPr>
              <a:t>Cross resource with ITSM or other products in the platforms.</a:t>
            </a:r>
          </a:p>
        </p:txBody>
      </p:sp>
      <p:pic>
        <p:nvPicPr>
          <p:cNvPr id="3" name="Picture 2">
            <a:extLst>
              <a:ext uri="{FF2B5EF4-FFF2-40B4-BE49-F238E27FC236}">
                <a16:creationId xmlns:a16="http://schemas.microsoft.com/office/drawing/2014/main" id="{6855243D-9B07-7F4F-A63F-10F4DD3F1BDB}"/>
              </a:ext>
            </a:extLst>
          </p:cNvPr>
          <p:cNvPicPr>
            <a:picLocks noChangeAspect="1"/>
          </p:cNvPicPr>
          <p:nvPr/>
        </p:nvPicPr>
        <p:blipFill>
          <a:blip r:embed="rId4"/>
          <a:stretch>
            <a:fillRect/>
          </a:stretch>
        </p:blipFill>
        <p:spPr>
          <a:xfrm>
            <a:off x="128149" y="1168161"/>
            <a:ext cx="7693360" cy="4234550"/>
          </a:xfrm>
          <a:prstGeom prst="rect">
            <a:avLst/>
          </a:prstGeom>
          <a:ln>
            <a:solidFill>
              <a:srgbClr val="7F7F7F"/>
            </a:solidFill>
          </a:ln>
        </p:spPr>
      </p:pic>
    </p:spTree>
    <p:extLst>
      <p:ext uri="{BB962C8B-B14F-4D97-AF65-F5344CB8AC3E}">
        <p14:creationId xmlns:p14="http://schemas.microsoft.com/office/powerpoint/2010/main" val="1480324478"/>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A1D968C-DB58-DF4E-8410-E941C50FD015}"/>
              </a:ext>
            </a:extLst>
          </p:cNvPr>
          <p:cNvSpPr txBox="1"/>
          <p:nvPr/>
        </p:nvSpPr>
        <p:spPr>
          <a:xfrm>
            <a:off x="83413" y="194890"/>
            <a:ext cx="7896705" cy="584647"/>
          </a:xfrm>
          <a:prstGeom prst="rect">
            <a:avLst/>
          </a:prstGeom>
          <a:noFill/>
        </p:spPr>
        <p:txBody>
          <a:bodyPr wrap="square" rtlCol="0">
            <a:sp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3199" b="1" i="0" u="none" strike="noStrike" kern="1200" cap="none" spc="0" normalizeH="0" baseline="0" noProof="0" dirty="0">
                <a:ln>
                  <a:noFill/>
                </a:ln>
                <a:solidFill>
                  <a:srgbClr val="FFFFFF"/>
                </a:solidFill>
                <a:effectLst/>
                <a:uLnTx/>
                <a:uFillTx/>
                <a:latin typeface="Century Gothic" panose="020F0302020204030204"/>
                <a:ea typeface="+mn-ea"/>
                <a:cs typeface="+mn-cs"/>
              </a:rPr>
              <a:t>Management – Dashboard &amp; Reporting</a:t>
            </a:r>
          </a:p>
        </p:txBody>
      </p:sp>
      <p:sp>
        <p:nvSpPr>
          <p:cNvPr id="12" name="TextBox 11">
            <a:extLst>
              <a:ext uri="{FF2B5EF4-FFF2-40B4-BE49-F238E27FC236}">
                <a16:creationId xmlns:a16="http://schemas.microsoft.com/office/drawing/2014/main" id="{D67F7CD9-BCEF-3948-891A-2EA6C8ADAA96}"/>
              </a:ext>
            </a:extLst>
          </p:cNvPr>
          <p:cNvSpPr txBox="1"/>
          <p:nvPr/>
        </p:nvSpPr>
        <p:spPr>
          <a:xfrm>
            <a:off x="8207213" y="487214"/>
            <a:ext cx="3989937" cy="1600021"/>
          </a:xfrm>
          <a:prstGeom prst="rect">
            <a:avLst/>
          </a:prstGeom>
          <a:noFill/>
        </p:spPr>
        <p:txBody>
          <a:bodyPr wrap="square" rtlCol="0">
            <a:sp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a:noFill/>
                </a:ln>
                <a:solidFill>
                  <a:srgbClr val="F7F7F7">
                    <a:lumMod val="10000"/>
                  </a:srgbClr>
                </a:solidFill>
                <a:effectLst/>
                <a:uLnTx/>
                <a:uFillTx/>
                <a:latin typeface="Century Gothic" panose="020F0302020204030204"/>
                <a:ea typeface="+mn-ea"/>
                <a:cs typeface="+mn-cs"/>
              </a:rPr>
              <a:t>Objectives</a:t>
            </a:r>
          </a:p>
          <a:p>
            <a:pPr marL="285664" marR="0" lvl="0" indent="-285664" algn="l" defTabSz="4570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83D40"/>
                </a:solidFill>
                <a:effectLst/>
                <a:uLnTx/>
                <a:uFillTx/>
                <a:latin typeface="Century Gothic" panose="020F0302020204030204"/>
                <a:ea typeface="+mn-ea"/>
                <a:cs typeface="+mn-cs"/>
              </a:rPr>
              <a:t>Give visibility to all actors on their own Business metrics and KPIs.</a:t>
            </a:r>
          </a:p>
          <a:p>
            <a:pPr marL="285664" marR="0" lvl="0" indent="-285664" algn="l" defTabSz="4570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83D40"/>
                </a:solidFill>
                <a:effectLst/>
                <a:uLnTx/>
                <a:uFillTx/>
                <a:latin typeface="Century Gothic" panose="020F0302020204030204"/>
                <a:ea typeface="+mn-ea"/>
                <a:cs typeface="+mn-cs"/>
              </a:rPr>
              <a:t>Give users the ability to create reports through drag &amp; drop.</a:t>
            </a:r>
          </a:p>
          <a:p>
            <a:pPr marL="285664" marR="0" lvl="0" indent="-285664" algn="l" defTabSz="4570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83D40"/>
                </a:solidFill>
                <a:effectLst/>
                <a:uLnTx/>
                <a:uFillTx/>
                <a:latin typeface="Century Gothic" panose="020F0302020204030204"/>
                <a:ea typeface="+mn-ea"/>
                <a:cs typeface="+mn-cs"/>
              </a:rPr>
              <a:t>Publish to various formats.</a:t>
            </a:r>
          </a:p>
        </p:txBody>
      </p:sp>
      <p:sp>
        <p:nvSpPr>
          <p:cNvPr id="13" name="TextBox 12">
            <a:extLst>
              <a:ext uri="{FF2B5EF4-FFF2-40B4-BE49-F238E27FC236}">
                <a16:creationId xmlns:a16="http://schemas.microsoft.com/office/drawing/2014/main" id="{EDB9C636-5535-4046-90E0-EF5A602B1318}"/>
              </a:ext>
            </a:extLst>
          </p:cNvPr>
          <p:cNvSpPr txBox="1"/>
          <p:nvPr/>
        </p:nvSpPr>
        <p:spPr>
          <a:xfrm>
            <a:off x="8207213" y="2447368"/>
            <a:ext cx="3989937" cy="1846178"/>
          </a:xfrm>
          <a:prstGeom prst="rect">
            <a:avLst/>
          </a:prstGeom>
          <a:noFill/>
        </p:spPr>
        <p:txBody>
          <a:bodyPr wrap="square" rtlCol="0">
            <a:sp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a:noFill/>
                </a:ln>
                <a:solidFill>
                  <a:srgbClr val="F7F7F7">
                    <a:lumMod val="10000"/>
                  </a:srgbClr>
                </a:solidFill>
                <a:effectLst/>
                <a:uLnTx/>
                <a:uFillTx/>
                <a:latin typeface="Century Gothic" panose="020F0302020204030204"/>
                <a:ea typeface="+mn-ea"/>
                <a:cs typeface="+mn-cs"/>
              </a:rPr>
              <a:t>Capabilities</a:t>
            </a:r>
          </a:p>
          <a:p>
            <a:pPr marL="285664" marR="0" lvl="0" indent="-285664" algn="l" defTabSz="4570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7F7F7">
                    <a:lumMod val="10000"/>
                  </a:srgbClr>
                </a:solidFill>
                <a:effectLst/>
                <a:uLnTx/>
                <a:uFillTx/>
                <a:latin typeface="Century Gothic" panose="020F0302020204030204"/>
                <a:ea typeface="+mn-ea"/>
                <a:cs typeface="+mn-cs"/>
              </a:rPr>
              <a:t>Create reports	and dashboards from every screen or form.</a:t>
            </a:r>
          </a:p>
          <a:p>
            <a:pPr marL="285664" marR="0" lvl="0" indent="-285664" algn="l" defTabSz="4570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7F7F7">
                    <a:lumMod val="10000"/>
                  </a:srgbClr>
                </a:solidFill>
                <a:effectLst/>
                <a:uLnTx/>
                <a:uFillTx/>
                <a:latin typeface="Century Gothic" panose="020F0302020204030204"/>
                <a:ea typeface="+mn-ea"/>
                <a:cs typeface="+mn-cs"/>
              </a:rPr>
              <a:t>Intuitive report workbench with drag &amp; drop capabilities.</a:t>
            </a:r>
          </a:p>
          <a:p>
            <a:pPr marL="285664" marR="0" lvl="0" indent="-285664" algn="l" defTabSz="4570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7F7F7">
                    <a:lumMod val="10000"/>
                  </a:srgbClr>
                </a:solidFill>
                <a:effectLst/>
                <a:uLnTx/>
                <a:uFillTx/>
                <a:latin typeface="Century Gothic" panose="020F0302020204030204"/>
                <a:ea typeface="+mn-ea"/>
                <a:cs typeface="+mn-cs"/>
              </a:rPr>
              <a:t>Interactive and real time reports.</a:t>
            </a:r>
          </a:p>
          <a:p>
            <a:pPr marL="0" marR="0" lvl="0" indent="0" algn="l" defTabSz="457063"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7F7F7">
                  <a:lumMod val="10000"/>
                </a:srgbClr>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41C83965-1F7E-9449-A258-1DAEA27BE56B}"/>
              </a:ext>
            </a:extLst>
          </p:cNvPr>
          <p:cNvSpPr txBox="1"/>
          <p:nvPr/>
        </p:nvSpPr>
        <p:spPr>
          <a:xfrm>
            <a:off x="8098901" y="5165559"/>
            <a:ext cx="3989937" cy="1600021"/>
          </a:xfrm>
          <a:prstGeom prst="rect">
            <a:avLst/>
          </a:prstGeom>
          <a:noFill/>
        </p:spPr>
        <p:txBody>
          <a:bodyPr wrap="square" rtlCol="0">
            <a:sp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a:noFill/>
                </a:ln>
                <a:solidFill>
                  <a:srgbClr val="283D40">
                    <a:lumMod val="75000"/>
                  </a:srgbClr>
                </a:solidFill>
                <a:effectLst/>
                <a:uLnTx/>
                <a:uFillTx/>
                <a:latin typeface="Century Gothic" panose="020F0302020204030204"/>
                <a:ea typeface="+mn-ea"/>
                <a:cs typeface="+mn-cs"/>
              </a:rPr>
              <a:t>Why ServiceNow</a:t>
            </a:r>
            <a:endParaRPr kumimoji="0" lang="en-US" sz="1600" b="0" i="0" u="none" strike="noStrike" kern="1200" cap="none" spc="0" normalizeH="0" baseline="0" noProof="0" dirty="0">
              <a:ln>
                <a:noFill/>
              </a:ln>
              <a:solidFill>
                <a:srgbClr val="F7F7F7">
                  <a:lumMod val="10000"/>
                </a:srgbClr>
              </a:solidFill>
              <a:effectLst/>
              <a:uLnTx/>
              <a:uFillTx/>
              <a:latin typeface="Century Gothic" panose="020F0302020204030204"/>
              <a:ea typeface="+mn-ea"/>
              <a:cs typeface="+mn-cs"/>
            </a:endParaRPr>
          </a:p>
          <a:p>
            <a:pPr marL="285664" marR="0" lvl="0" indent="-285664" algn="l" defTabSz="4570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83D40"/>
                </a:solidFill>
                <a:effectLst/>
                <a:uLnTx/>
                <a:uFillTx/>
                <a:latin typeface="Century Gothic" panose="020F0302020204030204"/>
                <a:ea typeface="+mn-ea"/>
                <a:cs typeface="+mn-cs"/>
              </a:rPr>
              <a:t>Communication of reports to the portal and multi-channel publishing.</a:t>
            </a:r>
          </a:p>
          <a:p>
            <a:pPr marL="285664" marR="0" lvl="0" indent="-285664" algn="l" defTabSz="4570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83D40"/>
                </a:solidFill>
                <a:effectLst/>
                <a:uLnTx/>
                <a:uFillTx/>
                <a:latin typeface="Century Gothic" panose="020F0302020204030204"/>
                <a:ea typeface="+mn-ea"/>
                <a:cs typeface="+mn-cs"/>
              </a:rPr>
              <a:t>In-platform analytics available to monitor and predict performance.</a:t>
            </a:r>
          </a:p>
        </p:txBody>
      </p:sp>
      <p:pic>
        <p:nvPicPr>
          <p:cNvPr id="11" name="Picture 10">
            <a:extLst>
              <a:ext uri="{FF2B5EF4-FFF2-40B4-BE49-F238E27FC236}">
                <a16:creationId xmlns:a16="http://schemas.microsoft.com/office/drawing/2014/main" id="{25682E07-EAAA-7145-B6B3-BC0515EACDE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32833" y="1317693"/>
            <a:ext cx="3089229" cy="1979081"/>
          </a:xfrm>
          <a:prstGeom prst="rect">
            <a:avLst/>
          </a:prstGeom>
          <a:ln>
            <a:solidFill>
              <a:srgbClr val="7F7F7F"/>
            </a:solidFill>
          </a:ln>
        </p:spPr>
      </p:pic>
      <p:pic>
        <p:nvPicPr>
          <p:cNvPr id="18" name="Picture 17">
            <a:extLst>
              <a:ext uri="{FF2B5EF4-FFF2-40B4-BE49-F238E27FC236}">
                <a16:creationId xmlns:a16="http://schemas.microsoft.com/office/drawing/2014/main" id="{915CE5DF-2489-A84B-AA95-D10710A37ED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30920" y="1319408"/>
            <a:ext cx="3443893" cy="2174129"/>
          </a:xfrm>
          <a:prstGeom prst="rect">
            <a:avLst/>
          </a:prstGeom>
          <a:ln>
            <a:solidFill>
              <a:srgbClr val="7F7F7F"/>
            </a:solidFill>
          </a:ln>
        </p:spPr>
      </p:pic>
      <p:grpSp>
        <p:nvGrpSpPr>
          <p:cNvPr id="19" name="Group 18">
            <a:extLst>
              <a:ext uri="{FF2B5EF4-FFF2-40B4-BE49-F238E27FC236}">
                <a16:creationId xmlns:a16="http://schemas.microsoft.com/office/drawing/2014/main" id="{7B83FC7A-88B7-9B47-81A9-C15F3CA4E7BA}"/>
              </a:ext>
            </a:extLst>
          </p:cNvPr>
          <p:cNvGrpSpPr/>
          <p:nvPr/>
        </p:nvGrpSpPr>
        <p:grpSpPr>
          <a:xfrm>
            <a:off x="7017306" y="1358272"/>
            <a:ext cx="961461" cy="1971926"/>
            <a:chOff x="5419924" y="2211935"/>
            <a:chExt cx="2641090" cy="5030723"/>
          </a:xfrm>
        </p:grpSpPr>
        <p:pic>
          <p:nvPicPr>
            <p:cNvPr id="20" name="Picture 19">
              <a:extLst>
                <a:ext uri="{FF2B5EF4-FFF2-40B4-BE49-F238E27FC236}">
                  <a16:creationId xmlns:a16="http://schemas.microsoft.com/office/drawing/2014/main" id="{50E279A1-7583-A045-8E6D-DD7AB6CCB59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419924" y="2211935"/>
              <a:ext cx="2641090" cy="5030723"/>
            </a:xfrm>
            <a:prstGeom prst="rect">
              <a:avLst/>
            </a:prstGeom>
            <a:ln>
              <a:noFill/>
            </a:ln>
            <a:effectLst>
              <a:outerShdw blurRad="63500" sx="102000" sy="102000" algn="ctr" rotWithShape="0">
                <a:prstClr val="black">
                  <a:alpha val="40000"/>
                </a:prstClr>
              </a:outerShdw>
            </a:effectLst>
          </p:spPr>
        </p:pic>
        <p:pic>
          <p:nvPicPr>
            <p:cNvPr id="21" name="Picture 20">
              <a:extLst>
                <a:ext uri="{FF2B5EF4-FFF2-40B4-BE49-F238E27FC236}">
                  <a16:creationId xmlns:a16="http://schemas.microsoft.com/office/drawing/2014/main" id="{7DC48E19-9A73-CF43-9ED5-A6A880EA11BC}"/>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713558" y="2998925"/>
              <a:ext cx="2045590" cy="3642424"/>
            </a:xfrm>
            <a:prstGeom prst="rect">
              <a:avLst/>
            </a:prstGeom>
            <a:noFill/>
            <a:ln>
              <a:noFill/>
            </a:ln>
          </p:spPr>
        </p:pic>
      </p:grpSp>
      <p:pic>
        <p:nvPicPr>
          <p:cNvPr id="22" name="Picture 21">
            <a:extLst>
              <a:ext uri="{FF2B5EF4-FFF2-40B4-BE49-F238E27FC236}">
                <a16:creationId xmlns:a16="http://schemas.microsoft.com/office/drawing/2014/main" id="{9CE5832F-4F8E-E041-9169-B1BC65DE3961}"/>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3938751" y="4641936"/>
            <a:ext cx="3517783" cy="1128465"/>
          </a:xfrm>
          <a:prstGeom prst="rect">
            <a:avLst/>
          </a:prstGeom>
          <a:noFill/>
          <a:ln>
            <a:solidFill>
              <a:srgbClr val="7F7F7F"/>
            </a:solidFill>
          </a:ln>
        </p:spPr>
      </p:pic>
      <p:pic>
        <p:nvPicPr>
          <p:cNvPr id="23" name="Picture 22">
            <a:extLst>
              <a:ext uri="{FF2B5EF4-FFF2-40B4-BE49-F238E27FC236}">
                <a16:creationId xmlns:a16="http://schemas.microsoft.com/office/drawing/2014/main" id="{EC694057-E46B-8A4A-B671-EB5E613966C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27566" y="3546178"/>
            <a:ext cx="3454123" cy="2217998"/>
          </a:xfrm>
          <a:prstGeom prst="rect">
            <a:avLst/>
          </a:prstGeom>
          <a:ln>
            <a:solidFill>
              <a:srgbClr val="646464"/>
            </a:solidFill>
          </a:ln>
        </p:spPr>
      </p:pic>
      <p:pic>
        <p:nvPicPr>
          <p:cNvPr id="24" name="Picture 23" descr="Screen Shot 2013-09-12 at 14.09.36.png">
            <a:extLst>
              <a:ext uri="{FF2B5EF4-FFF2-40B4-BE49-F238E27FC236}">
                <a16:creationId xmlns:a16="http://schemas.microsoft.com/office/drawing/2014/main" id="{66E67F28-3604-AE4E-B305-D7D9B599B69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941086" y="3550116"/>
            <a:ext cx="3518639" cy="1058395"/>
          </a:xfrm>
          <a:prstGeom prst="rect">
            <a:avLst/>
          </a:prstGeom>
          <a:ln>
            <a:solidFill>
              <a:schemeClr val="bg1">
                <a:lumMod val="50000"/>
              </a:schemeClr>
            </a:solidFill>
          </a:ln>
          <a:effectLst/>
        </p:spPr>
      </p:pic>
    </p:spTree>
    <p:extLst>
      <p:ext uri="{BB962C8B-B14F-4D97-AF65-F5344CB8AC3E}">
        <p14:creationId xmlns:p14="http://schemas.microsoft.com/office/powerpoint/2010/main" val="2038836748"/>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86"/>
            <a:ext cx="12188825" cy="6856214"/>
          </a:xfrm>
          <a:prstGeom prst="rect">
            <a:avLst/>
          </a:prstGeom>
        </p:spPr>
      </p:pic>
      <p:sp>
        <p:nvSpPr>
          <p:cNvPr id="4" name="Title 3">
            <a:extLst>
              <a:ext uri="{FF2B5EF4-FFF2-40B4-BE49-F238E27FC236}">
                <a16:creationId xmlns:a16="http://schemas.microsoft.com/office/drawing/2014/main" id="{53A1B062-2100-4119-9805-797083FE8334}"/>
              </a:ext>
            </a:extLst>
          </p:cNvPr>
          <p:cNvSpPr>
            <a:spLocks noGrp="1"/>
          </p:cNvSpPr>
          <p:nvPr>
            <p:ph type="ctrTitle"/>
          </p:nvPr>
        </p:nvSpPr>
        <p:spPr>
          <a:xfrm>
            <a:off x="540351" y="2110881"/>
            <a:ext cx="8179914" cy="1336386"/>
          </a:xfrm>
        </p:spPr>
        <p:txBody>
          <a:bodyPr/>
          <a:lstStyle/>
          <a:p>
            <a:r>
              <a:rPr lang="en-US" sz="6000" dirty="0"/>
              <a:t>Thank you</a:t>
            </a:r>
          </a:p>
        </p:txBody>
      </p:sp>
      <p:grpSp>
        <p:nvGrpSpPr>
          <p:cNvPr id="21" name="Group 20">
            <a:extLst>
              <a:ext uri="{FF2B5EF4-FFF2-40B4-BE49-F238E27FC236}">
                <a16:creationId xmlns:a16="http://schemas.microsoft.com/office/drawing/2014/main" id="{7B4804E9-84DA-5943-9105-7957476BADF4}"/>
              </a:ext>
            </a:extLst>
          </p:cNvPr>
          <p:cNvGrpSpPr/>
          <p:nvPr/>
        </p:nvGrpSpPr>
        <p:grpSpPr bwMode="gray">
          <a:xfrm>
            <a:off x="540351" y="6347922"/>
            <a:ext cx="559991" cy="161925"/>
            <a:chOff x="4436128" y="1677988"/>
            <a:chExt cx="559991" cy="161925"/>
          </a:xfrm>
        </p:grpSpPr>
        <p:sp>
          <p:nvSpPr>
            <p:cNvPr id="22" name="Freeform 5">
              <a:extLst>
                <a:ext uri="{FF2B5EF4-FFF2-40B4-BE49-F238E27FC236}">
                  <a16:creationId xmlns:a16="http://schemas.microsoft.com/office/drawing/2014/main" id="{FC8239F9-B7F4-884D-8D95-3B8B5E666A5B}"/>
                </a:ext>
              </a:extLst>
            </p:cNvPr>
            <p:cNvSpPr>
              <a:spLocks/>
            </p:cNvSpPr>
            <p:nvPr/>
          </p:nvSpPr>
          <p:spPr bwMode="gray">
            <a:xfrm>
              <a:off x="4748866" y="1681163"/>
              <a:ext cx="238125" cy="153988"/>
            </a:xfrm>
            <a:custGeom>
              <a:avLst/>
              <a:gdLst>
                <a:gd name="T0" fmla="*/ 55 w 150"/>
                <a:gd name="T1" fmla="*/ 97 h 97"/>
                <a:gd name="T2" fmla="*/ 38 w 150"/>
                <a:gd name="T3" fmla="*/ 97 h 97"/>
                <a:gd name="T4" fmla="*/ 0 w 150"/>
                <a:gd name="T5" fmla="*/ 0 h 97"/>
                <a:gd name="T6" fmla="*/ 25 w 150"/>
                <a:gd name="T7" fmla="*/ 0 h 97"/>
                <a:gd name="T8" fmla="*/ 46 w 150"/>
                <a:gd name="T9" fmla="*/ 55 h 97"/>
                <a:gd name="T10" fmla="*/ 65 w 150"/>
                <a:gd name="T11" fmla="*/ 0 h 97"/>
                <a:gd name="T12" fmla="*/ 86 w 150"/>
                <a:gd name="T13" fmla="*/ 0 h 97"/>
                <a:gd name="T14" fmla="*/ 105 w 150"/>
                <a:gd name="T15" fmla="*/ 55 h 97"/>
                <a:gd name="T16" fmla="*/ 125 w 150"/>
                <a:gd name="T17" fmla="*/ 0 h 97"/>
                <a:gd name="T18" fmla="*/ 150 w 150"/>
                <a:gd name="T19" fmla="*/ 0 h 97"/>
                <a:gd name="T20" fmla="*/ 114 w 150"/>
                <a:gd name="T21" fmla="*/ 97 h 97"/>
                <a:gd name="T22" fmla="*/ 95 w 150"/>
                <a:gd name="T23" fmla="*/ 97 h 97"/>
                <a:gd name="T24" fmla="*/ 75 w 150"/>
                <a:gd name="T25" fmla="*/ 42 h 97"/>
                <a:gd name="T26" fmla="*/ 55 w 150"/>
                <a:gd name="T2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97">
                  <a:moveTo>
                    <a:pt x="55" y="97"/>
                  </a:moveTo>
                  <a:lnTo>
                    <a:pt x="38" y="97"/>
                  </a:lnTo>
                  <a:lnTo>
                    <a:pt x="0" y="0"/>
                  </a:lnTo>
                  <a:lnTo>
                    <a:pt x="25" y="0"/>
                  </a:lnTo>
                  <a:lnTo>
                    <a:pt x="46" y="55"/>
                  </a:lnTo>
                  <a:lnTo>
                    <a:pt x="65" y="0"/>
                  </a:lnTo>
                  <a:lnTo>
                    <a:pt x="86" y="0"/>
                  </a:lnTo>
                  <a:lnTo>
                    <a:pt x="105" y="55"/>
                  </a:lnTo>
                  <a:lnTo>
                    <a:pt x="125" y="0"/>
                  </a:lnTo>
                  <a:lnTo>
                    <a:pt x="150" y="0"/>
                  </a:lnTo>
                  <a:lnTo>
                    <a:pt x="114" y="97"/>
                  </a:lnTo>
                  <a:lnTo>
                    <a:pt x="95" y="97"/>
                  </a:lnTo>
                  <a:lnTo>
                    <a:pt x="75" y="42"/>
                  </a:lnTo>
                  <a:lnTo>
                    <a:pt x="55" y="9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04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283D40"/>
                </a:solidFill>
                <a:effectLst/>
                <a:uLnTx/>
                <a:uFillTx/>
                <a:latin typeface="Century Gothic" panose="020F0302020204030204"/>
                <a:ea typeface="+mn-ea"/>
                <a:cs typeface="+mn-cs"/>
              </a:endParaRPr>
            </a:p>
          </p:txBody>
        </p:sp>
        <p:sp>
          <p:nvSpPr>
            <p:cNvPr id="23" name="Freeform 6">
              <a:extLst>
                <a:ext uri="{FF2B5EF4-FFF2-40B4-BE49-F238E27FC236}">
                  <a16:creationId xmlns:a16="http://schemas.microsoft.com/office/drawing/2014/main" id="{AA25D7E3-73F1-014A-8A1D-5DCEA908232B}"/>
                </a:ext>
              </a:extLst>
            </p:cNvPr>
            <p:cNvSpPr>
              <a:spLocks/>
            </p:cNvSpPr>
            <p:nvPr/>
          </p:nvSpPr>
          <p:spPr bwMode="gray">
            <a:xfrm>
              <a:off x="4436128" y="1677988"/>
              <a:ext cx="144463" cy="157163"/>
            </a:xfrm>
            <a:custGeom>
              <a:avLst/>
              <a:gdLst>
                <a:gd name="T0" fmla="*/ 0 w 92"/>
                <a:gd name="T1" fmla="*/ 95 h 95"/>
                <a:gd name="T2" fmla="*/ 0 w 92"/>
                <a:gd name="T3" fmla="*/ 2 h 95"/>
                <a:gd name="T4" fmla="*/ 24 w 92"/>
                <a:gd name="T5" fmla="*/ 2 h 95"/>
                <a:gd name="T6" fmla="*/ 24 w 92"/>
                <a:gd name="T7" fmla="*/ 9 h 95"/>
                <a:gd name="T8" fmla="*/ 50 w 92"/>
                <a:gd name="T9" fmla="*/ 0 h 95"/>
                <a:gd name="T10" fmla="*/ 82 w 92"/>
                <a:gd name="T11" fmla="*/ 15 h 95"/>
                <a:gd name="T12" fmla="*/ 92 w 92"/>
                <a:gd name="T13" fmla="*/ 48 h 95"/>
                <a:gd name="T14" fmla="*/ 92 w 92"/>
                <a:gd name="T15" fmla="*/ 95 h 95"/>
                <a:gd name="T16" fmla="*/ 67 w 92"/>
                <a:gd name="T17" fmla="*/ 95 h 95"/>
                <a:gd name="T18" fmla="*/ 67 w 92"/>
                <a:gd name="T19" fmla="*/ 46 h 95"/>
                <a:gd name="T20" fmla="*/ 61 w 92"/>
                <a:gd name="T21" fmla="*/ 28 h 95"/>
                <a:gd name="T22" fmla="*/ 47 w 92"/>
                <a:gd name="T23" fmla="*/ 23 h 95"/>
                <a:gd name="T24" fmla="*/ 25 w 92"/>
                <a:gd name="T25" fmla="*/ 35 h 95"/>
                <a:gd name="T26" fmla="*/ 25 w 92"/>
                <a:gd name="T27" fmla="*/ 95 h 95"/>
                <a:gd name="T28" fmla="*/ 0 w 92"/>
                <a:gd name="T29"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2" h="95">
                  <a:moveTo>
                    <a:pt x="0" y="95"/>
                  </a:moveTo>
                  <a:cubicBezTo>
                    <a:pt x="0" y="2"/>
                    <a:pt x="0" y="2"/>
                    <a:pt x="0" y="2"/>
                  </a:cubicBezTo>
                  <a:cubicBezTo>
                    <a:pt x="24" y="2"/>
                    <a:pt x="24" y="2"/>
                    <a:pt x="24" y="2"/>
                  </a:cubicBezTo>
                  <a:cubicBezTo>
                    <a:pt x="24" y="9"/>
                    <a:pt x="24" y="9"/>
                    <a:pt x="24" y="9"/>
                  </a:cubicBezTo>
                  <a:cubicBezTo>
                    <a:pt x="31" y="4"/>
                    <a:pt x="40" y="0"/>
                    <a:pt x="50" y="0"/>
                  </a:cubicBezTo>
                  <a:cubicBezTo>
                    <a:pt x="63" y="0"/>
                    <a:pt x="75" y="6"/>
                    <a:pt x="82" y="15"/>
                  </a:cubicBezTo>
                  <a:cubicBezTo>
                    <a:pt x="89" y="22"/>
                    <a:pt x="92" y="32"/>
                    <a:pt x="92" y="48"/>
                  </a:cubicBezTo>
                  <a:cubicBezTo>
                    <a:pt x="92" y="95"/>
                    <a:pt x="92" y="95"/>
                    <a:pt x="92" y="95"/>
                  </a:cubicBezTo>
                  <a:cubicBezTo>
                    <a:pt x="67" y="95"/>
                    <a:pt x="67" y="95"/>
                    <a:pt x="67" y="95"/>
                  </a:cubicBezTo>
                  <a:cubicBezTo>
                    <a:pt x="67" y="46"/>
                    <a:pt x="67" y="46"/>
                    <a:pt x="67" y="46"/>
                  </a:cubicBezTo>
                  <a:cubicBezTo>
                    <a:pt x="67" y="37"/>
                    <a:pt x="65" y="32"/>
                    <a:pt x="61" y="28"/>
                  </a:cubicBezTo>
                  <a:cubicBezTo>
                    <a:pt x="58" y="25"/>
                    <a:pt x="53" y="23"/>
                    <a:pt x="47" y="23"/>
                  </a:cubicBezTo>
                  <a:cubicBezTo>
                    <a:pt x="37" y="23"/>
                    <a:pt x="28" y="30"/>
                    <a:pt x="25" y="35"/>
                  </a:cubicBezTo>
                  <a:cubicBezTo>
                    <a:pt x="25" y="95"/>
                    <a:pt x="25" y="95"/>
                    <a:pt x="25" y="95"/>
                  </a:cubicBezTo>
                  <a:lnTo>
                    <a:pt x="0" y="9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04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283D40"/>
                </a:solidFill>
                <a:effectLst/>
                <a:uLnTx/>
                <a:uFillTx/>
                <a:latin typeface="Century Gothic" panose="020F0302020204030204"/>
                <a:ea typeface="+mn-ea"/>
                <a:cs typeface="+mn-cs"/>
              </a:endParaRPr>
            </a:p>
          </p:txBody>
        </p:sp>
        <p:sp>
          <p:nvSpPr>
            <p:cNvPr id="24" name="Freeform 7">
              <a:extLst>
                <a:ext uri="{FF2B5EF4-FFF2-40B4-BE49-F238E27FC236}">
                  <a16:creationId xmlns:a16="http://schemas.microsoft.com/office/drawing/2014/main" id="{4C00A71A-84E5-3F4C-ADA7-197362091D81}"/>
                </a:ext>
              </a:extLst>
            </p:cNvPr>
            <p:cNvSpPr>
              <a:spLocks noEditPoints="1"/>
            </p:cNvSpPr>
            <p:nvPr/>
          </p:nvSpPr>
          <p:spPr bwMode="gray">
            <a:xfrm>
              <a:off x="4594878" y="1681163"/>
              <a:ext cx="165100" cy="158750"/>
            </a:xfrm>
            <a:custGeom>
              <a:avLst/>
              <a:gdLst>
                <a:gd name="T0" fmla="*/ 53 w 106"/>
                <a:gd name="T1" fmla="*/ 0 h 96"/>
                <a:gd name="T2" fmla="*/ 0 w 106"/>
                <a:gd name="T3" fmla="*/ 53 h 96"/>
                <a:gd name="T4" fmla="*/ 16 w 106"/>
                <a:gd name="T5" fmla="*/ 92 h 96"/>
                <a:gd name="T6" fmla="*/ 30 w 106"/>
                <a:gd name="T7" fmla="*/ 93 h 96"/>
                <a:gd name="T8" fmla="*/ 53 w 106"/>
                <a:gd name="T9" fmla="*/ 86 h 96"/>
                <a:gd name="T10" fmla="*/ 76 w 106"/>
                <a:gd name="T11" fmla="*/ 93 h 96"/>
                <a:gd name="T12" fmla="*/ 90 w 106"/>
                <a:gd name="T13" fmla="*/ 92 h 96"/>
                <a:gd name="T14" fmla="*/ 106 w 106"/>
                <a:gd name="T15" fmla="*/ 53 h 96"/>
                <a:gd name="T16" fmla="*/ 53 w 106"/>
                <a:gd name="T17" fmla="*/ 0 h 96"/>
                <a:gd name="T18" fmla="*/ 53 w 106"/>
                <a:gd name="T19" fmla="*/ 80 h 96"/>
                <a:gd name="T20" fmla="*/ 26 w 106"/>
                <a:gd name="T21" fmla="*/ 53 h 96"/>
                <a:gd name="T22" fmla="*/ 53 w 106"/>
                <a:gd name="T23" fmla="*/ 27 h 96"/>
                <a:gd name="T24" fmla="*/ 80 w 106"/>
                <a:gd name="T25" fmla="*/ 53 h 96"/>
                <a:gd name="T26" fmla="*/ 53 w 106"/>
                <a:gd name="T27" fmla="*/ 8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6" h="96">
                  <a:moveTo>
                    <a:pt x="53" y="0"/>
                  </a:moveTo>
                  <a:cubicBezTo>
                    <a:pt x="24" y="0"/>
                    <a:pt x="0" y="24"/>
                    <a:pt x="0" y="53"/>
                  </a:cubicBezTo>
                  <a:cubicBezTo>
                    <a:pt x="0" y="68"/>
                    <a:pt x="6" y="83"/>
                    <a:pt x="16" y="92"/>
                  </a:cubicBezTo>
                  <a:cubicBezTo>
                    <a:pt x="20" y="96"/>
                    <a:pt x="26" y="96"/>
                    <a:pt x="30" y="93"/>
                  </a:cubicBezTo>
                  <a:cubicBezTo>
                    <a:pt x="36" y="88"/>
                    <a:pt x="44" y="86"/>
                    <a:pt x="53" y="86"/>
                  </a:cubicBezTo>
                  <a:cubicBezTo>
                    <a:pt x="62" y="86"/>
                    <a:pt x="70" y="88"/>
                    <a:pt x="76" y="93"/>
                  </a:cubicBezTo>
                  <a:cubicBezTo>
                    <a:pt x="80" y="96"/>
                    <a:pt x="86" y="96"/>
                    <a:pt x="90" y="92"/>
                  </a:cubicBezTo>
                  <a:cubicBezTo>
                    <a:pt x="100" y="83"/>
                    <a:pt x="106" y="69"/>
                    <a:pt x="106" y="53"/>
                  </a:cubicBezTo>
                  <a:cubicBezTo>
                    <a:pt x="106" y="24"/>
                    <a:pt x="83" y="0"/>
                    <a:pt x="53" y="0"/>
                  </a:cubicBezTo>
                  <a:moveTo>
                    <a:pt x="53" y="80"/>
                  </a:moveTo>
                  <a:cubicBezTo>
                    <a:pt x="37" y="80"/>
                    <a:pt x="26" y="68"/>
                    <a:pt x="26" y="53"/>
                  </a:cubicBezTo>
                  <a:cubicBezTo>
                    <a:pt x="26" y="39"/>
                    <a:pt x="37" y="27"/>
                    <a:pt x="53" y="27"/>
                  </a:cubicBezTo>
                  <a:cubicBezTo>
                    <a:pt x="69" y="27"/>
                    <a:pt x="80" y="39"/>
                    <a:pt x="80" y="53"/>
                  </a:cubicBezTo>
                  <a:cubicBezTo>
                    <a:pt x="80" y="68"/>
                    <a:pt x="69" y="80"/>
                    <a:pt x="53" y="8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04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283D40"/>
                </a:solidFill>
                <a:effectLst/>
                <a:uLnTx/>
                <a:uFillTx/>
                <a:latin typeface="Century Gothic" panose="020F0302020204030204"/>
                <a:ea typeface="+mn-ea"/>
                <a:cs typeface="+mn-cs"/>
              </a:endParaRPr>
            </a:p>
          </p:txBody>
        </p:sp>
        <p:grpSp>
          <p:nvGrpSpPr>
            <p:cNvPr id="25" name="Group 24">
              <a:extLst>
                <a:ext uri="{FF2B5EF4-FFF2-40B4-BE49-F238E27FC236}">
                  <a16:creationId xmlns:a16="http://schemas.microsoft.com/office/drawing/2014/main" id="{48591998-353A-304A-AE8A-FE631FF41DC1}"/>
                </a:ext>
              </a:extLst>
            </p:cNvPr>
            <p:cNvGrpSpPr>
              <a:grpSpLocks noChangeAspect="1"/>
            </p:cNvGrpSpPr>
            <p:nvPr/>
          </p:nvGrpSpPr>
          <p:grpSpPr bwMode="gray">
            <a:xfrm>
              <a:off x="4956831" y="1814196"/>
              <a:ext cx="39288" cy="20954"/>
              <a:chOff x="2687241" y="1822450"/>
              <a:chExt cx="23813" cy="12700"/>
            </a:xfrm>
          </p:grpSpPr>
          <p:sp>
            <p:nvSpPr>
              <p:cNvPr id="26" name="Freeform 8">
                <a:extLst>
                  <a:ext uri="{FF2B5EF4-FFF2-40B4-BE49-F238E27FC236}">
                    <a16:creationId xmlns:a16="http://schemas.microsoft.com/office/drawing/2014/main" id="{E97A3C61-C6B2-C241-AE89-43F7FD7F783D}"/>
                  </a:ext>
                </a:extLst>
              </p:cNvPr>
              <p:cNvSpPr>
                <a:spLocks/>
              </p:cNvSpPr>
              <p:nvPr/>
            </p:nvSpPr>
            <p:spPr bwMode="gray">
              <a:xfrm>
                <a:off x="2687241" y="1822450"/>
                <a:ext cx="9525" cy="12700"/>
              </a:xfrm>
              <a:custGeom>
                <a:avLst/>
                <a:gdLst>
                  <a:gd name="T0" fmla="*/ 6 w 6"/>
                  <a:gd name="T1" fmla="*/ 1 h 8"/>
                  <a:gd name="T2" fmla="*/ 3 w 6"/>
                  <a:gd name="T3" fmla="*/ 1 h 8"/>
                  <a:gd name="T4" fmla="*/ 3 w 6"/>
                  <a:gd name="T5" fmla="*/ 8 h 8"/>
                  <a:gd name="T6" fmla="*/ 2 w 6"/>
                  <a:gd name="T7" fmla="*/ 8 h 8"/>
                  <a:gd name="T8" fmla="*/ 2 w 6"/>
                  <a:gd name="T9" fmla="*/ 1 h 8"/>
                  <a:gd name="T10" fmla="*/ 0 w 6"/>
                  <a:gd name="T11" fmla="*/ 1 h 8"/>
                  <a:gd name="T12" fmla="*/ 0 w 6"/>
                  <a:gd name="T13" fmla="*/ 0 h 8"/>
                  <a:gd name="T14" fmla="*/ 6 w 6"/>
                  <a:gd name="T15" fmla="*/ 0 h 8"/>
                  <a:gd name="T16" fmla="*/ 6 w 6"/>
                  <a:gd name="T17"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6" y="1"/>
                    </a:moveTo>
                    <a:lnTo>
                      <a:pt x="3" y="1"/>
                    </a:lnTo>
                    <a:lnTo>
                      <a:pt x="3" y="8"/>
                    </a:lnTo>
                    <a:lnTo>
                      <a:pt x="2" y="8"/>
                    </a:lnTo>
                    <a:lnTo>
                      <a:pt x="2" y="1"/>
                    </a:lnTo>
                    <a:lnTo>
                      <a:pt x="0" y="1"/>
                    </a:lnTo>
                    <a:lnTo>
                      <a:pt x="0" y="0"/>
                    </a:lnTo>
                    <a:lnTo>
                      <a:pt x="6" y="0"/>
                    </a:lnTo>
                    <a:lnTo>
                      <a:pt x="6" y="1"/>
                    </a:lnTo>
                    <a:close/>
                  </a:path>
                </a:pathLst>
              </a:custGeom>
              <a:solidFill>
                <a:schemeClr val="tx1"/>
              </a:solidFill>
              <a:ln w="0">
                <a:solidFill>
                  <a:schemeClr val="tx1"/>
                </a:solidFill>
                <a:round/>
                <a:headEnd/>
                <a:tailEnd/>
              </a:ln>
            </p:spPr>
            <p:txBody>
              <a:bodyPr vert="horz" wrap="square" lIns="91440" tIns="45720" rIns="91440" bIns="45720" numCol="1" anchor="t" anchorCtr="0" compatLnSpc="1">
                <a:prstTxWarp prst="textNoShape">
                  <a:avLst/>
                </a:prstTxWarp>
              </a:bodyPr>
              <a:lstStyle/>
              <a:p>
                <a:pPr marL="0" marR="0" lvl="0" indent="0" algn="l" defTabSz="45704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283D40"/>
                  </a:solidFill>
                  <a:effectLst/>
                  <a:uLnTx/>
                  <a:uFillTx/>
                  <a:latin typeface="Century Gothic" panose="020F0302020204030204"/>
                  <a:ea typeface="+mn-ea"/>
                  <a:cs typeface="+mn-cs"/>
                </a:endParaRPr>
              </a:p>
            </p:txBody>
          </p:sp>
          <p:sp>
            <p:nvSpPr>
              <p:cNvPr id="27" name="Freeform 9">
                <a:extLst>
                  <a:ext uri="{FF2B5EF4-FFF2-40B4-BE49-F238E27FC236}">
                    <a16:creationId xmlns:a16="http://schemas.microsoft.com/office/drawing/2014/main" id="{AFEEA981-59A7-EB45-A3CC-353A3383A8CE}"/>
                  </a:ext>
                </a:extLst>
              </p:cNvPr>
              <p:cNvSpPr>
                <a:spLocks/>
              </p:cNvSpPr>
              <p:nvPr/>
            </p:nvSpPr>
            <p:spPr bwMode="gray">
              <a:xfrm>
                <a:off x="2698354" y="1822450"/>
                <a:ext cx="12700" cy="12700"/>
              </a:xfrm>
              <a:custGeom>
                <a:avLst/>
                <a:gdLst>
                  <a:gd name="T0" fmla="*/ 8 w 8"/>
                  <a:gd name="T1" fmla="*/ 8 h 8"/>
                  <a:gd name="T2" fmla="*/ 7 w 8"/>
                  <a:gd name="T3" fmla="*/ 8 h 8"/>
                  <a:gd name="T4" fmla="*/ 7 w 8"/>
                  <a:gd name="T5" fmla="*/ 1 h 8"/>
                  <a:gd name="T6" fmla="*/ 4 w 8"/>
                  <a:gd name="T7" fmla="*/ 6 h 8"/>
                  <a:gd name="T8" fmla="*/ 4 w 8"/>
                  <a:gd name="T9" fmla="*/ 6 h 8"/>
                  <a:gd name="T10" fmla="*/ 1 w 8"/>
                  <a:gd name="T11" fmla="*/ 1 h 8"/>
                  <a:gd name="T12" fmla="*/ 1 w 8"/>
                  <a:gd name="T13" fmla="*/ 8 h 8"/>
                  <a:gd name="T14" fmla="*/ 0 w 8"/>
                  <a:gd name="T15" fmla="*/ 8 h 8"/>
                  <a:gd name="T16" fmla="*/ 0 w 8"/>
                  <a:gd name="T17" fmla="*/ 0 h 8"/>
                  <a:gd name="T18" fmla="*/ 1 w 8"/>
                  <a:gd name="T19" fmla="*/ 0 h 8"/>
                  <a:gd name="T20" fmla="*/ 4 w 8"/>
                  <a:gd name="T21" fmla="*/ 5 h 8"/>
                  <a:gd name="T22" fmla="*/ 7 w 8"/>
                  <a:gd name="T23" fmla="*/ 0 h 8"/>
                  <a:gd name="T24" fmla="*/ 8 w 8"/>
                  <a:gd name="T25" fmla="*/ 0 h 8"/>
                  <a:gd name="T26" fmla="*/ 8 w 8"/>
                  <a:gd name="T2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8">
                    <a:moveTo>
                      <a:pt x="8" y="8"/>
                    </a:moveTo>
                    <a:lnTo>
                      <a:pt x="7" y="8"/>
                    </a:lnTo>
                    <a:lnTo>
                      <a:pt x="7" y="1"/>
                    </a:lnTo>
                    <a:lnTo>
                      <a:pt x="4" y="6"/>
                    </a:lnTo>
                    <a:lnTo>
                      <a:pt x="4" y="6"/>
                    </a:lnTo>
                    <a:lnTo>
                      <a:pt x="1" y="1"/>
                    </a:lnTo>
                    <a:lnTo>
                      <a:pt x="1" y="8"/>
                    </a:lnTo>
                    <a:lnTo>
                      <a:pt x="0" y="8"/>
                    </a:lnTo>
                    <a:lnTo>
                      <a:pt x="0" y="0"/>
                    </a:lnTo>
                    <a:lnTo>
                      <a:pt x="1" y="0"/>
                    </a:lnTo>
                    <a:lnTo>
                      <a:pt x="4" y="5"/>
                    </a:lnTo>
                    <a:lnTo>
                      <a:pt x="7" y="0"/>
                    </a:lnTo>
                    <a:lnTo>
                      <a:pt x="8" y="0"/>
                    </a:lnTo>
                    <a:lnTo>
                      <a:pt x="8" y="8"/>
                    </a:lnTo>
                    <a:close/>
                  </a:path>
                </a:pathLst>
              </a:custGeom>
              <a:solidFill>
                <a:schemeClr val="tx1"/>
              </a:solidFill>
              <a:ln w="0">
                <a:solidFill>
                  <a:schemeClr val="tx1"/>
                </a:solidFill>
                <a:round/>
                <a:headEnd/>
                <a:tailEnd/>
              </a:ln>
            </p:spPr>
            <p:txBody>
              <a:bodyPr vert="horz" wrap="square" lIns="91440" tIns="45720" rIns="91440" bIns="45720" numCol="1" anchor="t" anchorCtr="0" compatLnSpc="1">
                <a:prstTxWarp prst="textNoShape">
                  <a:avLst/>
                </a:prstTxWarp>
              </a:bodyPr>
              <a:lstStyle/>
              <a:p>
                <a:pPr marL="0" marR="0" lvl="0" indent="0" algn="l" defTabSz="45704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283D40"/>
                  </a:solidFill>
                  <a:effectLst/>
                  <a:uLnTx/>
                  <a:uFillTx/>
                  <a:latin typeface="Century Gothic" panose="020F0302020204030204"/>
                  <a:ea typeface="+mn-ea"/>
                  <a:cs typeface="+mn-cs"/>
                </a:endParaRPr>
              </a:p>
            </p:txBody>
          </p:sp>
        </p:grpSp>
      </p:grpSp>
    </p:spTree>
    <p:extLst>
      <p:ext uri="{BB962C8B-B14F-4D97-AF65-F5344CB8AC3E}">
        <p14:creationId xmlns:p14="http://schemas.microsoft.com/office/powerpoint/2010/main" val="1911674083"/>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 name="Title 1">
            <a:extLst>
              <a:ext uri="{FF2B5EF4-FFF2-40B4-BE49-F238E27FC236}">
                <a16:creationId xmlns:a16="http://schemas.microsoft.com/office/drawing/2014/main" id="{DC6F788C-7ED3-4E99-8DED-489D61B1F319}"/>
              </a:ext>
            </a:extLst>
          </p:cNvPr>
          <p:cNvSpPr>
            <a:spLocks noGrp="1"/>
          </p:cNvSpPr>
          <p:nvPr>
            <p:ph type="title"/>
          </p:nvPr>
        </p:nvSpPr>
        <p:spPr>
          <a:xfrm>
            <a:off x="1561208" y="97455"/>
            <a:ext cx="11415835" cy="668518"/>
          </a:xfrm>
        </p:spPr>
        <p:txBody>
          <a:bodyPr/>
          <a:lstStyle/>
          <a:p>
            <a:pPr>
              <a:buClr>
                <a:schemeClr val="bg1"/>
              </a:buClr>
            </a:pPr>
            <a:r>
              <a:rPr lang="en-US" sz="2799" dirty="0"/>
              <a:t>We make the world of work, work better for people.</a:t>
            </a:r>
          </a:p>
        </p:txBody>
      </p:sp>
      <p:sp>
        <p:nvSpPr>
          <p:cNvPr id="73" name="Rectangle">
            <a:extLst>
              <a:ext uri="{FF2B5EF4-FFF2-40B4-BE49-F238E27FC236}">
                <a16:creationId xmlns:a16="http://schemas.microsoft.com/office/drawing/2014/main" id="{657E2CBA-2BC6-46F9-83CC-E0213503C3F1}"/>
              </a:ext>
            </a:extLst>
          </p:cNvPr>
          <p:cNvSpPr/>
          <p:nvPr/>
        </p:nvSpPr>
        <p:spPr>
          <a:xfrm>
            <a:off x="6494700" y="2816655"/>
            <a:ext cx="5700463" cy="464649"/>
          </a:xfrm>
          <a:prstGeom prst="rect">
            <a:avLst/>
          </a:prstGeom>
          <a:solidFill>
            <a:srgbClr val="638A7B"/>
          </a:solidFill>
          <a:ln w="3175">
            <a:miter lim="400000"/>
          </a:ln>
        </p:spPr>
        <p:txBody>
          <a:bodyPr lIns="21149" tIns="21149" rIns="21149" bIns="21149" anchor="ctr"/>
          <a:lstStyle/>
          <a:p>
            <a:pPr marL="0" marR="0" lvl="0" indent="0" algn="ctr" defTabSz="456903" rtl="0" eaLnBrk="1" fontAlgn="auto" latinLnBrk="0" hangingPunct="1">
              <a:lnSpc>
                <a:spcPct val="100000"/>
              </a:lnSpc>
              <a:spcBef>
                <a:spcPts val="0"/>
              </a:spcBef>
              <a:spcAft>
                <a:spcPts val="0"/>
              </a:spcAft>
              <a:buClrTx/>
              <a:buSzTx/>
              <a:buFontTx/>
              <a:buNone/>
              <a:tabLst/>
              <a:defRPr sz="5600">
                <a:solidFill>
                  <a:srgbClr val="FFFFFF"/>
                </a:solidFill>
              </a:defRPr>
            </a:pPr>
            <a:r>
              <a:rPr kumimoji="0" lang="en-US" sz="1600" b="1" i="0" u="none" strike="noStrike" kern="1200" cap="none" spc="0" normalizeH="0" baseline="0" noProof="0" dirty="0">
                <a:ln>
                  <a:noFill/>
                </a:ln>
                <a:solidFill>
                  <a:srgbClr val="FFFFFF"/>
                </a:solidFill>
                <a:effectLst/>
                <a:uLnTx/>
                <a:uFillTx/>
                <a:latin typeface="Century Gothic" panose="020F0302020204030204"/>
                <a:ea typeface="+mn-ea"/>
                <a:cs typeface="+mn-cs"/>
              </a:rPr>
              <a:t>IT</a:t>
            </a:r>
            <a:endParaRPr kumimoji="0" sz="1600" b="1"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74" name="Rectangle">
            <a:extLst>
              <a:ext uri="{FF2B5EF4-FFF2-40B4-BE49-F238E27FC236}">
                <a16:creationId xmlns:a16="http://schemas.microsoft.com/office/drawing/2014/main" id="{C56398C7-0138-48AC-875E-05B85FDC450D}"/>
              </a:ext>
            </a:extLst>
          </p:cNvPr>
          <p:cNvSpPr/>
          <p:nvPr/>
        </p:nvSpPr>
        <p:spPr>
          <a:xfrm>
            <a:off x="1589" y="2816658"/>
            <a:ext cx="5023618" cy="464648"/>
          </a:xfrm>
          <a:prstGeom prst="rect">
            <a:avLst/>
          </a:prstGeom>
          <a:solidFill>
            <a:srgbClr val="638A7B"/>
          </a:solidFill>
          <a:ln w="3175">
            <a:miter lim="400000"/>
          </a:ln>
        </p:spPr>
        <p:txBody>
          <a:bodyPr lIns="21149" tIns="21149" rIns="21149" bIns="21149" anchor="ctr"/>
          <a:lstStyle/>
          <a:p>
            <a:pPr marL="0" marR="0" lvl="0" indent="0" algn="ctr" defTabSz="456903" rtl="0" eaLnBrk="1" fontAlgn="auto" latinLnBrk="0" hangingPunct="1">
              <a:lnSpc>
                <a:spcPct val="100000"/>
              </a:lnSpc>
              <a:spcBef>
                <a:spcPts val="0"/>
              </a:spcBef>
              <a:spcAft>
                <a:spcPts val="0"/>
              </a:spcAft>
              <a:buClrTx/>
              <a:buSzTx/>
              <a:buFontTx/>
              <a:buNone/>
              <a:tabLst/>
              <a:defRPr sz="5600">
                <a:solidFill>
                  <a:srgbClr val="FFFFFF"/>
                </a:solidFill>
              </a:defRPr>
            </a:pPr>
            <a:r>
              <a:rPr kumimoji="0" lang="en-US" sz="1600" b="1" i="0" u="none" strike="noStrike" kern="1200" cap="none" spc="0" normalizeH="0" baseline="0" noProof="0" dirty="0">
                <a:ln>
                  <a:noFill/>
                </a:ln>
                <a:solidFill>
                  <a:srgbClr val="FFFFFF"/>
                </a:solidFill>
                <a:effectLst/>
                <a:uLnTx/>
                <a:uFillTx/>
                <a:latin typeface="Century Gothic" panose="020F0302020204030204"/>
                <a:ea typeface="+mn-ea"/>
                <a:cs typeface="+mn-cs"/>
              </a:rPr>
              <a:t>Business</a:t>
            </a:r>
            <a:endParaRPr kumimoji="0" sz="1600" b="1"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grpSp>
        <p:nvGrpSpPr>
          <p:cNvPr id="18" name="Group 17">
            <a:extLst>
              <a:ext uri="{FF2B5EF4-FFF2-40B4-BE49-F238E27FC236}">
                <a16:creationId xmlns:a16="http://schemas.microsoft.com/office/drawing/2014/main" id="{063A1FD4-4862-4E55-92A5-A3181CAA904C}"/>
              </a:ext>
            </a:extLst>
          </p:cNvPr>
          <p:cNvGrpSpPr/>
          <p:nvPr/>
        </p:nvGrpSpPr>
        <p:grpSpPr>
          <a:xfrm>
            <a:off x="3589053" y="1386903"/>
            <a:ext cx="1032370" cy="1032363"/>
            <a:chOff x="4344758" y="1312402"/>
            <a:chExt cx="761555" cy="761550"/>
          </a:xfrm>
        </p:grpSpPr>
        <p:sp>
          <p:nvSpPr>
            <p:cNvPr id="19" name="Oval 18">
              <a:extLst>
                <a:ext uri="{FF2B5EF4-FFF2-40B4-BE49-F238E27FC236}">
                  <a16:creationId xmlns:a16="http://schemas.microsoft.com/office/drawing/2014/main" id="{DEA464B9-6A17-4A5B-8E5C-BB990A82320A}"/>
                </a:ext>
              </a:extLst>
            </p:cNvPr>
            <p:cNvSpPr/>
            <p:nvPr/>
          </p:nvSpPr>
          <p:spPr>
            <a:xfrm rot="5400000">
              <a:off x="4344761" y="1312399"/>
              <a:ext cx="761550" cy="761555"/>
            </a:xfrm>
            <a:prstGeom prst="ellipse">
              <a:avLst/>
            </a:prstGeom>
            <a:noFill/>
            <a:ln w="101600" cap="flat" cmpd="sng" algn="ctr">
              <a:solidFill>
                <a:schemeClr val="accent1">
                  <a:lumMod val="75000"/>
                  <a:alpha val="40000"/>
                </a:schemeClr>
              </a:solidFill>
              <a:prstDash val="solid"/>
            </a:ln>
            <a:effectLst/>
          </p:spPr>
          <p:txBody>
            <a:bodyPr rtlCol="0" anchor="ctr"/>
            <a:lstStyle/>
            <a:p>
              <a:pPr marL="0" marR="0" lvl="0" indent="0" algn="ctr" defTabSz="45704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white"/>
                </a:solidFill>
                <a:effectLst/>
                <a:uLnTx/>
                <a:uFillTx/>
                <a:latin typeface="Calibri"/>
                <a:ea typeface="+mn-ea"/>
                <a:cs typeface="Arial" panose="020B0604020202020204" pitchFamily="34" charset="0"/>
              </a:endParaRPr>
            </a:p>
          </p:txBody>
        </p:sp>
        <p:pic>
          <p:nvPicPr>
            <p:cNvPr id="20" name="Picture 19">
              <a:extLst>
                <a:ext uri="{FF2B5EF4-FFF2-40B4-BE49-F238E27FC236}">
                  <a16:creationId xmlns:a16="http://schemas.microsoft.com/office/drawing/2014/main" id="{8F340B75-0D71-4160-B6D2-68831D407CD3}"/>
                </a:ext>
              </a:extLst>
            </p:cNvPr>
            <p:cNvPicPr>
              <a:picLocks noChangeAspect="1"/>
            </p:cNvPicPr>
            <p:nvPr/>
          </p:nvPicPr>
          <p:blipFill>
            <a:blip r:embed="rId3"/>
            <a:stretch>
              <a:fillRect/>
            </a:stretch>
          </p:blipFill>
          <p:spPr>
            <a:xfrm>
              <a:off x="4361061" y="1329004"/>
              <a:ext cx="729265" cy="729265"/>
            </a:xfrm>
            <a:prstGeom prst="ellipse">
              <a:avLst/>
            </a:prstGeom>
            <a:noFill/>
            <a:ln w="47625" cmpd="sng">
              <a:noFill/>
            </a:ln>
            <a:effectLst/>
          </p:spPr>
        </p:pic>
      </p:grpSp>
      <p:grpSp>
        <p:nvGrpSpPr>
          <p:cNvPr id="21" name="Group 20">
            <a:extLst>
              <a:ext uri="{FF2B5EF4-FFF2-40B4-BE49-F238E27FC236}">
                <a16:creationId xmlns:a16="http://schemas.microsoft.com/office/drawing/2014/main" id="{3D36F2A5-BB35-41B6-9DC5-A1B33FD1CDB8}"/>
              </a:ext>
            </a:extLst>
          </p:cNvPr>
          <p:cNvGrpSpPr/>
          <p:nvPr/>
        </p:nvGrpSpPr>
        <p:grpSpPr>
          <a:xfrm rot="20547288">
            <a:off x="7286571" y="1360910"/>
            <a:ext cx="977938" cy="1008269"/>
            <a:chOff x="7089034" y="1295044"/>
            <a:chExt cx="761555" cy="761550"/>
          </a:xfrm>
        </p:grpSpPr>
        <p:pic>
          <p:nvPicPr>
            <p:cNvPr id="22" name="Picture 21">
              <a:extLst>
                <a:ext uri="{FF2B5EF4-FFF2-40B4-BE49-F238E27FC236}">
                  <a16:creationId xmlns:a16="http://schemas.microsoft.com/office/drawing/2014/main" id="{74B66A2B-5963-461C-B037-E359862C179C}"/>
                </a:ext>
              </a:extLst>
            </p:cNvPr>
            <p:cNvPicPr>
              <a:picLocks noChangeAspect="1"/>
            </p:cNvPicPr>
            <p:nvPr/>
          </p:nvPicPr>
          <p:blipFill>
            <a:blip r:embed="rId4"/>
            <a:stretch>
              <a:fillRect/>
            </a:stretch>
          </p:blipFill>
          <p:spPr>
            <a:xfrm>
              <a:off x="7105337" y="1312401"/>
              <a:ext cx="729265" cy="729265"/>
            </a:xfrm>
            <a:prstGeom prst="ellipse">
              <a:avLst/>
            </a:prstGeom>
            <a:noFill/>
            <a:ln w="47625" cmpd="sng">
              <a:noFill/>
            </a:ln>
            <a:effectLst/>
          </p:spPr>
        </p:pic>
        <p:sp>
          <p:nvSpPr>
            <p:cNvPr id="23" name="Oval 22">
              <a:extLst>
                <a:ext uri="{FF2B5EF4-FFF2-40B4-BE49-F238E27FC236}">
                  <a16:creationId xmlns:a16="http://schemas.microsoft.com/office/drawing/2014/main" id="{2E2B928C-4705-4EDD-8582-9ADE1BD6D531}"/>
                </a:ext>
              </a:extLst>
            </p:cNvPr>
            <p:cNvSpPr/>
            <p:nvPr/>
          </p:nvSpPr>
          <p:spPr>
            <a:xfrm rot="5400000">
              <a:off x="7089037" y="1295041"/>
              <a:ext cx="761550" cy="761555"/>
            </a:xfrm>
            <a:prstGeom prst="ellipse">
              <a:avLst/>
            </a:prstGeom>
            <a:noFill/>
            <a:ln w="101600" cap="flat" cmpd="sng" algn="ctr">
              <a:solidFill>
                <a:schemeClr val="accent1">
                  <a:lumMod val="75000"/>
                  <a:alpha val="20000"/>
                </a:schemeClr>
              </a:solidFill>
              <a:prstDash val="solid"/>
            </a:ln>
            <a:effectLst/>
          </p:spPr>
          <p:txBody>
            <a:bodyPr rtlCol="0" anchor="ctr"/>
            <a:lstStyle/>
            <a:p>
              <a:pPr marL="0" marR="0" lvl="0" indent="0" algn="ctr" defTabSz="45704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white"/>
                </a:solidFill>
                <a:effectLst/>
                <a:uLnTx/>
                <a:uFillTx/>
                <a:latin typeface="Calibri"/>
                <a:ea typeface="+mn-ea"/>
                <a:cs typeface="Arial" panose="020B0604020202020204" pitchFamily="34" charset="0"/>
              </a:endParaRPr>
            </a:p>
          </p:txBody>
        </p:sp>
      </p:grpSp>
      <p:sp>
        <p:nvSpPr>
          <p:cNvPr id="24" name="Txt_Business Velocity">
            <a:extLst>
              <a:ext uri="{FF2B5EF4-FFF2-40B4-BE49-F238E27FC236}">
                <a16:creationId xmlns:a16="http://schemas.microsoft.com/office/drawing/2014/main" id="{858EE5BC-349B-4892-B986-C02E799D72B5}"/>
              </a:ext>
            </a:extLst>
          </p:cNvPr>
          <p:cNvSpPr txBox="1">
            <a:spLocks/>
          </p:cNvSpPr>
          <p:nvPr/>
        </p:nvSpPr>
        <p:spPr bwMode="gray">
          <a:xfrm>
            <a:off x="2487310" y="2201708"/>
            <a:ext cx="3234560" cy="464649"/>
          </a:xfrm>
          <a:prstGeom prst="rect">
            <a:avLst/>
          </a:prstGeom>
          <a:effectLst>
            <a:glow rad="228600">
              <a:schemeClr val="accent1">
                <a:satMod val="175000"/>
                <a:alpha val="40000"/>
              </a:schemeClr>
            </a:glow>
          </a:effectLst>
        </p:spPr>
        <p:txBody>
          <a:bodyPr vert="horz" lIns="91368" tIns="45684" rIns="91368" bIns="45684" rtlCol="0" anchor="ctr">
            <a:noAutofit/>
          </a:bodyPr>
          <a:lstStyle>
            <a:lvl1pPr marL="228600" indent="-228600" algn="l" defTabSz="457200" rtl="0" eaLnBrk="1" latinLnBrk="0" hangingPunct="1">
              <a:lnSpc>
                <a:spcPct val="90000"/>
              </a:lnSpc>
              <a:spcBef>
                <a:spcPts val="1200"/>
              </a:spcBef>
              <a:buClr>
                <a:schemeClr val="tx2"/>
              </a:buClr>
              <a:buFont typeface="Arial"/>
              <a:buChar char="•"/>
              <a:defRPr lang="en-US" sz="2400" kern="1200" smtClean="0">
                <a:solidFill>
                  <a:schemeClr val="tx1"/>
                </a:solidFill>
                <a:latin typeface="+mn-lt"/>
                <a:ea typeface="+mn-ea"/>
                <a:cs typeface="+mn-cs"/>
              </a:defRPr>
            </a:lvl1pPr>
            <a:lvl2pPr marL="457200" indent="-225425" algn="l" defTabSz="457200" rtl="0" eaLnBrk="1" latinLnBrk="0" hangingPunct="1">
              <a:lnSpc>
                <a:spcPct val="90000"/>
              </a:lnSpc>
              <a:spcBef>
                <a:spcPts val="600"/>
              </a:spcBef>
              <a:buClr>
                <a:schemeClr val="tx2"/>
              </a:buClr>
              <a:buFont typeface="Arial"/>
              <a:buChar char="–"/>
              <a:defRPr lang="en-US" sz="2000" kern="1200" smtClean="0">
                <a:solidFill>
                  <a:schemeClr val="tx1"/>
                </a:solidFill>
                <a:latin typeface="+mn-lt"/>
                <a:ea typeface="+mn-ea"/>
                <a:cs typeface="+mn-cs"/>
              </a:defRPr>
            </a:lvl2pPr>
            <a:lvl3pPr marL="741363" indent="-171450" algn="l" defTabSz="457200" rtl="0" eaLnBrk="1" latinLnBrk="0" hangingPunct="1">
              <a:lnSpc>
                <a:spcPct val="90000"/>
              </a:lnSpc>
              <a:spcBef>
                <a:spcPts val="600"/>
              </a:spcBef>
              <a:buClr>
                <a:schemeClr val="tx2"/>
              </a:buClr>
              <a:buFont typeface="Arial"/>
              <a:buChar char="•"/>
              <a:defRPr lang="en-US" sz="1800" kern="1200" smtClean="0">
                <a:solidFill>
                  <a:schemeClr val="tx1"/>
                </a:solidFill>
                <a:latin typeface="+mn-lt"/>
                <a:ea typeface="+mn-ea"/>
                <a:cs typeface="+mn-cs"/>
              </a:defRPr>
            </a:lvl3pPr>
            <a:lvl4pPr marL="1027113" indent="-173038" algn="l" defTabSz="457200" rtl="0" eaLnBrk="1" latinLnBrk="0" hangingPunct="1">
              <a:lnSpc>
                <a:spcPct val="90000"/>
              </a:lnSpc>
              <a:spcBef>
                <a:spcPts val="600"/>
              </a:spcBef>
              <a:buClr>
                <a:schemeClr val="tx2"/>
              </a:buClr>
              <a:buFont typeface="Arial"/>
              <a:buChar char="–"/>
              <a:defRPr lang="en-US" sz="1600" kern="1200" smtClean="0">
                <a:solidFill>
                  <a:schemeClr val="tx1"/>
                </a:solidFill>
                <a:latin typeface="+mn-lt"/>
                <a:ea typeface="+mn-ea"/>
                <a:cs typeface="+mn-cs"/>
              </a:defRPr>
            </a:lvl4pPr>
            <a:lvl5pPr marL="1311275" indent="-165100" algn="l" defTabSz="457200" rtl="0" eaLnBrk="1" latinLnBrk="0" hangingPunct="1">
              <a:lnSpc>
                <a:spcPct val="90000"/>
              </a:lnSpc>
              <a:spcBef>
                <a:spcPts val="600"/>
              </a:spcBef>
              <a:buClr>
                <a:schemeClr val="tx2"/>
              </a:buClr>
              <a:buFont typeface="Arial"/>
              <a:buChar char="»"/>
              <a:defRPr lang="en-US" sz="1600" kern="1200" dirty="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D0232B"/>
              </a:buClr>
              <a:buSzTx/>
              <a:buFont typeface="Arial"/>
              <a:buNone/>
              <a:tabLst/>
              <a:defRPr/>
            </a:pPr>
            <a:r>
              <a:rPr kumimoji="0" lang="en-US" sz="1999" b="1" i="0" u="none" strike="noStrike" kern="1200" cap="none" spc="0" normalizeH="0" baseline="0" noProof="0" dirty="0">
                <a:ln>
                  <a:noFill/>
                </a:ln>
                <a:solidFill>
                  <a:srgbClr val="FFFFFF"/>
                </a:solidFill>
                <a:effectLst>
                  <a:glow rad="266700">
                    <a:srgbClr val="293E40">
                      <a:alpha val="40000"/>
                    </a:srgbClr>
                  </a:glow>
                </a:effectLst>
                <a:uLnTx/>
                <a:uFillTx/>
                <a:latin typeface="Century Gothic" panose="020F0302020204030204"/>
                <a:ea typeface="+mn-ea"/>
                <a:cs typeface="+mn-cs"/>
              </a:rPr>
              <a:t>Customer Experience</a:t>
            </a:r>
            <a:endParaRPr kumimoji="0" lang="en-US" sz="1999" b="0" i="0" u="none" strike="noStrike" kern="1200" cap="none" spc="0" normalizeH="0" baseline="0" noProof="0" dirty="0">
              <a:ln>
                <a:noFill/>
              </a:ln>
              <a:solidFill>
                <a:srgbClr val="FFFFFF"/>
              </a:solidFill>
              <a:effectLst>
                <a:glow rad="266700">
                  <a:srgbClr val="293E40">
                    <a:alpha val="40000"/>
                  </a:srgbClr>
                </a:glow>
              </a:effectLst>
              <a:uLnTx/>
              <a:uFillTx/>
              <a:latin typeface="Century Gothic" panose="020F0302020204030204"/>
              <a:ea typeface="+mn-ea"/>
              <a:cs typeface="+mn-cs"/>
            </a:endParaRPr>
          </a:p>
        </p:txBody>
      </p:sp>
      <p:sp>
        <p:nvSpPr>
          <p:cNvPr id="25" name="Txt_Business Velocity">
            <a:extLst>
              <a:ext uri="{FF2B5EF4-FFF2-40B4-BE49-F238E27FC236}">
                <a16:creationId xmlns:a16="http://schemas.microsoft.com/office/drawing/2014/main" id="{F3675962-B4B7-482F-8AD4-5183A7FF85FD}"/>
              </a:ext>
            </a:extLst>
          </p:cNvPr>
          <p:cNvSpPr txBox="1">
            <a:spLocks/>
          </p:cNvSpPr>
          <p:nvPr/>
        </p:nvSpPr>
        <p:spPr bwMode="gray">
          <a:xfrm>
            <a:off x="6127099" y="2176681"/>
            <a:ext cx="3501928" cy="464649"/>
          </a:xfrm>
          <a:prstGeom prst="rect">
            <a:avLst/>
          </a:prstGeom>
          <a:effectLst>
            <a:glow rad="228600">
              <a:schemeClr val="accent1">
                <a:satMod val="175000"/>
                <a:alpha val="40000"/>
              </a:schemeClr>
            </a:glow>
          </a:effectLst>
        </p:spPr>
        <p:txBody>
          <a:bodyPr vert="horz" lIns="91368" tIns="45684" rIns="91368" bIns="45684" rtlCol="0" anchor="ctr">
            <a:noAutofit/>
          </a:bodyPr>
          <a:lstStyle>
            <a:defPPr>
              <a:defRPr lang="en-US"/>
            </a:defPPr>
            <a:lvl1pPr indent="0" algn="ctr" defTabSz="457200">
              <a:lnSpc>
                <a:spcPct val="100000"/>
              </a:lnSpc>
              <a:spcBef>
                <a:spcPts val="0"/>
              </a:spcBef>
              <a:buClr>
                <a:srgbClr val="D0232B"/>
              </a:buClr>
              <a:buFont typeface="Arial"/>
              <a:buNone/>
              <a:defRPr sz="2000" b="1">
                <a:solidFill>
                  <a:srgbClr val="FFFFFF"/>
                </a:solidFill>
                <a:effectLst>
                  <a:glow rad="266700">
                    <a:srgbClr val="293E40">
                      <a:alpha val="40000"/>
                    </a:srgbClr>
                  </a:glow>
                </a:effectLst>
                <a:latin typeface="Century Gothic" panose="020F0302020204030204"/>
              </a:defRPr>
            </a:lvl1pPr>
            <a:lvl2pPr marL="457200" indent="-225425" defTabSz="457200">
              <a:lnSpc>
                <a:spcPct val="90000"/>
              </a:lnSpc>
              <a:spcBef>
                <a:spcPts val="600"/>
              </a:spcBef>
              <a:buClr>
                <a:schemeClr val="tx2"/>
              </a:buClr>
              <a:buFont typeface="Arial"/>
              <a:buChar char="–"/>
              <a:defRPr sz="2000"/>
            </a:lvl2pPr>
            <a:lvl3pPr marL="741363" indent="-171450" defTabSz="457200">
              <a:lnSpc>
                <a:spcPct val="90000"/>
              </a:lnSpc>
              <a:spcBef>
                <a:spcPts val="600"/>
              </a:spcBef>
              <a:buClr>
                <a:schemeClr val="tx2"/>
              </a:buClr>
              <a:buFont typeface="Arial"/>
              <a:buChar char="•"/>
              <a:defRPr sz="1800"/>
            </a:lvl3pPr>
            <a:lvl4pPr marL="1027113" indent="-173038" defTabSz="457200">
              <a:lnSpc>
                <a:spcPct val="90000"/>
              </a:lnSpc>
              <a:spcBef>
                <a:spcPts val="600"/>
              </a:spcBef>
              <a:buClr>
                <a:schemeClr val="tx2"/>
              </a:buClr>
              <a:buFont typeface="Arial"/>
              <a:buChar char="–"/>
              <a:defRPr sz="1600"/>
            </a:lvl4pPr>
            <a:lvl5pPr marL="1311275" indent="-165100" defTabSz="457200">
              <a:lnSpc>
                <a:spcPct val="90000"/>
              </a:lnSpc>
              <a:spcBef>
                <a:spcPts val="600"/>
              </a:spcBef>
              <a:buClr>
                <a:schemeClr val="tx2"/>
              </a:buClr>
              <a:buFont typeface="Arial"/>
              <a:buChar char="»"/>
              <a:defRPr sz="16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marL="0" marR="0" lvl="0" indent="0" algn="ctr" defTabSz="457200" rtl="0" eaLnBrk="1" fontAlgn="auto" latinLnBrk="0" hangingPunct="1">
              <a:lnSpc>
                <a:spcPct val="100000"/>
              </a:lnSpc>
              <a:spcBef>
                <a:spcPts val="0"/>
              </a:spcBef>
              <a:spcAft>
                <a:spcPts val="0"/>
              </a:spcAft>
              <a:buClr>
                <a:srgbClr val="D0232B"/>
              </a:buClr>
              <a:buSzTx/>
              <a:buFont typeface="Arial"/>
              <a:buNone/>
              <a:tabLst/>
              <a:defRPr/>
            </a:pPr>
            <a:r>
              <a:rPr kumimoji="0" lang="en-US" sz="1999" b="1" i="0" u="none" strike="noStrike" kern="1200" cap="none" spc="0" normalizeH="0" baseline="0" noProof="0" dirty="0">
                <a:ln>
                  <a:noFill/>
                </a:ln>
                <a:solidFill>
                  <a:srgbClr val="FFFFFF"/>
                </a:solidFill>
                <a:effectLst>
                  <a:glow rad="266700">
                    <a:srgbClr val="293E40">
                      <a:alpha val="40000"/>
                    </a:srgbClr>
                  </a:glow>
                </a:effectLst>
                <a:uLnTx/>
                <a:uFillTx/>
                <a:latin typeface="Century Gothic" panose="020F0302020204030204"/>
                <a:ea typeface="+mn-ea"/>
                <a:cs typeface="+mn-cs"/>
              </a:rPr>
              <a:t>Employee Experience</a:t>
            </a:r>
          </a:p>
        </p:txBody>
      </p:sp>
      <p:grpSp>
        <p:nvGrpSpPr>
          <p:cNvPr id="26" name="Graphic 26">
            <a:extLst>
              <a:ext uri="{FF2B5EF4-FFF2-40B4-BE49-F238E27FC236}">
                <a16:creationId xmlns:a16="http://schemas.microsoft.com/office/drawing/2014/main" id="{6E0D2FFA-624D-4FFC-B149-F2DBBC33BE7A}"/>
              </a:ext>
            </a:extLst>
          </p:cNvPr>
          <p:cNvGrpSpPr/>
          <p:nvPr/>
        </p:nvGrpSpPr>
        <p:grpSpPr>
          <a:xfrm>
            <a:off x="5041260" y="2633988"/>
            <a:ext cx="1437384" cy="795014"/>
            <a:chOff x="5061481" y="2060807"/>
            <a:chExt cx="2052241" cy="1135089"/>
          </a:xfrm>
        </p:grpSpPr>
        <p:sp>
          <p:nvSpPr>
            <p:cNvPr id="27" name="Freeform: Shape 26">
              <a:extLst>
                <a:ext uri="{FF2B5EF4-FFF2-40B4-BE49-F238E27FC236}">
                  <a16:creationId xmlns:a16="http://schemas.microsoft.com/office/drawing/2014/main" id="{2BB79B17-9835-4B63-8FC2-BFD561EE592E}"/>
                </a:ext>
              </a:extLst>
            </p:cNvPr>
            <p:cNvSpPr/>
            <p:nvPr/>
          </p:nvSpPr>
          <p:spPr>
            <a:xfrm>
              <a:off x="5978633" y="2605649"/>
              <a:ext cx="1135089" cy="590246"/>
            </a:xfrm>
            <a:custGeom>
              <a:avLst/>
              <a:gdLst>
                <a:gd name="connsiteX0" fmla="*/ 946664 w 1135088"/>
                <a:gd name="connsiteY0" fmla="*/ 43133 h 590245"/>
                <a:gd name="connsiteX1" fmla="*/ 665162 w 1135088"/>
                <a:gd name="connsiteY1" fmla="*/ 392740 h 590245"/>
                <a:gd name="connsiteX2" fmla="*/ 578895 w 1135088"/>
                <a:gd name="connsiteY2" fmla="*/ 401821 h 590245"/>
                <a:gd name="connsiteX3" fmla="*/ 211126 w 1135088"/>
                <a:gd name="connsiteY3" fmla="*/ 34053 h 590245"/>
                <a:gd name="connsiteX4" fmla="*/ 34053 w 1135088"/>
                <a:gd name="connsiteY4" fmla="*/ 34053 h 590245"/>
                <a:gd name="connsiteX5" fmla="*/ 578895 w 1135088"/>
                <a:gd name="connsiteY5" fmla="*/ 578895 h 590245"/>
                <a:gd name="connsiteX6" fmla="*/ 665162 w 1135088"/>
                <a:gd name="connsiteY6" fmla="*/ 569814 h 590245"/>
                <a:gd name="connsiteX7" fmla="*/ 1123738 w 1135088"/>
                <a:gd name="connsiteY7" fmla="*/ 38593 h 590245"/>
                <a:gd name="connsiteX8" fmla="*/ 946664 w 1135088"/>
                <a:gd name="connsiteY8" fmla="*/ 38593 h 590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5088" h="590245">
                  <a:moveTo>
                    <a:pt x="946664" y="43133"/>
                  </a:moveTo>
                  <a:cubicBezTo>
                    <a:pt x="942124" y="215667"/>
                    <a:pt x="824074" y="356418"/>
                    <a:pt x="665162" y="392740"/>
                  </a:cubicBezTo>
                  <a:cubicBezTo>
                    <a:pt x="637920" y="397281"/>
                    <a:pt x="610678" y="401821"/>
                    <a:pt x="578895" y="401821"/>
                  </a:cubicBezTo>
                  <a:cubicBezTo>
                    <a:pt x="374579" y="401821"/>
                    <a:pt x="211126" y="238368"/>
                    <a:pt x="211126" y="34053"/>
                  </a:cubicBezTo>
                  <a:lnTo>
                    <a:pt x="34053" y="34053"/>
                  </a:lnTo>
                  <a:cubicBezTo>
                    <a:pt x="34053" y="333716"/>
                    <a:pt x="279232" y="578895"/>
                    <a:pt x="578895" y="578895"/>
                  </a:cubicBezTo>
                  <a:cubicBezTo>
                    <a:pt x="606137" y="578895"/>
                    <a:pt x="637920" y="574354"/>
                    <a:pt x="665162" y="569814"/>
                  </a:cubicBezTo>
                  <a:cubicBezTo>
                    <a:pt x="923962" y="528951"/>
                    <a:pt x="1119197" y="311014"/>
                    <a:pt x="1123738" y="38593"/>
                  </a:cubicBezTo>
                  <a:lnTo>
                    <a:pt x="946664" y="38593"/>
                  </a:lnTo>
                  <a:close/>
                </a:path>
              </a:pathLst>
            </a:custGeom>
            <a:solidFill>
              <a:srgbClr val="293E40"/>
            </a:solidFill>
            <a:ln w="9525" cap="flat">
              <a:noFill/>
              <a:prstDash val="solid"/>
              <a:miter/>
            </a:ln>
          </p:spPr>
          <p:txBody>
            <a:bodyPr rtlCol="0" anchor="ctr"/>
            <a:lstStyle/>
            <a:p>
              <a:pPr marL="0" marR="0" lvl="0" indent="0" algn="l" defTabSz="456903"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283D40"/>
                </a:solidFill>
                <a:effectLst/>
                <a:uLnTx/>
                <a:uFillTx/>
                <a:latin typeface="Century Gothic" panose="020F0302020204030204"/>
                <a:ea typeface="+mn-ea"/>
                <a:cs typeface="+mn-cs"/>
              </a:endParaRPr>
            </a:p>
          </p:txBody>
        </p:sp>
        <p:sp>
          <p:nvSpPr>
            <p:cNvPr id="28" name="Freeform: Shape 27">
              <a:extLst>
                <a:ext uri="{FF2B5EF4-FFF2-40B4-BE49-F238E27FC236}">
                  <a16:creationId xmlns:a16="http://schemas.microsoft.com/office/drawing/2014/main" id="{FC01ED7E-67DE-46BC-B68B-EA45907DAF39}"/>
                </a:ext>
              </a:extLst>
            </p:cNvPr>
            <p:cNvSpPr/>
            <p:nvPr/>
          </p:nvSpPr>
          <p:spPr>
            <a:xfrm>
              <a:off x="6714170" y="2174316"/>
              <a:ext cx="363228" cy="363228"/>
            </a:xfrm>
            <a:custGeom>
              <a:avLst/>
              <a:gdLst>
                <a:gd name="connsiteX0" fmla="*/ 351878 w 363228"/>
                <a:gd name="connsiteY0" fmla="*/ 192965 h 363228"/>
                <a:gd name="connsiteX1" fmla="*/ 192965 w 363228"/>
                <a:gd name="connsiteY1" fmla="*/ 351877 h 363228"/>
                <a:gd name="connsiteX2" fmla="*/ 34053 w 363228"/>
                <a:gd name="connsiteY2" fmla="*/ 192965 h 363228"/>
                <a:gd name="connsiteX3" fmla="*/ 192965 w 363228"/>
                <a:gd name="connsiteY3" fmla="*/ 34053 h 363228"/>
                <a:gd name="connsiteX4" fmla="*/ 351878 w 363228"/>
                <a:gd name="connsiteY4" fmla="*/ 192965 h 363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228" h="363228">
                  <a:moveTo>
                    <a:pt x="351878" y="192965"/>
                  </a:moveTo>
                  <a:cubicBezTo>
                    <a:pt x="351878" y="280730"/>
                    <a:pt x="280730" y="351877"/>
                    <a:pt x="192965" y="351877"/>
                  </a:cubicBezTo>
                  <a:cubicBezTo>
                    <a:pt x="105200" y="351877"/>
                    <a:pt x="34053" y="280730"/>
                    <a:pt x="34053" y="192965"/>
                  </a:cubicBezTo>
                  <a:cubicBezTo>
                    <a:pt x="34053" y="105200"/>
                    <a:pt x="105200" y="34053"/>
                    <a:pt x="192965" y="34053"/>
                  </a:cubicBezTo>
                  <a:cubicBezTo>
                    <a:pt x="280730" y="34053"/>
                    <a:pt x="351878" y="105200"/>
                    <a:pt x="351878" y="192965"/>
                  </a:cubicBezTo>
                  <a:close/>
                </a:path>
              </a:pathLst>
            </a:custGeom>
            <a:solidFill>
              <a:srgbClr val="293E40"/>
            </a:solidFill>
            <a:ln w="9525" cap="flat">
              <a:noFill/>
              <a:prstDash val="solid"/>
              <a:miter/>
            </a:ln>
          </p:spPr>
          <p:txBody>
            <a:bodyPr rtlCol="0" anchor="ctr"/>
            <a:lstStyle/>
            <a:p>
              <a:pPr marL="0" marR="0" lvl="0" indent="0" algn="l" defTabSz="456903"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283D40"/>
                </a:solidFill>
                <a:effectLst/>
                <a:uLnTx/>
                <a:uFillTx/>
                <a:latin typeface="Century Gothic" panose="020F0302020204030204"/>
                <a:ea typeface="+mn-ea"/>
                <a:cs typeface="+mn-cs"/>
              </a:endParaRPr>
            </a:p>
          </p:txBody>
        </p:sp>
        <p:sp>
          <p:nvSpPr>
            <p:cNvPr id="29" name="Freeform: Shape 28">
              <a:extLst>
                <a:ext uri="{FF2B5EF4-FFF2-40B4-BE49-F238E27FC236}">
                  <a16:creationId xmlns:a16="http://schemas.microsoft.com/office/drawing/2014/main" id="{9F512ED4-ADA7-4176-8723-F73DC32518F0}"/>
                </a:ext>
              </a:extLst>
            </p:cNvPr>
            <p:cNvSpPr/>
            <p:nvPr/>
          </p:nvSpPr>
          <p:spPr>
            <a:xfrm>
              <a:off x="5520057" y="2060807"/>
              <a:ext cx="681053" cy="590246"/>
            </a:xfrm>
            <a:custGeom>
              <a:avLst/>
              <a:gdLst>
                <a:gd name="connsiteX0" fmla="*/ 488088 w 681053"/>
                <a:gd name="connsiteY0" fmla="*/ 578895 h 590245"/>
                <a:gd name="connsiteX1" fmla="*/ 665162 w 681053"/>
                <a:gd name="connsiteY1" fmla="*/ 578895 h 590245"/>
                <a:gd name="connsiteX2" fmla="*/ 120319 w 681053"/>
                <a:gd name="connsiteY2" fmla="*/ 34053 h 590245"/>
                <a:gd name="connsiteX3" fmla="*/ 34053 w 681053"/>
                <a:gd name="connsiteY3" fmla="*/ 43133 h 590245"/>
                <a:gd name="connsiteX4" fmla="*/ 34053 w 681053"/>
                <a:gd name="connsiteY4" fmla="*/ 220207 h 590245"/>
                <a:gd name="connsiteX5" fmla="*/ 120319 w 681053"/>
                <a:gd name="connsiteY5" fmla="*/ 211126 h 590245"/>
                <a:gd name="connsiteX6" fmla="*/ 488088 w 681053"/>
                <a:gd name="connsiteY6" fmla="*/ 578895 h 590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1053" h="590245">
                  <a:moveTo>
                    <a:pt x="488088" y="578895"/>
                  </a:moveTo>
                  <a:lnTo>
                    <a:pt x="665162" y="578895"/>
                  </a:lnTo>
                  <a:cubicBezTo>
                    <a:pt x="665162" y="279232"/>
                    <a:pt x="419983" y="34053"/>
                    <a:pt x="120319" y="34053"/>
                  </a:cubicBezTo>
                  <a:cubicBezTo>
                    <a:pt x="93077" y="34053"/>
                    <a:pt x="61295" y="38593"/>
                    <a:pt x="34053" y="43133"/>
                  </a:cubicBezTo>
                  <a:lnTo>
                    <a:pt x="34053" y="220207"/>
                  </a:lnTo>
                  <a:cubicBezTo>
                    <a:pt x="61295" y="215667"/>
                    <a:pt x="93077" y="211126"/>
                    <a:pt x="120319" y="211126"/>
                  </a:cubicBezTo>
                  <a:cubicBezTo>
                    <a:pt x="324635" y="211126"/>
                    <a:pt x="488088" y="374579"/>
                    <a:pt x="488088" y="578895"/>
                  </a:cubicBezTo>
                  <a:close/>
                </a:path>
              </a:pathLst>
            </a:custGeom>
            <a:solidFill>
              <a:srgbClr val="293E40"/>
            </a:solidFill>
            <a:ln w="9525" cap="flat">
              <a:noFill/>
              <a:prstDash val="solid"/>
              <a:miter/>
            </a:ln>
          </p:spPr>
          <p:txBody>
            <a:bodyPr rtlCol="0" anchor="ctr"/>
            <a:lstStyle/>
            <a:p>
              <a:pPr marL="0" marR="0" lvl="0" indent="0" algn="l" defTabSz="456903"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283D40"/>
                </a:solidFill>
                <a:effectLst/>
                <a:uLnTx/>
                <a:uFillTx/>
                <a:latin typeface="Century Gothic" panose="020F0302020204030204"/>
                <a:ea typeface="+mn-ea"/>
                <a:cs typeface="+mn-cs"/>
              </a:endParaRPr>
            </a:p>
          </p:txBody>
        </p:sp>
        <p:sp>
          <p:nvSpPr>
            <p:cNvPr id="30" name="Freeform: Shape 29">
              <a:extLst>
                <a:ext uri="{FF2B5EF4-FFF2-40B4-BE49-F238E27FC236}">
                  <a16:creationId xmlns:a16="http://schemas.microsoft.com/office/drawing/2014/main" id="{4D1241AE-3B3E-4A19-880C-DD78187B0EF9}"/>
                </a:ext>
              </a:extLst>
            </p:cNvPr>
            <p:cNvSpPr/>
            <p:nvPr/>
          </p:nvSpPr>
          <p:spPr>
            <a:xfrm>
              <a:off x="5061481" y="2069888"/>
              <a:ext cx="499439" cy="590246"/>
            </a:xfrm>
            <a:custGeom>
              <a:avLst/>
              <a:gdLst>
                <a:gd name="connsiteX0" fmla="*/ 34053 w 499439"/>
                <a:gd name="connsiteY0" fmla="*/ 569814 h 590245"/>
                <a:gd name="connsiteX1" fmla="*/ 34053 w 499439"/>
                <a:gd name="connsiteY1" fmla="*/ 574354 h 590245"/>
                <a:gd name="connsiteX2" fmla="*/ 211126 w 499439"/>
                <a:gd name="connsiteY2" fmla="*/ 574354 h 590245"/>
                <a:gd name="connsiteX3" fmla="*/ 211126 w 499439"/>
                <a:gd name="connsiteY3" fmla="*/ 569814 h 590245"/>
                <a:gd name="connsiteX4" fmla="*/ 497169 w 499439"/>
                <a:gd name="connsiteY4" fmla="*/ 211126 h 590245"/>
                <a:gd name="connsiteX5" fmla="*/ 497169 w 499439"/>
                <a:gd name="connsiteY5" fmla="*/ 34053 h 590245"/>
                <a:gd name="connsiteX6" fmla="*/ 34053 w 499439"/>
                <a:gd name="connsiteY6" fmla="*/ 569814 h 590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9439" h="590245">
                  <a:moveTo>
                    <a:pt x="34053" y="569814"/>
                  </a:moveTo>
                  <a:cubicBezTo>
                    <a:pt x="34053" y="569814"/>
                    <a:pt x="34053" y="574354"/>
                    <a:pt x="34053" y="574354"/>
                  </a:cubicBezTo>
                  <a:lnTo>
                    <a:pt x="211126" y="574354"/>
                  </a:lnTo>
                  <a:cubicBezTo>
                    <a:pt x="211126" y="574354"/>
                    <a:pt x="211126" y="569814"/>
                    <a:pt x="211126" y="569814"/>
                  </a:cubicBezTo>
                  <a:cubicBezTo>
                    <a:pt x="211126" y="397281"/>
                    <a:pt x="333716" y="247449"/>
                    <a:pt x="497169" y="211126"/>
                  </a:cubicBezTo>
                  <a:lnTo>
                    <a:pt x="497169" y="34053"/>
                  </a:lnTo>
                  <a:cubicBezTo>
                    <a:pt x="233828" y="74916"/>
                    <a:pt x="34053" y="297393"/>
                    <a:pt x="34053" y="569814"/>
                  </a:cubicBezTo>
                  <a:close/>
                </a:path>
              </a:pathLst>
            </a:custGeom>
            <a:solidFill>
              <a:srgbClr val="293E40"/>
            </a:solidFill>
            <a:ln w="9525" cap="flat">
              <a:noFill/>
              <a:prstDash val="solid"/>
              <a:miter/>
            </a:ln>
          </p:spPr>
          <p:txBody>
            <a:bodyPr rtlCol="0" anchor="ctr"/>
            <a:lstStyle/>
            <a:p>
              <a:pPr marL="0" marR="0" lvl="0" indent="0" algn="l" defTabSz="456903"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283D40"/>
                </a:solidFill>
                <a:effectLst/>
                <a:uLnTx/>
                <a:uFillTx/>
                <a:latin typeface="Century Gothic" panose="020F0302020204030204"/>
                <a:ea typeface="+mn-ea"/>
                <a:cs typeface="+mn-cs"/>
              </a:endParaRPr>
            </a:p>
          </p:txBody>
        </p:sp>
        <p:sp>
          <p:nvSpPr>
            <p:cNvPr id="31" name="Freeform: Shape 30">
              <a:extLst>
                <a:ext uri="{FF2B5EF4-FFF2-40B4-BE49-F238E27FC236}">
                  <a16:creationId xmlns:a16="http://schemas.microsoft.com/office/drawing/2014/main" id="{6F73E1B6-79DE-439E-9527-6AF7A7EB0A50}"/>
                </a:ext>
              </a:extLst>
            </p:cNvPr>
            <p:cNvSpPr/>
            <p:nvPr/>
          </p:nvSpPr>
          <p:spPr>
            <a:xfrm>
              <a:off x="5061481" y="2060808"/>
              <a:ext cx="1589124" cy="1135088"/>
            </a:xfrm>
            <a:custGeom>
              <a:avLst/>
              <a:gdLst>
                <a:gd name="connsiteX0" fmla="*/ 1491506 w 1589124"/>
                <a:gd name="connsiteY0" fmla="*/ 34053 h 1135087"/>
                <a:gd name="connsiteX1" fmla="*/ 946664 w 1589124"/>
                <a:gd name="connsiteY1" fmla="*/ 578895 h 1135087"/>
                <a:gd name="connsiteX2" fmla="*/ 946664 w 1589124"/>
                <a:gd name="connsiteY2" fmla="*/ 578895 h 1135087"/>
                <a:gd name="connsiteX3" fmla="*/ 578895 w 1589124"/>
                <a:gd name="connsiteY3" fmla="*/ 946663 h 1135087"/>
                <a:gd name="connsiteX4" fmla="*/ 492629 w 1589124"/>
                <a:gd name="connsiteY4" fmla="*/ 937582 h 1135087"/>
                <a:gd name="connsiteX5" fmla="*/ 211126 w 1589124"/>
                <a:gd name="connsiteY5" fmla="*/ 583435 h 1135087"/>
                <a:gd name="connsiteX6" fmla="*/ 34053 w 1589124"/>
                <a:gd name="connsiteY6" fmla="*/ 583435 h 1135087"/>
                <a:gd name="connsiteX7" fmla="*/ 492629 w 1589124"/>
                <a:gd name="connsiteY7" fmla="*/ 1114656 h 1135087"/>
                <a:gd name="connsiteX8" fmla="*/ 578895 w 1589124"/>
                <a:gd name="connsiteY8" fmla="*/ 1123737 h 1135087"/>
                <a:gd name="connsiteX9" fmla="*/ 1123738 w 1589124"/>
                <a:gd name="connsiteY9" fmla="*/ 578895 h 1135087"/>
                <a:gd name="connsiteX10" fmla="*/ 1123738 w 1589124"/>
                <a:gd name="connsiteY10" fmla="*/ 578895 h 1135087"/>
                <a:gd name="connsiteX11" fmla="*/ 1491506 w 1589124"/>
                <a:gd name="connsiteY11" fmla="*/ 211126 h 1135087"/>
                <a:gd name="connsiteX12" fmla="*/ 1577773 w 1589124"/>
                <a:gd name="connsiteY12" fmla="*/ 220207 h 1135087"/>
                <a:gd name="connsiteX13" fmla="*/ 1577773 w 1589124"/>
                <a:gd name="connsiteY13" fmla="*/ 43133 h 1135087"/>
                <a:gd name="connsiteX14" fmla="*/ 1491506 w 1589124"/>
                <a:gd name="connsiteY14" fmla="*/ 34053 h 1135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89124" h="1135087">
                  <a:moveTo>
                    <a:pt x="1491506" y="34053"/>
                  </a:moveTo>
                  <a:cubicBezTo>
                    <a:pt x="1191843" y="34053"/>
                    <a:pt x="946664" y="279232"/>
                    <a:pt x="946664" y="578895"/>
                  </a:cubicBezTo>
                  <a:lnTo>
                    <a:pt x="946664" y="578895"/>
                  </a:lnTo>
                  <a:cubicBezTo>
                    <a:pt x="946664" y="783210"/>
                    <a:pt x="783211" y="946663"/>
                    <a:pt x="578895" y="946663"/>
                  </a:cubicBezTo>
                  <a:cubicBezTo>
                    <a:pt x="551653" y="946663"/>
                    <a:pt x="519871" y="942123"/>
                    <a:pt x="492629" y="937582"/>
                  </a:cubicBezTo>
                  <a:cubicBezTo>
                    <a:pt x="333716" y="901260"/>
                    <a:pt x="211126" y="755968"/>
                    <a:pt x="211126" y="583435"/>
                  </a:cubicBezTo>
                  <a:lnTo>
                    <a:pt x="34053" y="583435"/>
                  </a:lnTo>
                  <a:cubicBezTo>
                    <a:pt x="38593" y="851316"/>
                    <a:pt x="233828" y="1073793"/>
                    <a:pt x="492629" y="1114656"/>
                  </a:cubicBezTo>
                  <a:cubicBezTo>
                    <a:pt x="519871" y="1119196"/>
                    <a:pt x="547113" y="1123737"/>
                    <a:pt x="578895" y="1123737"/>
                  </a:cubicBezTo>
                  <a:cubicBezTo>
                    <a:pt x="878559" y="1123737"/>
                    <a:pt x="1123738" y="878558"/>
                    <a:pt x="1123738" y="578895"/>
                  </a:cubicBezTo>
                  <a:lnTo>
                    <a:pt x="1123738" y="578895"/>
                  </a:lnTo>
                  <a:cubicBezTo>
                    <a:pt x="1123738" y="374579"/>
                    <a:pt x="1287191" y="211126"/>
                    <a:pt x="1491506" y="211126"/>
                  </a:cubicBezTo>
                  <a:cubicBezTo>
                    <a:pt x="1518749" y="211126"/>
                    <a:pt x="1550531" y="215667"/>
                    <a:pt x="1577773" y="220207"/>
                  </a:cubicBezTo>
                  <a:lnTo>
                    <a:pt x="1577773" y="43133"/>
                  </a:lnTo>
                  <a:cubicBezTo>
                    <a:pt x="1550531" y="38593"/>
                    <a:pt x="1523289" y="34053"/>
                    <a:pt x="1491506" y="34053"/>
                  </a:cubicBezTo>
                  <a:close/>
                </a:path>
              </a:pathLst>
            </a:custGeom>
            <a:solidFill>
              <a:srgbClr val="81B5A1"/>
            </a:solidFill>
            <a:ln w="9525" cap="flat">
              <a:noFill/>
              <a:prstDash val="solid"/>
              <a:miter/>
            </a:ln>
          </p:spPr>
          <p:txBody>
            <a:bodyPr rtlCol="0" anchor="ctr"/>
            <a:lstStyle/>
            <a:p>
              <a:pPr marL="0" marR="0" lvl="0" indent="0" algn="l" defTabSz="456903"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283D40"/>
                </a:solidFill>
                <a:effectLst/>
                <a:uLnTx/>
                <a:uFillTx/>
                <a:latin typeface="Century Gothic" panose="020F0302020204030204"/>
                <a:ea typeface="+mn-ea"/>
                <a:cs typeface="+mn-cs"/>
              </a:endParaRPr>
            </a:p>
          </p:txBody>
        </p:sp>
      </p:grpSp>
      <p:sp>
        <p:nvSpPr>
          <p:cNvPr id="37" name="TextBox 36">
            <a:extLst>
              <a:ext uri="{FF2B5EF4-FFF2-40B4-BE49-F238E27FC236}">
                <a16:creationId xmlns:a16="http://schemas.microsoft.com/office/drawing/2014/main" id="{2C481918-9839-452E-87A1-1EC7FAF6C913}"/>
              </a:ext>
            </a:extLst>
          </p:cNvPr>
          <p:cNvSpPr txBox="1"/>
          <p:nvPr/>
        </p:nvSpPr>
        <p:spPr>
          <a:xfrm>
            <a:off x="3336344" y="3682714"/>
            <a:ext cx="5341205" cy="276927"/>
          </a:xfrm>
          <a:prstGeom prst="rect">
            <a:avLst/>
          </a:prstGeom>
          <a:noFill/>
        </p:spPr>
        <p:txBody>
          <a:bodyPr wrap="square" rtlCol="0">
            <a:spAutoFit/>
          </a:bodyPr>
          <a:lstStyle/>
          <a:p>
            <a:pPr marL="0" marR="0" lvl="0" indent="0" algn="l" defTabSz="45690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entury Gothic" panose="020F0302020204030204"/>
                <a:ea typeface="+mn-ea"/>
                <a:cs typeface="+mn-cs"/>
              </a:rPr>
              <a:t>Now Platform: The intelligent and intuitive cloud platform for work.</a:t>
            </a:r>
            <a:r>
              <a:rPr kumimoji="0" lang="en-US" sz="1200" b="1" i="0" u="none" strike="noStrike" kern="1200" cap="none" spc="0" normalizeH="0" baseline="30000" noProof="0" dirty="0">
                <a:ln>
                  <a:noFill/>
                </a:ln>
                <a:solidFill>
                  <a:srgbClr val="FFFFFF"/>
                </a:solidFill>
                <a:effectLst/>
                <a:uLnTx/>
                <a:uFillTx/>
                <a:latin typeface="Century Gothic" panose="020F0302020204030204"/>
                <a:ea typeface="+mn-ea"/>
                <a:cs typeface="+mn-cs"/>
              </a:rPr>
              <a:t>TM</a:t>
            </a:r>
            <a:endParaRPr kumimoji="0" lang="en-US" sz="12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pic>
        <p:nvPicPr>
          <p:cNvPr id="38" name="Picture 2">
            <a:extLst>
              <a:ext uri="{FF2B5EF4-FFF2-40B4-BE49-F238E27FC236}">
                <a16:creationId xmlns:a16="http://schemas.microsoft.com/office/drawing/2014/main" id="{4635D6FF-AA76-45D5-A1ED-7D5715B65DB1}"/>
              </a:ext>
            </a:extLst>
          </p:cNvPr>
          <p:cNvPicPr>
            <a:picLocks noChangeAspect="1"/>
          </p:cNvPicPr>
          <p:nvPr/>
        </p:nvPicPr>
        <p:blipFill>
          <a:blip r:embed="rId5"/>
          <a:stretch>
            <a:fillRect/>
          </a:stretch>
        </p:blipFill>
        <p:spPr>
          <a:xfrm>
            <a:off x="5262310" y="4206206"/>
            <a:ext cx="1063691" cy="1062858"/>
          </a:xfrm>
          <a:prstGeom prst="rect">
            <a:avLst/>
          </a:prstGeom>
        </p:spPr>
      </p:pic>
      <p:pic>
        <p:nvPicPr>
          <p:cNvPr id="45" name="Picture 5">
            <a:extLst>
              <a:ext uri="{FF2B5EF4-FFF2-40B4-BE49-F238E27FC236}">
                <a16:creationId xmlns:a16="http://schemas.microsoft.com/office/drawing/2014/main" id="{4D560CDF-8DE9-4829-B965-338D839DEE85}"/>
              </a:ext>
            </a:extLst>
          </p:cNvPr>
          <p:cNvPicPr>
            <a:picLocks noChangeAspect="1"/>
          </p:cNvPicPr>
          <p:nvPr/>
        </p:nvPicPr>
        <p:blipFill>
          <a:blip r:embed="rId6"/>
          <a:stretch>
            <a:fillRect/>
          </a:stretch>
        </p:blipFill>
        <p:spPr>
          <a:xfrm>
            <a:off x="1707702" y="4248132"/>
            <a:ext cx="805694" cy="1025746"/>
          </a:xfrm>
          <a:prstGeom prst="rect">
            <a:avLst/>
          </a:prstGeom>
        </p:spPr>
      </p:pic>
      <p:pic>
        <p:nvPicPr>
          <p:cNvPr id="46" name="Picture 4">
            <a:extLst>
              <a:ext uri="{FF2B5EF4-FFF2-40B4-BE49-F238E27FC236}">
                <a16:creationId xmlns:a16="http://schemas.microsoft.com/office/drawing/2014/main" id="{602EEB86-7FFA-45FA-BE71-4ABAA9699611}"/>
              </a:ext>
            </a:extLst>
          </p:cNvPr>
          <p:cNvPicPr>
            <a:picLocks noChangeAspect="1"/>
          </p:cNvPicPr>
          <p:nvPr/>
        </p:nvPicPr>
        <p:blipFill>
          <a:blip r:embed="rId7"/>
          <a:stretch>
            <a:fillRect/>
          </a:stretch>
        </p:blipFill>
        <p:spPr>
          <a:xfrm>
            <a:off x="8934872" y="4086549"/>
            <a:ext cx="1063691" cy="1065582"/>
          </a:xfrm>
          <a:prstGeom prst="rect">
            <a:avLst/>
          </a:prstGeom>
        </p:spPr>
      </p:pic>
      <p:sp>
        <p:nvSpPr>
          <p:cNvPr id="2" name="Rectangle 1">
            <a:extLst>
              <a:ext uri="{FF2B5EF4-FFF2-40B4-BE49-F238E27FC236}">
                <a16:creationId xmlns:a16="http://schemas.microsoft.com/office/drawing/2014/main" id="{4861E5A4-5773-43D5-9CE3-BA041072C605}"/>
              </a:ext>
            </a:extLst>
          </p:cNvPr>
          <p:cNvSpPr/>
          <p:nvPr/>
        </p:nvSpPr>
        <p:spPr>
          <a:xfrm>
            <a:off x="1801974" y="5749721"/>
            <a:ext cx="8224790" cy="369236"/>
          </a:xfrm>
          <a:prstGeom prst="rect">
            <a:avLst/>
          </a:prstGeom>
        </p:spPr>
        <p:txBody>
          <a:bodyPr wrap="none">
            <a:spAutoFit/>
          </a:bodyPr>
          <a:lstStyle/>
          <a:p>
            <a:pPr marL="0" marR="0" lvl="0" indent="0" algn="l" defTabSz="456903" rtl="0" eaLnBrk="1" fontAlgn="auto" latinLnBrk="0" hangingPunct="1">
              <a:lnSpc>
                <a:spcPct val="100000"/>
              </a:lnSpc>
              <a:spcBef>
                <a:spcPts val="0"/>
              </a:spcBef>
              <a:spcAft>
                <a:spcPts val="0"/>
              </a:spcAft>
              <a:buClrTx/>
              <a:buSzTx/>
              <a:buFontTx/>
              <a:buNone/>
              <a:tabLst/>
              <a:defRPr/>
            </a:pPr>
            <a:r>
              <a:rPr kumimoji="0" lang="en-US" sz="1798" b="1" i="0" u="none" strike="noStrike" kern="1200" cap="none" spc="0" normalizeH="0" baseline="0" noProof="0" dirty="0">
                <a:ln>
                  <a:noFill/>
                </a:ln>
                <a:solidFill>
                  <a:srgbClr val="293E40"/>
                </a:solidFill>
                <a:effectLst/>
                <a:uLnTx/>
                <a:uFillTx/>
                <a:latin typeface="Century Gothic" panose="020F0302020204030204"/>
                <a:ea typeface="+mn-ea"/>
                <a:cs typeface="+mn-cs"/>
              </a:rPr>
              <a:t>Digital workflows that create great experiences and unlock productivity.</a:t>
            </a:r>
            <a:endParaRPr kumimoji="0" lang="en-US" sz="1798" b="0" i="0" u="none" strike="noStrike" kern="1200" cap="none" spc="0" normalizeH="0" baseline="0" noProof="0" dirty="0">
              <a:ln>
                <a:noFill/>
              </a:ln>
              <a:solidFill>
                <a:srgbClr val="283D40"/>
              </a:solidFill>
              <a:effectLst/>
              <a:uLnTx/>
              <a:uFillTx/>
              <a:latin typeface="Century Gothic" panose="020F0302020204030204"/>
              <a:ea typeface="+mn-ea"/>
              <a:cs typeface="+mn-cs"/>
            </a:endParaRPr>
          </a:p>
        </p:txBody>
      </p:sp>
      <p:sp>
        <p:nvSpPr>
          <p:cNvPr id="47" name="Rectangle 46">
            <a:extLst>
              <a:ext uri="{FF2B5EF4-FFF2-40B4-BE49-F238E27FC236}">
                <a16:creationId xmlns:a16="http://schemas.microsoft.com/office/drawing/2014/main" id="{00B74239-3C9C-48A9-ACA1-803FDFF3A50B}"/>
              </a:ext>
            </a:extLst>
          </p:cNvPr>
          <p:cNvSpPr/>
          <p:nvPr/>
        </p:nvSpPr>
        <p:spPr>
          <a:xfrm>
            <a:off x="3335650" y="3497933"/>
            <a:ext cx="5157442" cy="369236"/>
          </a:xfrm>
          <a:prstGeom prst="rect">
            <a:avLst/>
          </a:prstGeom>
        </p:spPr>
        <p:txBody>
          <a:bodyPr wrap="none">
            <a:spAutoFit/>
          </a:bodyPr>
          <a:lstStyle/>
          <a:p>
            <a:pPr marL="0" marR="0" lvl="0" indent="0" algn="l" defTabSz="456903" rtl="0" eaLnBrk="1" fontAlgn="auto" latinLnBrk="0" hangingPunct="1">
              <a:lnSpc>
                <a:spcPct val="100000"/>
              </a:lnSpc>
              <a:spcBef>
                <a:spcPts val="0"/>
              </a:spcBef>
              <a:spcAft>
                <a:spcPts val="0"/>
              </a:spcAft>
              <a:buClrTx/>
              <a:buSzTx/>
              <a:buFontTx/>
              <a:buNone/>
              <a:tabLst/>
              <a:defRPr/>
            </a:pPr>
            <a:r>
              <a:rPr kumimoji="0" lang="en-US" sz="1798" b="1" i="0" u="none" strike="noStrike" kern="1200" cap="none" spc="0" normalizeH="0" baseline="0" noProof="0" dirty="0">
                <a:ln>
                  <a:noFill/>
                </a:ln>
                <a:solidFill>
                  <a:srgbClr val="293E40"/>
                </a:solidFill>
                <a:effectLst/>
                <a:uLnTx/>
                <a:uFillTx/>
                <a:latin typeface="Century Gothic" panose="020F0302020204030204"/>
                <a:ea typeface="+mn-ea"/>
                <a:cs typeface="+mn-cs"/>
              </a:rPr>
              <a:t>The intelligent and intuitive platform for work.</a:t>
            </a:r>
            <a:endParaRPr kumimoji="0" lang="en-US" sz="1798" b="0" i="0" u="none" strike="noStrike" kern="1200" cap="none" spc="0" normalizeH="0" baseline="0" noProof="0" dirty="0">
              <a:ln>
                <a:noFill/>
              </a:ln>
              <a:solidFill>
                <a:srgbClr val="283D40"/>
              </a:solidFill>
              <a:effectLst/>
              <a:uLnTx/>
              <a:uFillTx/>
              <a:latin typeface="Century Gothic" panose="020F0302020204030204"/>
              <a:ea typeface="+mn-ea"/>
              <a:cs typeface="+mn-cs"/>
            </a:endParaRPr>
          </a:p>
        </p:txBody>
      </p:sp>
      <p:sp>
        <p:nvSpPr>
          <p:cNvPr id="3" name="TextBox 2">
            <a:extLst>
              <a:ext uri="{FF2B5EF4-FFF2-40B4-BE49-F238E27FC236}">
                <a16:creationId xmlns:a16="http://schemas.microsoft.com/office/drawing/2014/main" id="{4DFAFC15-B205-45F4-A6F5-004BA212B4F0}"/>
              </a:ext>
            </a:extLst>
          </p:cNvPr>
          <p:cNvSpPr txBox="1"/>
          <p:nvPr/>
        </p:nvSpPr>
        <p:spPr>
          <a:xfrm>
            <a:off x="1220055" y="5297080"/>
            <a:ext cx="1936245" cy="307697"/>
          </a:xfrm>
          <a:prstGeom prst="rect">
            <a:avLst/>
          </a:prstGeom>
          <a:noFill/>
        </p:spPr>
        <p:txBody>
          <a:bodyPr wrap="none" rtlCol="0">
            <a:spAutoFit/>
          </a:bodyPr>
          <a:lstStyle/>
          <a:p>
            <a:pPr marL="0" marR="0" lvl="0" indent="0" algn="l" defTabSz="456903"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83D40"/>
                </a:solidFill>
                <a:effectLst/>
                <a:uLnTx/>
                <a:uFillTx/>
                <a:latin typeface="Century Gothic" panose="020F0302020204030204"/>
                <a:ea typeface="+mn-ea"/>
                <a:cs typeface="+mn-cs"/>
              </a:rPr>
              <a:t>Customer Workflows</a:t>
            </a:r>
          </a:p>
        </p:txBody>
      </p:sp>
      <p:sp>
        <p:nvSpPr>
          <p:cNvPr id="48" name="TextBox 47">
            <a:extLst>
              <a:ext uri="{FF2B5EF4-FFF2-40B4-BE49-F238E27FC236}">
                <a16:creationId xmlns:a16="http://schemas.microsoft.com/office/drawing/2014/main" id="{F51F8EE5-4E98-439B-9926-6B86D4D2A876}"/>
              </a:ext>
            </a:extLst>
          </p:cNvPr>
          <p:cNvSpPr txBox="1"/>
          <p:nvPr/>
        </p:nvSpPr>
        <p:spPr>
          <a:xfrm>
            <a:off x="5188219" y="5297079"/>
            <a:ext cx="1211875" cy="307697"/>
          </a:xfrm>
          <a:prstGeom prst="rect">
            <a:avLst/>
          </a:prstGeom>
          <a:noFill/>
        </p:spPr>
        <p:txBody>
          <a:bodyPr wrap="none" rtlCol="0">
            <a:spAutoFit/>
          </a:bodyPr>
          <a:lstStyle/>
          <a:p>
            <a:pPr marL="0" marR="0" lvl="0" indent="0" algn="l" defTabSz="456903"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83D40"/>
                </a:solidFill>
                <a:effectLst/>
                <a:uLnTx/>
                <a:uFillTx/>
                <a:latin typeface="Century Gothic" panose="020F0302020204030204"/>
                <a:ea typeface="+mn-ea"/>
                <a:cs typeface="+mn-cs"/>
              </a:rPr>
              <a:t>IT Workflows</a:t>
            </a:r>
          </a:p>
        </p:txBody>
      </p:sp>
      <p:sp>
        <p:nvSpPr>
          <p:cNvPr id="49" name="TextBox 48">
            <a:extLst>
              <a:ext uri="{FF2B5EF4-FFF2-40B4-BE49-F238E27FC236}">
                <a16:creationId xmlns:a16="http://schemas.microsoft.com/office/drawing/2014/main" id="{08CB9CB9-44CF-4DFD-98E6-8BA4242D89BA}"/>
              </a:ext>
            </a:extLst>
          </p:cNvPr>
          <p:cNvSpPr txBox="1"/>
          <p:nvPr/>
        </p:nvSpPr>
        <p:spPr>
          <a:xfrm>
            <a:off x="8536123" y="5297078"/>
            <a:ext cx="1963488" cy="307697"/>
          </a:xfrm>
          <a:prstGeom prst="rect">
            <a:avLst/>
          </a:prstGeom>
          <a:noFill/>
        </p:spPr>
        <p:txBody>
          <a:bodyPr wrap="none" rtlCol="0">
            <a:spAutoFit/>
          </a:bodyPr>
          <a:lstStyle/>
          <a:p>
            <a:pPr marL="0" marR="0" lvl="0" indent="0" algn="l" defTabSz="456903"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83D40"/>
                </a:solidFill>
                <a:effectLst/>
                <a:uLnTx/>
                <a:uFillTx/>
                <a:latin typeface="Century Gothic" panose="020F0302020204030204"/>
                <a:ea typeface="+mn-ea"/>
                <a:cs typeface="+mn-cs"/>
              </a:rPr>
              <a:t>Employee Workflows</a:t>
            </a:r>
          </a:p>
        </p:txBody>
      </p:sp>
    </p:spTree>
    <p:extLst>
      <p:ext uri="{BB962C8B-B14F-4D97-AF65-F5344CB8AC3E}">
        <p14:creationId xmlns:p14="http://schemas.microsoft.com/office/powerpoint/2010/main" val="224873891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a:extLst>
              <a:ext uri="{FF2B5EF4-FFF2-40B4-BE49-F238E27FC236}">
                <a16:creationId xmlns:a16="http://schemas.microsoft.com/office/drawing/2014/main" id="{2EED3DD7-B44F-AC45-AC06-51FAE5F36151}"/>
              </a:ext>
            </a:extLst>
          </p:cNvPr>
          <p:cNvSpPr txBox="1"/>
          <p:nvPr/>
        </p:nvSpPr>
        <p:spPr>
          <a:xfrm>
            <a:off x="5287500" y="3169937"/>
            <a:ext cx="2414455" cy="369108"/>
          </a:xfrm>
          <a:prstGeom prst="rect">
            <a:avLst/>
          </a:prstGeom>
          <a:noFill/>
        </p:spPr>
        <p:txBody>
          <a:bodyPr wrap="square" rtlCol="0">
            <a:spAutoFit/>
          </a:bodyPr>
          <a:lstStyle/>
          <a:p>
            <a:pPr marL="0" marR="0" lvl="0" indent="0" algn="l" defTabSz="456903" rtl="0" eaLnBrk="1" fontAlgn="auto" latinLnBrk="0" hangingPunct="1">
              <a:lnSpc>
                <a:spcPct val="100000"/>
              </a:lnSpc>
              <a:spcBef>
                <a:spcPts val="0"/>
              </a:spcBef>
              <a:spcAft>
                <a:spcPts val="0"/>
              </a:spcAft>
              <a:buClrTx/>
              <a:buSzTx/>
              <a:buFontTx/>
              <a:buNone/>
              <a:tabLst/>
              <a:defRPr/>
            </a:pPr>
            <a:r>
              <a:rPr kumimoji="0" lang="en-US" sz="1798" b="0" i="0" u="none" strike="noStrike" kern="1200" cap="all" spc="0" normalizeH="0" baseline="0" noProof="0" dirty="0">
                <a:ln>
                  <a:noFill/>
                </a:ln>
                <a:solidFill>
                  <a:srgbClr val="FFFFFF"/>
                </a:solidFill>
                <a:effectLst/>
                <a:uLnTx/>
                <a:uFillTx/>
                <a:latin typeface="Century Gothic" panose="020F0302020204030204"/>
                <a:ea typeface="+mn-ea"/>
                <a:cs typeface="+mn-cs"/>
              </a:rPr>
              <a:t>Alignment</a:t>
            </a:r>
          </a:p>
        </p:txBody>
      </p:sp>
      <p:sp>
        <p:nvSpPr>
          <p:cNvPr id="45" name="TextBox 44">
            <a:extLst>
              <a:ext uri="{FF2B5EF4-FFF2-40B4-BE49-F238E27FC236}">
                <a16:creationId xmlns:a16="http://schemas.microsoft.com/office/drawing/2014/main" id="{EFDC04D2-4BE9-7F4F-8DE9-2CBA76197A7C}"/>
              </a:ext>
            </a:extLst>
          </p:cNvPr>
          <p:cNvSpPr txBox="1"/>
          <p:nvPr/>
        </p:nvSpPr>
        <p:spPr>
          <a:xfrm>
            <a:off x="8833850" y="3133119"/>
            <a:ext cx="1818797" cy="369108"/>
          </a:xfrm>
          <a:prstGeom prst="rect">
            <a:avLst/>
          </a:prstGeom>
          <a:noFill/>
        </p:spPr>
        <p:txBody>
          <a:bodyPr wrap="square" rtlCol="0">
            <a:spAutoFit/>
          </a:bodyPr>
          <a:lstStyle/>
          <a:p>
            <a:pPr marL="0" marR="0" lvl="0" indent="0" algn="l" defTabSz="456903" rtl="0" eaLnBrk="1" fontAlgn="auto" latinLnBrk="0" hangingPunct="1">
              <a:lnSpc>
                <a:spcPct val="100000"/>
              </a:lnSpc>
              <a:spcBef>
                <a:spcPts val="0"/>
              </a:spcBef>
              <a:spcAft>
                <a:spcPts val="0"/>
              </a:spcAft>
              <a:buClrTx/>
              <a:buSzTx/>
              <a:buFontTx/>
              <a:buNone/>
              <a:tabLst/>
              <a:defRPr/>
            </a:pPr>
            <a:r>
              <a:rPr kumimoji="0" lang="en-US" sz="1798" b="0" i="0" u="none" strike="noStrike" kern="1200" cap="all" spc="0" normalizeH="0" baseline="0" noProof="0" dirty="0">
                <a:ln>
                  <a:noFill/>
                </a:ln>
                <a:solidFill>
                  <a:srgbClr val="FFFFFF"/>
                </a:solidFill>
                <a:effectLst/>
                <a:uLnTx/>
                <a:uFillTx/>
                <a:latin typeface="Century Gothic" panose="020F0302020204030204"/>
                <a:ea typeface="+mn-ea"/>
                <a:cs typeface="+mn-cs"/>
              </a:rPr>
              <a:t>Velocity</a:t>
            </a:r>
          </a:p>
        </p:txBody>
      </p:sp>
      <p:sp>
        <p:nvSpPr>
          <p:cNvPr id="2" name="TextBox 1">
            <a:extLst>
              <a:ext uri="{FF2B5EF4-FFF2-40B4-BE49-F238E27FC236}">
                <a16:creationId xmlns:a16="http://schemas.microsoft.com/office/drawing/2014/main" id="{4E98F57D-02F5-964F-826B-16C806DBFA5E}"/>
              </a:ext>
            </a:extLst>
          </p:cNvPr>
          <p:cNvSpPr txBox="1"/>
          <p:nvPr/>
        </p:nvSpPr>
        <p:spPr>
          <a:xfrm>
            <a:off x="2061320" y="3181086"/>
            <a:ext cx="1146169" cy="369108"/>
          </a:xfrm>
          <a:prstGeom prst="rect">
            <a:avLst/>
          </a:prstGeom>
          <a:noFill/>
        </p:spPr>
        <p:txBody>
          <a:bodyPr wrap="none" rtlCol="0">
            <a:spAutoFit/>
          </a:bodyPr>
          <a:lstStyle/>
          <a:p>
            <a:pPr marL="0" marR="0" lvl="0" indent="0" algn="l" defTabSz="456903" rtl="0" eaLnBrk="1" fontAlgn="auto" latinLnBrk="0" hangingPunct="1">
              <a:lnSpc>
                <a:spcPct val="100000"/>
              </a:lnSpc>
              <a:spcBef>
                <a:spcPts val="0"/>
              </a:spcBef>
              <a:spcAft>
                <a:spcPts val="0"/>
              </a:spcAft>
              <a:buClrTx/>
              <a:buSzTx/>
              <a:buFontTx/>
              <a:buNone/>
              <a:tabLst/>
              <a:defRPr/>
            </a:pPr>
            <a:r>
              <a:rPr kumimoji="0" lang="en-US" sz="1798" b="0" i="0" u="none" strike="noStrike" kern="1200" cap="all" spc="0" normalizeH="0" baseline="0" noProof="0" dirty="0">
                <a:ln>
                  <a:noFill/>
                </a:ln>
                <a:solidFill>
                  <a:srgbClr val="FFFFFF"/>
                </a:solidFill>
                <a:effectLst/>
                <a:uLnTx/>
                <a:uFillTx/>
                <a:latin typeface="Century Gothic" panose="020F0302020204030204"/>
                <a:ea typeface="+mn-ea"/>
                <a:cs typeface="+mn-cs"/>
              </a:rPr>
              <a:t>Visibility</a:t>
            </a:r>
          </a:p>
        </p:txBody>
      </p:sp>
      <p:sp>
        <p:nvSpPr>
          <p:cNvPr id="9" name="TextBox 8"/>
          <p:cNvSpPr txBox="1"/>
          <p:nvPr/>
        </p:nvSpPr>
        <p:spPr>
          <a:xfrm>
            <a:off x="657638" y="2262459"/>
            <a:ext cx="2974720" cy="461545"/>
          </a:xfrm>
          <a:prstGeom prst="rect">
            <a:avLst/>
          </a:prstGeom>
          <a:noFill/>
        </p:spPr>
        <p:txBody>
          <a:bodyPr wrap="none" rtlCol="0">
            <a:spAutoFit/>
          </a:bodyPr>
          <a:lstStyle/>
          <a:p>
            <a:pPr marL="0" marR="0" lvl="0" indent="0" algn="l" defTabSz="456903" rtl="0" eaLnBrk="1" fontAlgn="auto" latinLnBrk="0" hangingPunct="1">
              <a:lnSpc>
                <a:spcPct val="100000"/>
              </a:lnSpc>
              <a:spcBef>
                <a:spcPts val="0"/>
              </a:spcBef>
              <a:spcAft>
                <a:spcPts val="0"/>
              </a:spcAft>
              <a:buClrTx/>
              <a:buSzTx/>
              <a:buFontTx/>
              <a:buNone/>
              <a:tabLst/>
              <a:defRPr/>
            </a:pPr>
            <a:r>
              <a:rPr kumimoji="0" lang="en-US" sz="2399" b="0" i="0" u="none" strike="noStrike" kern="1200" cap="none" spc="0" normalizeH="0" baseline="0" noProof="0" dirty="0">
                <a:ln>
                  <a:noFill/>
                </a:ln>
                <a:solidFill>
                  <a:srgbClr val="FFFFFF"/>
                </a:solidFill>
                <a:effectLst/>
                <a:uLnTx/>
                <a:uFillTx/>
                <a:latin typeface="Century Gothic" panose="020F0302020204030204"/>
                <a:ea typeface="+mn-ea"/>
                <a:cs typeface="+mn-cs"/>
              </a:rPr>
              <a:t>“What am I doing”</a:t>
            </a:r>
          </a:p>
        </p:txBody>
      </p:sp>
      <p:sp>
        <p:nvSpPr>
          <p:cNvPr id="39" name="TextBox 38"/>
          <p:cNvSpPr txBox="1"/>
          <p:nvPr/>
        </p:nvSpPr>
        <p:spPr>
          <a:xfrm>
            <a:off x="4067138" y="2262459"/>
            <a:ext cx="3072477" cy="461545"/>
          </a:xfrm>
          <a:prstGeom prst="rect">
            <a:avLst/>
          </a:prstGeom>
          <a:noFill/>
        </p:spPr>
        <p:txBody>
          <a:bodyPr wrap="none" rtlCol="0">
            <a:spAutoFit/>
          </a:bodyPr>
          <a:lstStyle/>
          <a:p>
            <a:pPr marL="0" marR="0" lvl="0" indent="0" algn="l" defTabSz="456903" rtl="0" eaLnBrk="1" fontAlgn="auto" latinLnBrk="0" hangingPunct="1">
              <a:lnSpc>
                <a:spcPct val="100000"/>
              </a:lnSpc>
              <a:spcBef>
                <a:spcPts val="0"/>
              </a:spcBef>
              <a:spcAft>
                <a:spcPts val="0"/>
              </a:spcAft>
              <a:buClrTx/>
              <a:buSzTx/>
              <a:buFontTx/>
              <a:buNone/>
              <a:tabLst/>
              <a:defRPr/>
            </a:pPr>
            <a:r>
              <a:rPr kumimoji="0" lang="en-US" sz="2399" b="0" i="0" u="none" strike="noStrike" kern="1200" cap="none" spc="0" normalizeH="0" baseline="0" noProof="0" dirty="0">
                <a:ln>
                  <a:noFill/>
                </a:ln>
                <a:solidFill>
                  <a:srgbClr val="FFFFFF"/>
                </a:solidFill>
                <a:effectLst/>
                <a:uLnTx/>
                <a:uFillTx/>
                <a:latin typeface="Century Gothic" panose="020F0302020204030204"/>
                <a:ea typeface="+mn-ea"/>
                <a:cs typeface="+mn-cs"/>
              </a:rPr>
              <a:t>“Is it the right thing”</a:t>
            </a:r>
          </a:p>
        </p:txBody>
      </p:sp>
      <p:sp>
        <p:nvSpPr>
          <p:cNvPr id="40" name="TextBox 39"/>
          <p:cNvSpPr txBox="1"/>
          <p:nvPr/>
        </p:nvSpPr>
        <p:spPr>
          <a:xfrm>
            <a:off x="7485987" y="2262459"/>
            <a:ext cx="3735947" cy="461545"/>
          </a:xfrm>
          <a:prstGeom prst="rect">
            <a:avLst/>
          </a:prstGeom>
          <a:noFill/>
        </p:spPr>
        <p:txBody>
          <a:bodyPr wrap="none" rtlCol="0">
            <a:spAutoFit/>
          </a:bodyPr>
          <a:lstStyle/>
          <a:p>
            <a:pPr marL="0" marR="0" lvl="0" indent="0" algn="l" defTabSz="456903" rtl="0" eaLnBrk="1" fontAlgn="auto" latinLnBrk="0" hangingPunct="1">
              <a:lnSpc>
                <a:spcPct val="100000"/>
              </a:lnSpc>
              <a:spcBef>
                <a:spcPts val="0"/>
              </a:spcBef>
              <a:spcAft>
                <a:spcPts val="0"/>
              </a:spcAft>
              <a:buClrTx/>
              <a:buSzTx/>
              <a:buFontTx/>
              <a:buNone/>
              <a:tabLst/>
              <a:defRPr/>
            </a:pPr>
            <a:r>
              <a:rPr kumimoji="0" lang="en-US" sz="2399" b="0" i="0" u="none" strike="noStrike" kern="1200" cap="none" spc="0" normalizeH="0" baseline="0" noProof="0" dirty="0">
                <a:ln>
                  <a:noFill/>
                </a:ln>
                <a:solidFill>
                  <a:srgbClr val="FFFFFF"/>
                </a:solidFill>
                <a:effectLst/>
                <a:uLnTx/>
                <a:uFillTx/>
                <a:latin typeface="Century Gothic" panose="020F0302020204030204"/>
                <a:ea typeface="+mn-ea"/>
                <a:cs typeface="+mn-cs"/>
              </a:rPr>
              <a:t>“How can I do it better”</a:t>
            </a:r>
          </a:p>
        </p:txBody>
      </p:sp>
      <p:sp>
        <p:nvSpPr>
          <p:cNvPr id="12" name="TextBox 11"/>
          <p:cNvSpPr txBox="1"/>
          <p:nvPr/>
        </p:nvSpPr>
        <p:spPr>
          <a:xfrm>
            <a:off x="2421293" y="5098878"/>
            <a:ext cx="7230678" cy="707702"/>
          </a:xfrm>
          <a:prstGeom prst="rect">
            <a:avLst/>
          </a:prstGeom>
          <a:noFill/>
        </p:spPr>
        <p:txBody>
          <a:bodyPr wrap="square" rtlCol="0">
            <a:spAutoFit/>
          </a:bodyPr>
          <a:lstStyle/>
          <a:p>
            <a:pPr marL="0" marR="0" lvl="0" indent="0" algn="ctr" defTabSz="456903" rtl="0" eaLnBrk="1" fontAlgn="auto" latinLnBrk="0" hangingPunct="1">
              <a:lnSpc>
                <a:spcPct val="100000"/>
              </a:lnSpc>
              <a:spcBef>
                <a:spcPts val="300"/>
              </a:spcBef>
              <a:spcAft>
                <a:spcPts val="0"/>
              </a:spcAft>
              <a:buClrTx/>
              <a:buSzTx/>
              <a:buFontTx/>
              <a:buNone/>
              <a:tabLst/>
              <a:defRPr/>
            </a:pPr>
            <a:r>
              <a:rPr kumimoji="0" lang="en-US" sz="1999" b="0" i="1" u="none" strike="noStrike" kern="1200" cap="none" spc="0" normalizeH="0" baseline="0" noProof="0" dirty="0">
                <a:ln>
                  <a:noFill/>
                </a:ln>
                <a:solidFill>
                  <a:srgbClr val="FFFFFF"/>
                </a:solidFill>
                <a:effectLst/>
                <a:uLnTx/>
                <a:uFillTx/>
                <a:latin typeface="Century Gothic" panose="020F0302020204030204"/>
                <a:ea typeface="+mn-ea"/>
                <a:cs typeface="+mn-cs"/>
              </a:rPr>
              <a:t>Aligning your plan of execution to your Business Strategy on the Now Platform.</a:t>
            </a:r>
          </a:p>
        </p:txBody>
      </p:sp>
      <p:sp>
        <p:nvSpPr>
          <p:cNvPr id="33" name="Title 1">
            <a:extLst>
              <a:ext uri="{FF2B5EF4-FFF2-40B4-BE49-F238E27FC236}">
                <a16:creationId xmlns:a16="http://schemas.microsoft.com/office/drawing/2014/main" id="{267ECEC5-5927-9A47-9F48-994B2D6A71CB}"/>
              </a:ext>
            </a:extLst>
          </p:cNvPr>
          <p:cNvSpPr txBox="1">
            <a:spLocks/>
          </p:cNvSpPr>
          <p:nvPr/>
        </p:nvSpPr>
        <p:spPr>
          <a:xfrm>
            <a:off x="193587" y="548746"/>
            <a:ext cx="11873349" cy="668518"/>
          </a:xfrm>
          <a:prstGeom prst="rect">
            <a:avLst/>
          </a:prstGeom>
        </p:spPr>
        <p:txBody>
          <a:bodyPr/>
          <a:lstStyle>
            <a:lvl1pPr algn="l" defTabSz="457017" rtl="0" eaLnBrk="1" latinLnBrk="0" hangingPunct="1">
              <a:lnSpc>
                <a:spcPct val="90000"/>
              </a:lnSpc>
              <a:spcBef>
                <a:spcPts val="0"/>
              </a:spcBef>
              <a:buNone/>
              <a:defRPr lang="en-US" sz="3200" b="1" i="0" kern="1200" dirty="0" smtClean="0">
                <a:solidFill>
                  <a:schemeClr val="tx1"/>
                </a:solidFill>
                <a:latin typeface="+mj-lt"/>
                <a:ea typeface="Gilroy" panose="00000500000000000000" pitchFamily="50" charset="0"/>
                <a:cs typeface="Gilroy" panose="00000500000000000000" pitchFamily="50" charset="0"/>
              </a:defRPr>
            </a:lvl1pPr>
          </a:lstStyle>
          <a:p>
            <a:pPr marL="0" marR="0" lvl="0" indent="0" algn="l" defTabSz="457017" rtl="0" eaLnBrk="1" fontAlgn="auto" latinLnBrk="0" hangingPunct="1">
              <a:lnSpc>
                <a:spcPct val="90000"/>
              </a:lnSpc>
              <a:spcBef>
                <a:spcPts val="0"/>
              </a:spcBef>
              <a:spcAft>
                <a:spcPts val="0"/>
              </a:spcAft>
              <a:buClrTx/>
              <a:buSzTx/>
              <a:buFontTx/>
              <a:buNone/>
              <a:tabLst/>
              <a:defRPr/>
            </a:pPr>
            <a:r>
              <a:rPr kumimoji="0" lang="en-US" sz="3199" b="1" i="0" u="none" strike="noStrike" kern="1200" cap="none" spc="0" normalizeH="0" baseline="0" noProof="0" dirty="0">
                <a:ln>
                  <a:noFill/>
                </a:ln>
                <a:solidFill>
                  <a:srgbClr val="FFFFFF"/>
                </a:solidFill>
                <a:effectLst/>
                <a:uLnTx/>
                <a:uFillTx/>
                <a:latin typeface="Century Gothic" panose="020F0302020204030204"/>
              </a:rPr>
              <a:t>Deliver Business Value Faster</a:t>
            </a:r>
          </a:p>
        </p:txBody>
      </p:sp>
      <p:grpSp>
        <p:nvGrpSpPr>
          <p:cNvPr id="13" name="Group 12">
            <a:extLst>
              <a:ext uri="{FF2B5EF4-FFF2-40B4-BE49-F238E27FC236}">
                <a16:creationId xmlns:a16="http://schemas.microsoft.com/office/drawing/2014/main" id="{38067BF1-EA36-DF40-9D6B-1508DF6C6CD8}"/>
              </a:ext>
            </a:extLst>
          </p:cNvPr>
          <p:cNvGrpSpPr>
            <a:grpSpLocks noChangeAspect="1"/>
          </p:cNvGrpSpPr>
          <p:nvPr/>
        </p:nvGrpSpPr>
        <p:grpSpPr>
          <a:xfrm>
            <a:off x="4525411" y="2948837"/>
            <a:ext cx="715674" cy="719813"/>
            <a:chOff x="6869550" y="-1248517"/>
            <a:chExt cx="585769" cy="589156"/>
          </a:xfrm>
        </p:grpSpPr>
        <p:sp>
          <p:nvSpPr>
            <p:cNvPr id="14" name="Freeform: Shape 34">
              <a:extLst>
                <a:ext uri="{FF2B5EF4-FFF2-40B4-BE49-F238E27FC236}">
                  <a16:creationId xmlns:a16="http://schemas.microsoft.com/office/drawing/2014/main" id="{86D41E5E-9A9A-BE49-88F3-DCA5E494071A}"/>
                </a:ext>
              </a:extLst>
            </p:cNvPr>
            <p:cNvSpPr/>
            <p:nvPr/>
          </p:nvSpPr>
          <p:spPr>
            <a:xfrm>
              <a:off x="6883819" y="-1248517"/>
              <a:ext cx="571500" cy="571500"/>
            </a:xfrm>
            <a:custGeom>
              <a:avLst/>
              <a:gdLst>
                <a:gd name="connsiteX0" fmla="*/ 301466 w 571500"/>
                <a:gd name="connsiteY0" fmla="*/ 358997 h 571500"/>
                <a:gd name="connsiteX1" fmla="*/ 305753 w 571500"/>
                <a:gd name="connsiteY1" fmla="*/ 346996 h 571500"/>
                <a:gd name="connsiteX2" fmla="*/ 349187 w 571500"/>
                <a:gd name="connsiteY2" fmla="*/ 288131 h 571500"/>
                <a:gd name="connsiteX3" fmla="*/ 287274 w 571500"/>
                <a:gd name="connsiteY3" fmla="*/ 226219 h 571500"/>
                <a:gd name="connsiteX4" fmla="*/ 228410 w 571500"/>
                <a:gd name="connsiteY4" fmla="*/ 269748 h 571500"/>
                <a:gd name="connsiteX5" fmla="*/ 216503 w 571500"/>
                <a:gd name="connsiteY5" fmla="*/ 273939 h 571500"/>
                <a:gd name="connsiteX6" fmla="*/ 197072 w 571500"/>
                <a:gd name="connsiteY6" fmla="*/ 283178 h 571500"/>
                <a:gd name="connsiteX7" fmla="*/ 287274 w 571500"/>
                <a:gd name="connsiteY7" fmla="*/ 197549 h 571500"/>
                <a:gd name="connsiteX8" fmla="*/ 377762 w 571500"/>
                <a:gd name="connsiteY8" fmla="*/ 288036 h 571500"/>
                <a:gd name="connsiteX9" fmla="*/ 292132 w 571500"/>
                <a:gd name="connsiteY9" fmla="*/ 378428 h 571500"/>
                <a:gd name="connsiteX10" fmla="*/ 301466 w 571500"/>
                <a:gd name="connsiteY10" fmla="*/ 358997 h 571500"/>
                <a:gd name="connsiteX11" fmla="*/ 473012 w 571500"/>
                <a:gd name="connsiteY11" fmla="*/ 287750 h 571500"/>
                <a:gd name="connsiteX12" fmla="*/ 287655 w 571500"/>
                <a:gd name="connsiteY12" fmla="*/ 102394 h 571500"/>
                <a:gd name="connsiteX13" fmla="*/ 102394 w 571500"/>
                <a:gd name="connsiteY13" fmla="*/ 287750 h 571500"/>
                <a:gd name="connsiteX14" fmla="*/ 106680 w 571500"/>
                <a:gd name="connsiteY14" fmla="*/ 326422 h 571500"/>
                <a:gd name="connsiteX15" fmla="*/ 133160 w 571500"/>
                <a:gd name="connsiteY15" fmla="*/ 313754 h 571500"/>
                <a:gd name="connsiteX16" fmla="*/ 130874 w 571500"/>
                <a:gd name="connsiteY16" fmla="*/ 287750 h 571500"/>
                <a:gd name="connsiteX17" fmla="*/ 287655 w 571500"/>
                <a:gd name="connsiteY17" fmla="*/ 130969 h 571500"/>
                <a:gd name="connsiteX18" fmla="*/ 444437 w 571500"/>
                <a:gd name="connsiteY18" fmla="*/ 287750 h 571500"/>
                <a:gd name="connsiteX19" fmla="*/ 287655 w 571500"/>
                <a:gd name="connsiteY19" fmla="*/ 444532 h 571500"/>
                <a:gd name="connsiteX20" fmla="*/ 261747 w 571500"/>
                <a:gd name="connsiteY20" fmla="*/ 442341 h 571500"/>
                <a:gd name="connsiteX21" fmla="*/ 249079 w 571500"/>
                <a:gd name="connsiteY21" fmla="*/ 468821 h 571500"/>
                <a:gd name="connsiteX22" fmla="*/ 287655 w 571500"/>
                <a:gd name="connsiteY22" fmla="*/ 473107 h 571500"/>
                <a:gd name="connsiteX23" fmla="*/ 473012 w 571500"/>
                <a:gd name="connsiteY23" fmla="*/ 287750 h 571500"/>
                <a:gd name="connsiteX24" fmla="*/ 568262 w 571500"/>
                <a:gd name="connsiteY24" fmla="*/ 287750 h 571500"/>
                <a:gd name="connsiteX25" fmla="*/ 287655 w 571500"/>
                <a:gd name="connsiteY25" fmla="*/ 7144 h 571500"/>
                <a:gd name="connsiteX26" fmla="*/ 7144 w 571500"/>
                <a:gd name="connsiteY26" fmla="*/ 287750 h 571500"/>
                <a:gd name="connsiteX27" fmla="*/ 19050 w 571500"/>
                <a:gd name="connsiteY27" fmla="*/ 368332 h 571500"/>
                <a:gd name="connsiteX28" fmla="*/ 45148 w 571500"/>
                <a:gd name="connsiteY28" fmla="*/ 355854 h 571500"/>
                <a:gd name="connsiteX29" fmla="*/ 35719 w 571500"/>
                <a:gd name="connsiteY29" fmla="*/ 287750 h 571500"/>
                <a:gd name="connsiteX30" fmla="*/ 287655 w 571500"/>
                <a:gd name="connsiteY30" fmla="*/ 35719 h 571500"/>
                <a:gd name="connsiteX31" fmla="*/ 539687 w 571500"/>
                <a:gd name="connsiteY31" fmla="*/ 287750 h 571500"/>
                <a:gd name="connsiteX32" fmla="*/ 287655 w 571500"/>
                <a:gd name="connsiteY32" fmla="*/ 539782 h 571500"/>
                <a:gd name="connsiteX33" fmla="*/ 219647 w 571500"/>
                <a:gd name="connsiteY33" fmla="*/ 530352 h 571500"/>
                <a:gd name="connsiteX34" fmla="*/ 207169 w 571500"/>
                <a:gd name="connsiteY34" fmla="*/ 556451 h 571500"/>
                <a:gd name="connsiteX35" fmla="*/ 287655 w 571500"/>
                <a:gd name="connsiteY35" fmla="*/ 568357 h 571500"/>
                <a:gd name="connsiteX36" fmla="*/ 568262 w 571500"/>
                <a:gd name="connsiteY36" fmla="*/ 28775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71500" h="571500">
                  <a:moveTo>
                    <a:pt x="301466" y="358997"/>
                  </a:moveTo>
                  <a:cubicBezTo>
                    <a:pt x="303276" y="355187"/>
                    <a:pt x="304705" y="351187"/>
                    <a:pt x="305753" y="346996"/>
                  </a:cubicBezTo>
                  <a:cubicBezTo>
                    <a:pt x="331470" y="338900"/>
                    <a:pt x="349187" y="315087"/>
                    <a:pt x="349187" y="288131"/>
                  </a:cubicBezTo>
                  <a:cubicBezTo>
                    <a:pt x="349187" y="254032"/>
                    <a:pt x="321374" y="226219"/>
                    <a:pt x="287274" y="226219"/>
                  </a:cubicBezTo>
                  <a:cubicBezTo>
                    <a:pt x="260223" y="226219"/>
                    <a:pt x="236411" y="243935"/>
                    <a:pt x="228410" y="269748"/>
                  </a:cubicBezTo>
                  <a:cubicBezTo>
                    <a:pt x="224123" y="270796"/>
                    <a:pt x="220218" y="272225"/>
                    <a:pt x="216503" y="273939"/>
                  </a:cubicBezTo>
                  <a:lnTo>
                    <a:pt x="197072" y="283178"/>
                  </a:lnTo>
                  <a:cubicBezTo>
                    <a:pt x="199835" y="235172"/>
                    <a:pt x="239268" y="197549"/>
                    <a:pt x="287274" y="197549"/>
                  </a:cubicBezTo>
                  <a:cubicBezTo>
                    <a:pt x="337185" y="197549"/>
                    <a:pt x="377762" y="238125"/>
                    <a:pt x="377762" y="288036"/>
                  </a:cubicBezTo>
                  <a:cubicBezTo>
                    <a:pt x="377762" y="336328"/>
                    <a:pt x="339757" y="375857"/>
                    <a:pt x="292132" y="378428"/>
                  </a:cubicBezTo>
                  <a:lnTo>
                    <a:pt x="301466" y="358997"/>
                  </a:lnTo>
                  <a:close/>
                  <a:moveTo>
                    <a:pt x="473012" y="287750"/>
                  </a:moveTo>
                  <a:cubicBezTo>
                    <a:pt x="473012" y="185547"/>
                    <a:pt x="389858" y="102394"/>
                    <a:pt x="287655" y="102394"/>
                  </a:cubicBezTo>
                  <a:cubicBezTo>
                    <a:pt x="185452" y="102394"/>
                    <a:pt x="102394" y="185547"/>
                    <a:pt x="102394" y="287750"/>
                  </a:cubicBezTo>
                  <a:cubicBezTo>
                    <a:pt x="102394" y="300323"/>
                    <a:pt x="103823" y="313277"/>
                    <a:pt x="106680" y="326422"/>
                  </a:cubicBezTo>
                  <a:lnTo>
                    <a:pt x="133160" y="313754"/>
                  </a:lnTo>
                  <a:cubicBezTo>
                    <a:pt x="131636" y="304991"/>
                    <a:pt x="130874" y="296228"/>
                    <a:pt x="130874" y="287750"/>
                  </a:cubicBezTo>
                  <a:cubicBezTo>
                    <a:pt x="130874" y="201263"/>
                    <a:pt x="201168" y="130969"/>
                    <a:pt x="287655" y="130969"/>
                  </a:cubicBezTo>
                  <a:cubicBezTo>
                    <a:pt x="374142" y="130969"/>
                    <a:pt x="444437" y="201359"/>
                    <a:pt x="444437" y="287750"/>
                  </a:cubicBezTo>
                  <a:cubicBezTo>
                    <a:pt x="444437" y="374142"/>
                    <a:pt x="374142" y="444532"/>
                    <a:pt x="287655" y="444532"/>
                  </a:cubicBezTo>
                  <a:cubicBezTo>
                    <a:pt x="279178" y="444532"/>
                    <a:pt x="270510" y="443770"/>
                    <a:pt x="261747" y="442341"/>
                  </a:cubicBezTo>
                  <a:lnTo>
                    <a:pt x="249079" y="468821"/>
                  </a:lnTo>
                  <a:cubicBezTo>
                    <a:pt x="262128" y="471678"/>
                    <a:pt x="275082" y="473107"/>
                    <a:pt x="287655" y="473107"/>
                  </a:cubicBezTo>
                  <a:cubicBezTo>
                    <a:pt x="389858" y="473012"/>
                    <a:pt x="473012" y="389954"/>
                    <a:pt x="473012" y="287750"/>
                  </a:cubicBezTo>
                  <a:close/>
                  <a:moveTo>
                    <a:pt x="568262" y="287750"/>
                  </a:moveTo>
                  <a:cubicBezTo>
                    <a:pt x="568262" y="132969"/>
                    <a:pt x="442436" y="7144"/>
                    <a:pt x="287655" y="7144"/>
                  </a:cubicBezTo>
                  <a:cubicBezTo>
                    <a:pt x="132874" y="7144"/>
                    <a:pt x="7144" y="132969"/>
                    <a:pt x="7144" y="287750"/>
                  </a:cubicBezTo>
                  <a:cubicBezTo>
                    <a:pt x="7144" y="314992"/>
                    <a:pt x="11144" y="342043"/>
                    <a:pt x="19050" y="368332"/>
                  </a:cubicBezTo>
                  <a:lnTo>
                    <a:pt x="45148" y="355854"/>
                  </a:lnTo>
                  <a:cubicBezTo>
                    <a:pt x="38862" y="333566"/>
                    <a:pt x="35719" y="310610"/>
                    <a:pt x="35719" y="287750"/>
                  </a:cubicBezTo>
                  <a:cubicBezTo>
                    <a:pt x="35719" y="148781"/>
                    <a:pt x="148685" y="35719"/>
                    <a:pt x="287655" y="35719"/>
                  </a:cubicBezTo>
                  <a:cubicBezTo>
                    <a:pt x="426625" y="35719"/>
                    <a:pt x="539687" y="148781"/>
                    <a:pt x="539687" y="287750"/>
                  </a:cubicBezTo>
                  <a:cubicBezTo>
                    <a:pt x="539687" y="426720"/>
                    <a:pt x="426625" y="539782"/>
                    <a:pt x="287655" y="539782"/>
                  </a:cubicBezTo>
                  <a:cubicBezTo>
                    <a:pt x="264795" y="539782"/>
                    <a:pt x="241935" y="536639"/>
                    <a:pt x="219647" y="530352"/>
                  </a:cubicBezTo>
                  <a:lnTo>
                    <a:pt x="207169" y="556451"/>
                  </a:lnTo>
                  <a:cubicBezTo>
                    <a:pt x="233363" y="564356"/>
                    <a:pt x="260414" y="568357"/>
                    <a:pt x="287655" y="568357"/>
                  </a:cubicBezTo>
                  <a:cubicBezTo>
                    <a:pt x="442436" y="568262"/>
                    <a:pt x="568262" y="442436"/>
                    <a:pt x="568262" y="287750"/>
                  </a:cubicBezTo>
                  <a:close/>
                </a:path>
              </a:pathLst>
            </a:custGeom>
            <a:solidFill>
              <a:schemeClr val="bg1"/>
            </a:solidFill>
            <a:ln w="9525" cap="flat">
              <a:noFill/>
              <a:prstDash val="solid"/>
              <a:miter/>
            </a:ln>
          </p:spPr>
          <p:txBody>
            <a:bodyPr rtlCol="0" anchor="ctr"/>
            <a:lstStyle/>
            <a:p>
              <a:pPr marL="0" marR="0" lvl="0" indent="0" algn="l" defTabSz="456903"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srgbClr val="293E40"/>
                </a:solidFill>
                <a:effectLst/>
                <a:uLnTx/>
                <a:uFillTx/>
                <a:latin typeface="Century Gothic" panose="020F0302020204030204"/>
                <a:ea typeface="+mn-ea"/>
                <a:cs typeface="+mn-cs"/>
              </a:endParaRPr>
            </a:p>
          </p:txBody>
        </p:sp>
        <p:sp>
          <p:nvSpPr>
            <p:cNvPr id="15" name="Freeform: Shape 35">
              <a:extLst>
                <a:ext uri="{FF2B5EF4-FFF2-40B4-BE49-F238E27FC236}">
                  <a16:creationId xmlns:a16="http://schemas.microsoft.com/office/drawing/2014/main" id="{E50BBD4E-0EEA-A54B-A3A7-D475A4CE3206}"/>
                </a:ext>
              </a:extLst>
            </p:cNvPr>
            <p:cNvSpPr/>
            <p:nvPr/>
          </p:nvSpPr>
          <p:spPr>
            <a:xfrm>
              <a:off x="6869550" y="-954636"/>
              <a:ext cx="295275" cy="295275"/>
            </a:xfrm>
            <a:custGeom>
              <a:avLst/>
              <a:gdLst>
                <a:gd name="connsiteX0" fmla="*/ 258681 w 295275"/>
                <a:gd name="connsiteY0" fmla="*/ 9300 h 295275"/>
                <a:gd name="connsiteX1" fmla="*/ 19032 w 295275"/>
                <a:gd name="connsiteY1" fmla="*/ 123886 h 295275"/>
                <a:gd name="connsiteX2" fmla="*/ 21413 w 295275"/>
                <a:gd name="connsiteY2" fmla="*/ 162557 h 295275"/>
                <a:gd name="connsiteX3" fmla="*/ 95422 w 295275"/>
                <a:gd name="connsiteY3" fmla="*/ 187227 h 295275"/>
                <a:gd name="connsiteX4" fmla="*/ 108662 w 295275"/>
                <a:gd name="connsiteY4" fmla="*/ 200467 h 295275"/>
                <a:gd name="connsiteX5" fmla="*/ 133332 w 295275"/>
                <a:gd name="connsiteY5" fmla="*/ 274476 h 295275"/>
                <a:gd name="connsiteX6" fmla="*/ 172003 w 295275"/>
                <a:gd name="connsiteY6" fmla="*/ 276857 h 295275"/>
                <a:gd name="connsiteX7" fmla="*/ 286589 w 295275"/>
                <a:gd name="connsiteY7" fmla="*/ 37113 h 295275"/>
                <a:gd name="connsiteX8" fmla="*/ 258681 w 295275"/>
                <a:gd name="connsiteY8" fmla="*/ 9300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275" h="295275">
                  <a:moveTo>
                    <a:pt x="258681" y="9300"/>
                  </a:moveTo>
                  <a:lnTo>
                    <a:pt x="19032" y="123886"/>
                  </a:lnTo>
                  <a:cubicBezTo>
                    <a:pt x="2077" y="131982"/>
                    <a:pt x="3601" y="156652"/>
                    <a:pt x="21413" y="162557"/>
                  </a:cubicBezTo>
                  <a:lnTo>
                    <a:pt x="95422" y="187227"/>
                  </a:lnTo>
                  <a:cubicBezTo>
                    <a:pt x="101613" y="189323"/>
                    <a:pt x="106566" y="194180"/>
                    <a:pt x="108662" y="200467"/>
                  </a:cubicBezTo>
                  <a:lnTo>
                    <a:pt x="133332" y="274476"/>
                  </a:lnTo>
                  <a:cubicBezTo>
                    <a:pt x="139237" y="292288"/>
                    <a:pt x="163907" y="293812"/>
                    <a:pt x="172003" y="276857"/>
                  </a:cubicBezTo>
                  <a:lnTo>
                    <a:pt x="286589" y="37113"/>
                  </a:lnTo>
                  <a:cubicBezTo>
                    <a:pt x="295066" y="19301"/>
                    <a:pt x="276492" y="728"/>
                    <a:pt x="258681" y="9300"/>
                  </a:cubicBezTo>
                  <a:close/>
                </a:path>
              </a:pathLst>
            </a:custGeom>
            <a:solidFill>
              <a:srgbClr val="81B5A0"/>
            </a:solidFill>
            <a:ln w="9525" cap="flat">
              <a:noFill/>
              <a:prstDash val="solid"/>
              <a:miter/>
            </a:ln>
          </p:spPr>
          <p:txBody>
            <a:bodyPr rtlCol="0" anchor="ctr"/>
            <a:lstStyle/>
            <a:p>
              <a:pPr marL="0" marR="0" lvl="0" indent="0" algn="l" defTabSz="456903"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293E40"/>
                </a:solidFill>
                <a:effectLst/>
                <a:uLnTx/>
                <a:uFillTx/>
                <a:latin typeface="Century Gothic" panose="020F0302020204030204"/>
                <a:ea typeface="+mn-ea"/>
                <a:cs typeface="+mn-cs"/>
              </a:endParaRPr>
            </a:p>
          </p:txBody>
        </p:sp>
      </p:grpSp>
      <p:grpSp>
        <p:nvGrpSpPr>
          <p:cNvPr id="16" name="Group 121">
            <a:extLst>
              <a:ext uri="{FF2B5EF4-FFF2-40B4-BE49-F238E27FC236}">
                <a16:creationId xmlns:a16="http://schemas.microsoft.com/office/drawing/2014/main" id="{BE1B7FB7-5C5C-B44F-9C45-49FCE659CC9A}"/>
              </a:ext>
            </a:extLst>
          </p:cNvPr>
          <p:cNvGrpSpPr>
            <a:grpSpLocks noChangeAspect="1"/>
          </p:cNvGrpSpPr>
          <p:nvPr/>
        </p:nvGrpSpPr>
        <p:grpSpPr bwMode="auto">
          <a:xfrm>
            <a:off x="8145670" y="2948837"/>
            <a:ext cx="693699" cy="719813"/>
            <a:chOff x="6445" y="457"/>
            <a:chExt cx="239" cy="248"/>
          </a:xfrm>
        </p:grpSpPr>
        <p:sp>
          <p:nvSpPr>
            <p:cNvPr id="17" name="Freeform 122">
              <a:extLst>
                <a:ext uri="{FF2B5EF4-FFF2-40B4-BE49-F238E27FC236}">
                  <a16:creationId xmlns:a16="http://schemas.microsoft.com/office/drawing/2014/main" id="{345A16F1-2B02-464D-96AD-5E0D792D13A0}"/>
                </a:ext>
              </a:extLst>
            </p:cNvPr>
            <p:cNvSpPr>
              <a:spLocks/>
            </p:cNvSpPr>
            <p:nvPr/>
          </p:nvSpPr>
          <p:spPr bwMode="auto">
            <a:xfrm>
              <a:off x="6445" y="457"/>
              <a:ext cx="239" cy="248"/>
            </a:xfrm>
            <a:custGeom>
              <a:avLst/>
              <a:gdLst>
                <a:gd name="T0" fmla="*/ 214 w 220"/>
                <a:gd name="T1" fmla="*/ 220 h 220"/>
                <a:gd name="T2" fmla="*/ 22 w 220"/>
                <a:gd name="T3" fmla="*/ 220 h 220"/>
                <a:gd name="T4" fmla="*/ 0 w 220"/>
                <a:gd name="T5" fmla="*/ 198 h 220"/>
                <a:gd name="T6" fmla="*/ 0 w 220"/>
                <a:gd name="T7" fmla="*/ 6 h 220"/>
                <a:gd name="T8" fmla="*/ 6 w 220"/>
                <a:gd name="T9" fmla="*/ 0 h 220"/>
                <a:gd name="T10" fmla="*/ 12 w 220"/>
                <a:gd name="T11" fmla="*/ 6 h 220"/>
                <a:gd name="T12" fmla="*/ 12 w 220"/>
                <a:gd name="T13" fmla="*/ 198 h 220"/>
                <a:gd name="T14" fmla="*/ 22 w 220"/>
                <a:gd name="T15" fmla="*/ 208 h 220"/>
                <a:gd name="T16" fmla="*/ 214 w 220"/>
                <a:gd name="T17" fmla="*/ 208 h 220"/>
                <a:gd name="T18" fmla="*/ 220 w 220"/>
                <a:gd name="T19" fmla="*/ 214 h 220"/>
                <a:gd name="T20" fmla="*/ 214 w 220"/>
                <a:gd name="T21" fmla="*/ 22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0" h="220">
                  <a:moveTo>
                    <a:pt x="214" y="220"/>
                  </a:moveTo>
                  <a:cubicBezTo>
                    <a:pt x="22" y="220"/>
                    <a:pt x="22" y="220"/>
                    <a:pt x="22" y="220"/>
                  </a:cubicBezTo>
                  <a:cubicBezTo>
                    <a:pt x="10" y="220"/>
                    <a:pt x="0" y="210"/>
                    <a:pt x="0" y="198"/>
                  </a:cubicBezTo>
                  <a:cubicBezTo>
                    <a:pt x="0" y="6"/>
                    <a:pt x="0" y="6"/>
                    <a:pt x="0" y="6"/>
                  </a:cubicBezTo>
                  <a:cubicBezTo>
                    <a:pt x="0" y="3"/>
                    <a:pt x="3" y="0"/>
                    <a:pt x="6" y="0"/>
                  </a:cubicBezTo>
                  <a:cubicBezTo>
                    <a:pt x="9" y="0"/>
                    <a:pt x="12" y="3"/>
                    <a:pt x="12" y="6"/>
                  </a:cubicBezTo>
                  <a:cubicBezTo>
                    <a:pt x="12" y="198"/>
                    <a:pt x="12" y="198"/>
                    <a:pt x="12" y="198"/>
                  </a:cubicBezTo>
                  <a:cubicBezTo>
                    <a:pt x="12" y="204"/>
                    <a:pt x="16" y="208"/>
                    <a:pt x="22" y="208"/>
                  </a:cubicBezTo>
                  <a:cubicBezTo>
                    <a:pt x="214" y="208"/>
                    <a:pt x="214" y="208"/>
                    <a:pt x="214" y="208"/>
                  </a:cubicBezTo>
                  <a:cubicBezTo>
                    <a:pt x="217" y="208"/>
                    <a:pt x="220" y="211"/>
                    <a:pt x="220" y="214"/>
                  </a:cubicBezTo>
                  <a:cubicBezTo>
                    <a:pt x="220" y="217"/>
                    <a:pt x="217" y="220"/>
                    <a:pt x="214" y="22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456903"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srgbClr val="293E40"/>
                </a:solidFill>
                <a:effectLst/>
                <a:uLnTx/>
                <a:uFillTx/>
                <a:latin typeface="Century Gothic" panose="020F0302020204030204"/>
                <a:ea typeface="+mn-ea"/>
                <a:cs typeface="+mn-cs"/>
              </a:endParaRPr>
            </a:p>
          </p:txBody>
        </p:sp>
        <p:sp>
          <p:nvSpPr>
            <p:cNvPr id="18" name="Freeform 123">
              <a:extLst>
                <a:ext uri="{FF2B5EF4-FFF2-40B4-BE49-F238E27FC236}">
                  <a16:creationId xmlns:a16="http://schemas.microsoft.com/office/drawing/2014/main" id="{BAC59A35-D87C-1443-A0C3-774E5F08096D}"/>
                </a:ext>
              </a:extLst>
            </p:cNvPr>
            <p:cNvSpPr>
              <a:spLocks/>
            </p:cNvSpPr>
            <p:nvPr/>
          </p:nvSpPr>
          <p:spPr bwMode="auto">
            <a:xfrm>
              <a:off x="6484" y="509"/>
              <a:ext cx="183" cy="155"/>
            </a:xfrm>
            <a:custGeom>
              <a:avLst/>
              <a:gdLst>
                <a:gd name="T0" fmla="*/ 8 w 168"/>
                <a:gd name="T1" fmla="*/ 138 h 138"/>
                <a:gd name="T2" fmla="*/ 0 w 168"/>
                <a:gd name="T3" fmla="*/ 128 h 138"/>
                <a:gd name="T4" fmla="*/ 32 w 168"/>
                <a:gd name="T5" fmla="*/ 90 h 138"/>
                <a:gd name="T6" fmla="*/ 64 w 168"/>
                <a:gd name="T7" fmla="*/ 88 h 138"/>
                <a:gd name="T8" fmla="*/ 112 w 168"/>
                <a:gd name="T9" fmla="*/ 63 h 138"/>
                <a:gd name="T10" fmla="*/ 164 w 168"/>
                <a:gd name="T11" fmla="*/ 11 h 138"/>
                <a:gd name="T12" fmla="*/ 168 w 168"/>
                <a:gd name="T13" fmla="*/ 18 h 138"/>
                <a:gd name="T14" fmla="*/ 168 w 168"/>
                <a:gd name="T15" fmla="*/ 129 h 138"/>
                <a:gd name="T16" fmla="*/ 160 w 168"/>
                <a:gd name="T17" fmla="*/ 138 h 138"/>
                <a:gd name="T18" fmla="*/ 8 w 168"/>
                <a:gd name="T19" fmla="*/ 13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8" h="138">
                  <a:moveTo>
                    <a:pt x="8" y="138"/>
                  </a:moveTo>
                  <a:cubicBezTo>
                    <a:pt x="4" y="138"/>
                    <a:pt x="0" y="134"/>
                    <a:pt x="0" y="128"/>
                  </a:cubicBezTo>
                  <a:cubicBezTo>
                    <a:pt x="3" y="101"/>
                    <a:pt x="17" y="83"/>
                    <a:pt x="32" y="90"/>
                  </a:cubicBezTo>
                  <a:cubicBezTo>
                    <a:pt x="48" y="99"/>
                    <a:pt x="51" y="108"/>
                    <a:pt x="64" y="88"/>
                  </a:cubicBezTo>
                  <a:cubicBezTo>
                    <a:pt x="80" y="63"/>
                    <a:pt x="96" y="30"/>
                    <a:pt x="112" y="63"/>
                  </a:cubicBezTo>
                  <a:cubicBezTo>
                    <a:pt x="127" y="95"/>
                    <a:pt x="142" y="0"/>
                    <a:pt x="164" y="11"/>
                  </a:cubicBezTo>
                  <a:cubicBezTo>
                    <a:pt x="166" y="12"/>
                    <a:pt x="168" y="15"/>
                    <a:pt x="168" y="18"/>
                  </a:cubicBezTo>
                  <a:cubicBezTo>
                    <a:pt x="168" y="129"/>
                    <a:pt x="168" y="129"/>
                    <a:pt x="168" y="129"/>
                  </a:cubicBezTo>
                  <a:cubicBezTo>
                    <a:pt x="168" y="134"/>
                    <a:pt x="164" y="138"/>
                    <a:pt x="160" y="138"/>
                  </a:cubicBezTo>
                  <a:lnTo>
                    <a:pt x="8" y="138"/>
                  </a:lnTo>
                  <a:close/>
                </a:path>
              </a:pathLst>
            </a:custGeom>
            <a:solidFill>
              <a:srgbClr val="81B5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456903"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srgbClr val="293E40"/>
                </a:solidFill>
                <a:effectLst/>
                <a:uLnTx/>
                <a:uFillTx/>
                <a:latin typeface="Century Gothic" panose="020F0302020204030204"/>
                <a:ea typeface="+mn-ea"/>
                <a:cs typeface="+mn-cs"/>
              </a:endParaRPr>
            </a:p>
          </p:txBody>
        </p:sp>
        <p:sp>
          <p:nvSpPr>
            <p:cNvPr id="19" name="Freeform 124">
              <a:extLst>
                <a:ext uri="{FF2B5EF4-FFF2-40B4-BE49-F238E27FC236}">
                  <a16:creationId xmlns:a16="http://schemas.microsoft.com/office/drawing/2014/main" id="{4E41B713-C316-2245-A2A1-C183277A54F7}"/>
                </a:ext>
              </a:extLst>
            </p:cNvPr>
            <p:cNvSpPr>
              <a:spLocks/>
            </p:cNvSpPr>
            <p:nvPr/>
          </p:nvSpPr>
          <p:spPr bwMode="auto">
            <a:xfrm>
              <a:off x="6488" y="479"/>
              <a:ext cx="133" cy="87"/>
            </a:xfrm>
            <a:custGeom>
              <a:avLst/>
              <a:gdLst>
                <a:gd name="T0" fmla="*/ 7 w 122"/>
                <a:gd name="T1" fmla="*/ 78 h 78"/>
                <a:gd name="T2" fmla="*/ 1 w 122"/>
                <a:gd name="T3" fmla="*/ 74 h 78"/>
                <a:gd name="T4" fmla="*/ 5 w 122"/>
                <a:gd name="T5" fmla="*/ 66 h 78"/>
                <a:gd name="T6" fmla="*/ 111 w 122"/>
                <a:gd name="T7" fmla="*/ 3 h 78"/>
                <a:gd name="T8" fmla="*/ 119 w 122"/>
                <a:gd name="T9" fmla="*/ 2 h 78"/>
                <a:gd name="T10" fmla="*/ 120 w 122"/>
                <a:gd name="T11" fmla="*/ 11 h 78"/>
                <a:gd name="T12" fmla="*/ 9 w 122"/>
                <a:gd name="T13" fmla="*/ 78 h 78"/>
                <a:gd name="T14" fmla="*/ 7 w 122"/>
                <a:gd name="T15" fmla="*/ 78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78">
                  <a:moveTo>
                    <a:pt x="7" y="78"/>
                  </a:moveTo>
                  <a:cubicBezTo>
                    <a:pt x="4" y="78"/>
                    <a:pt x="2" y="76"/>
                    <a:pt x="1" y="74"/>
                  </a:cubicBezTo>
                  <a:cubicBezTo>
                    <a:pt x="0" y="71"/>
                    <a:pt x="2" y="67"/>
                    <a:pt x="5" y="66"/>
                  </a:cubicBezTo>
                  <a:cubicBezTo>
                    <a:pt x="6" y="66"/>
                    <a:pt x="71" y="46"/>
                    <a:pt x="111" y="3"/>
                  </a:cubicBezTo>
                  <a:cubicBezTo>
                    <a:pt x="113" y="0"/>
                    <a:pt x="117" y="0"/>
                    <a:pt x="119" y="2"/>
                  </a:cubicBezTo>
                  <a:cubicBezTo>
                    <a:pt x="122" y="4"/>
                    <a:pt x="122" y="8"/>
                    <a:pt x="120" y="11"/>
                  </a:cubicBezTo>
                  <a:cubicBezTo>
                    <a:pt x="77" y="57"/>
                    <a:pt x="11" y="77"/>
                    <a:pt x="9" y="78"/>
                  </a:cubicBezTo>
                  <a:cubicBezTo>
                    <a:pt x="8" y="78"/>
                    <a:pt x="8" y="78"/>
                    <a:pt x="7" y="7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456903"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293E40"/>
                </a:solidFill>
                <a:effectLst/>
                <a:uLnTx/>
                <a:uFillTx/>
                <a:latin typeface="Century Gothic" panose="020F0302020204030204"/>
                <a:ea typeface="+mn-ea"/>
                <a:cs typeface="+mn-cs"/>
              </a:endParaRPr>
            </a:p>
          </p:txBody>
        </p:sp>
        <p:sp>
          <p:nvSpPr>
            <p:cNvPr id="20" name="Freeform 125">
              <a:extLst>
                <a:ext uri="{FF2B5EF4-FFF2-40B4-BE49-F238E27FC236}">
                  <a16:creationId xmlns:a16="http://schemas.microsoft.com/office/drawing/2014/main" id="{622BF49C-BCE9-A249-811B-9DDABB246275}"/>
                </a:ext>
              </a:extLst>
            </p:cNvPr>
            <p:cNvSpPr>
              <a:spLocks/>
            </p:cNvSpPr>
            <p:nvPr/>
          </p:nvSpPr>
          <p:spPr bwMode="auto">
            <a:xfrm>
              <a:off x="6575" y="466"/>
              <a:ext cx="57" cy="59"/>
            </a:xfrm>
            <a:custGeom>
              <a:avLst/>
              <a:gdLst>
                <a:gd name="T0" fmla="*/ 46 w 52"/>
                <a:gd name="T1" fmla="*/ 52 h 52"/>
                <a:gd name="T2" fmla="*/ 40 w 52"/>
                <a:gd name="T3" fmla="*/ 46 h 52"/>
                <a:gd name="T4" fmla="*/ 40 w 52"/>
                <a:gd name="T5" fmla="*/ 12 h 52"/>
                <a:gd name="T6" fmla="*/ 6 w 52"/>
                <a:gd name="T7" fmla="*/ 12 h 52"/>
                <a:gd name="T8" fmla="*/ 0 w 52"/>
                <a:gd name="T9" fmla="*/ 6 h 52"/>
                <a:gd name="T10" fmla="*/ 6 w 52"/>
                <a:gd name="T11" fmla="*/ 0 h 52"/>
                <a:gd name="T12" fmla="*/ 46 w 52"/>
                <a:gd name="T13" fmla="*/ 0 h 52"/>
                <a:gd name="T14" fmla="*/ 52 w 52"/>
                <a:gd name="T15" fmla="*/ 6 h 52"/>
                <a:gd name="T16" fmla="*/ 52 w 52"/>
                <a:gd name="T17" fmla="*/ 46 h 52"/>
                <a:gd name="T18" fmla="*/ 46 w 52"/>
                <a:gd name="T19"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 h="52">
                  <a:moveTo>
                    <a:pt x="46" y="52"/>
                  </a:moveTo>
                  <a:cubicBezTo>
                    <a:pt x="43" y="52"/>
                    <a:pt x="40" y="49"/>
                    <a:pt x="40" y="46"/>
                  </a:cubicBezTo>
                  <a:cubicBezTo>
                    <a:pt x="40" y="12"/>
                    <a:pt x="40" y="12"/>
                    <a:pt x="40" y="12"/>
                  </a:cubicBezTo>
                  <a:cubicBezTo>
                    <a:pt x="6" y="12"/>
                    <a:pt x="6" y="12"/>
                    <a:pt x="6" y="12"/>
                  </a:cubicBezTo>
                  <a:cubicBezTo>
                    <a:pt x="3" y="12"/>
                    <a:pt x="0" y="9"/>
                    <a:pt x="0" y="6"/>
                  </a:cubicBezTo>
                  <a:cubicBezTo>
                    <a:pt x="0" y="3"/>
                    <a:pt x="3" y="0"/>
                    <a:pt x="6" y="0"/>
                  </a:cubicBezTo>
                  <a:cubicBezTo>
                    <a:pt x="46" y="0"/>
                    <a:pt x="46" y="0"/>
                    <a:pt x="46" y="0"/>
                  </a:cubicBezTo>
                  <a:cubicBezTo>
                    <a:pt x="49" y="0"/>
                    <a:pt x="52" y="3"/>
                    <a:pt x="52" y="6"/>
                  </a:cubicBezTo>
                  <a:cubicBezTo>
                    <a:pt x="52" y="46"/>
                    <a:pt x="52" y="46"/>
                    <a:pt x="52" y="46"/>
                  </a:cubicBezTo>
                  <a:cubicBezTo>
                    <a:pt x="52" y="49"/>
                    <a:pt x="49" y="52"/>
                    <a:pt x="46" y="5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456903"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srgbClr val="293E40"/>
                </a:solidFill>
                <a:effectLst/>
                <a:uLnTx/>
                <a:uFillTx/>
                <a:latin typeface="Century Gothic" panose="020F0302020204030204"/>
                <a:ea typeface="+mn-ea"/>
                <a:cs typeface="+mn-cs"/>
              </a:endParaRPr>
            </a:p>
          </p:txBody>
        </p:sp>
      </p:grpSp>
      <p:grpSp>
        <p:nvGrpSpPr>
          <p:cNvPr id="21" name="Group 98">
            <a:extLst>
              <a:ext uri="{FF2B5EF4-FFF2-40B4-BE49-F238E27FC236}">
                <a16:creationId xmlns:a16="http://schemas.microsoft.com/office/drawing/2014/main" id="{2606BED0-951D-0E4F-91DC-E846FA512B3C}"/>
              </a:ext>
            </a:extLst>
          </p:cNvPr>
          <p:cNvGrpSpPr>
            <a:grpSpLocks noChangeAspect="1"/>
          </p:cNvGrpSpPr>
          <p:nvPr/>
        </p:nvGrpSpPr>
        <p:grpSpPr bwMode="auto">
          <a:xfrm>
            <a:off x="1351751" y="2948837"/>
            <a:ext cx="704536" cy="719813"/>
            <a:chOff x="5406" y="1904"/>
            <a:chExt cx="323" cy="330"/>
          </a:xfrm>
        </p:grpSpPr>
        <p:sp>
          <p:nvSpPr>
            <p:cNvPr id="22" name="Freeform 99">
              <a:extLst>
                <a:ext uri="{FF2B5EF4-FFF2-40B4-BE49-F238E27FC236}">
                  <a16:creationId xmlns:a16="http://schemas.microsoft.com/office/drawing/2014/main" id="{BCBB68A6-E054-8745-A3D8-AAF0139B1C7E}"/>
                </a:ext>
              </a:extLst>
            </p:cNvPr>
            <p:cNvSpPr>
              <a:spLocks noEditPoints="1"/>
            </p:cNvSpPr>
            <p:nvPr/>
          </p:nvSpPr>
          <p:spPr bwMode="auto">
            <a:xfrm>
              <a:off x="5406" y="1904"/>
              <a:ext cx="323" cy="330"/>
            </a:xfrm>
            <a:custGeom>
              <a:avLst/>
              <a:gdLst>
                <a:gd name="T0" fmla="*/ 223 w 240"/>
                <a:gd name="T1" fmla="*/ 73 h 237"/>
                <a:gd name="T2" fmla="*/ 189 w 240"/>
                <a:gd name="T3" fmla="*/ 64 h 237"/>
                <a:gd name="T4" fmla="*/ 170 w 240"/>
                <a:gd name="T5" fmla="*/ 45 h 237"/>
                <a:gd name="T6" fmla="*/ 77 w 240"/>
                <a:gd name="T7" fmla="*/ 16 h 237"/>
                <a:gd name="T8" fmla="*/ 62 w 240"/>
                <a:gd name="T9" fmla="*/ 4 h 237"/>
                <a:gd name="T10" fmla="*/ 54 w 240"/>
                <a:gd name="T11" fmla="*/ 2 h 237"/>
                <a:gd name="T12" fmla="*/ 5 w 240"/>
                <a:gd name="T13" fmla="*/ 49 h 237"/>
                <a:gd name="T14" fmla="*/ 3 w 240"/>
                <a:gd name="T15" fmla="*/ 92 h 237"/>
                <a:gd name="T16" fmla="*/ 25 w 240"/>
                <a:gd name="T17" fmla="*/ 122 h 237"/>
                <a:gd name="T18" fmla="*/ 33 w 240"/>
                <a:gd name="T19" fmla="*/ 124 h 237"/>
                <a:gd name="T20" fmla="*/ 36 w 240"/>
                <a:gd name="T21" fmla="*/ 124 h 237"/>
                <a:gd name="T22" fmla="*/ 57 w 240"/>
                <a:gd name="T23" fmla="*/ 117 h 237"/>
                <a:gd name="T24" fmla="*/ 129 w 240"/>
                <a:gd name="T25" fmla="*/ 127 h 237"/>
                <a:gd name="T26" fmla="*/ 129 w 240"/>
                <a:gd name="T27" fmla="*/ 155 h 237"/>
                <a:gd name="T28" fmla="*/ 83 w 240"/>
                <a:gd name="T29" fmla="*/ 201 h 237"/>
                <a:gd name="T30" fmla="*/ 83 w 240"/>
                <a:gd name="T31" fmla="*/ 210 h 237"/>
                <a:gd name="T32" fmla="*/ 87 w 240"/>
                <a:gd name="T33" fmla="*/ 211 h 237"/>
                <a:gd name="T34" fmla="*/ 91 w 240"/>
                <a:gd name="T35" fmla="*/ 210 h 237"/>
                <a:gd name="T36" fmla="*/ 129 w 240"/>
                <a:gd name="T37" fmla="*/ 172 h 237"/>
                <a:gd name="T38" fmla="*/ 129 w 240"/>
                <a:gd name="T39" fmla="*/ 231 h 237"/>
                <a:gd name="T40" fmla="*/ 135 w 240"/>
                <a:gd name="T41" fmla="*/ 237 h 237"/>
                <a:gd name="T42" fmla="*/ 141 w 240"/>
                <a:gd name="T43" fmla="*/ 231 h 237"/>
                <a:gd name="T44" fmla="*/ 141 w 240"/>
                <a:gd name="T45" fmla="*/ 173 h 237"/>
                <a:gd name="T46" fmla="*/ 179 w 240"/>
                <a:gd name="T47" fmla="*/ 210 h 237"/>
                <a:gd name="T48" fmla="*/ 183 w 240"/>
                <a:gd name="T49" fmla="*/ 211 h 237"/>
                <a:gd name="T50" fmla="*/ 187 w 240"/>
                <a:gd name="T51" fmla="*/ 210 h 237"/>
                <a:gd name="T52" fmla="*/ 187 w 240"/>
                <a:gd name="T53" fmla="*/ 201 h 237"/>
                <a:gd name="T54" fmla="*/ 141 w 240"/>
                <a:gd name="T55" fmla="*/ 157 h 237"/>
                <a:gd name="T56" fmla="*/ 141 w 240"/>
                <a:gd name="T57" fmla="*/ 129 h 237"/>
                <a:gd name="T58" fmla="*/ 150 w 240"/>
                <a:gd name="T59" fmla="*/ 130 h 237"/>
                <a:gd name="T60" fmla="*/ 155 w 240"/>
                <a:gd name="T61" fmla="*/ 131 h 237"/>
                <a:gd name="T62" fmla="*/ 180 w 240"/>
                <a:gd name="T63" fmla="*/ 118 h 237"/>
                <a:gd name="T64" fmla="*/ 211 w 240"/>
                <a:gd name="T65" fmla="*/ 123 h 237"/>
                <a:gd name="T66" fmla="*/ 215 w 240"/>
                <a:gd name="T67" fmla="*/ 123 h 237"/>
                <a:gd name="T68" fmla="*/ 224 w 240"/>
                <a:gd name="T69" fmla="*/ 121 h 237"/>
                <a:gd name="T70" fmla="*/ 236 w 240"/>
                <a:gd name="T71" fmla="*/ 103 h 237"/>
                <a:gd name="T72" fmla="*/ 223 w 240"/>
                <a:gd name="T73" fmla="*/ 73 h 237"/>
                <a:gd name="T74" fmla="*/ 34 w 240"/>
                <a:gd name="T75" fmla="*/ 112 h 237"/>
                <a:gd name="T76" fmla="*/ 30 w 240"/>
                <a:gd name="T77" fmla="*/ 111 h 237"/>
                <a:gd name="T78" fmla="*/ 15 w 240"/>
                <a:gd name="T79" fmla="*/ 90 h 237"/>
                <a:gd name="T80" fmla="*/ 16 w 240"/>
                <a:gd name="T81" fmla="*/ 52 h 237"/>
                <a:gd name="T82" fmla="*/ 51 w 240"/>
                <a:gd name="T83" fmla="*/ 14 h 237"/>
                <a:gd name="T84" fmla="*/ 53 w 240"/>
                <a:gd name="T85" fmla="*/ 14 h 237"/>
                <a:gd name="T86" fmla="*/ 57 w 240"/>
                <a:gd name="T87" fmla="*/ 15 h 237"/>
                <a:gd name="T88" fmla="*/ 71 w 240"/>
                <a:gd name="T89" fmla="*/ 74 h 237"/>
                <a:gd name="T90" fmla="*/ 34 w 240"/>
                <a:gd name="T91" fmla="*/ 112 h 237"/>
                <a:gd name="T92" fmla="*/ 152 w 240"/>
                <a:gd name="T93" fmla="*/ 118 h 237"/>
                <a:gd name="T94" fmla="*/ 68 w 240"/>
                <a:gd name="T95" fmla="*/ 106 h 237"/>
                <a:gd name="T96" fmla="*/ 82 w 240"/>
                <a:gd name="T97" fmla="*/ 78 h 237"/>
                <a:gd name="T98" fmla="*/ 83 w 240"/>
                <a:gd name="T99" fmla="*/ 31 h 237"/>
                <a:gd name="T100" fmla="*/ 167 w 240"/>
                <a:gd name="T101" fmla="*/ 57 h 237"/>
                <a:gd name="T102" fmla="*/ 167 w 240"/>
                <a:gd name="T103" fmla="*/ 57 h 237"/>
                <a:gd name="T104" fmla="*/ 179 w 240"/>
                <a:gd name="T105" fmla="*/ 93 h 237"/>
                <a:gd name="T106" fmla="*/ 152 w 240"/>
                <a:gd name="T107" fmla="*/ 118 h 237"/>
                <a:gd name="T108" fmla="*/ 225 w 240"/>
                <a:gd name="T109" fmla="*/ 100 h 237"/>
                <a:gd name="T110" fmla="*/ 218 w 240"/>
                <a:gd name="T111" fmla="*/ 110 h 237"/>
                <a:gd name="T112" fmla="*/ 214 w 240"/>
                <a:gd name="T113" fmla="*/ 111 h 237"/>
                <a:gd name="T114" fmla="*/ 213 w 240"/>
                <a:gd name="T115" fmla="*/ 111 h 237"/>
                <a:gd name="T116" fmla="*/ 187 w 240"/>
                <a:gd name="T117" fmla="*/ 107 h 237"/>
                <a:gd name="T118" fmla="*/ 191 w 240"/>
                <a:gd name="T119" fmla="*/ 95 h 237"/>
                <a:gd name="T120" fmla="*/ 192 w 240"/>
                <a:gd name="T121" fmla="*/ 77 h 237"/>
                <a:gd name="T122" fmla="*/ 220 w 240"/>
                <a:gd name="T123" fmla="*/ 85 h 237"/>
                <a:gd name="T124" fmla="*/ 225 w 240"/>
                <a:gd name="T125" fmla="*/ 10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0" h="237">
                  <a:moveTo>
                    <a:pt x="223" y="73"/>
                  </a:moveTo>
                  <a:cubicBezTo>
                    <a:pt x="189" y="64"/>
                    <a:pt x="189" y="64"/>
                    <a:pt x="189" y="64"/>
                  </a:cubicBezTo>
                  <a:cubicBezTo>
                    <a:pt x="186" y="54"/>
                    <a:pt x="179" y="48"/>
                    <a:pt x="170" y="45"/>
                  </a:cubicBezTo>
                  <a:cubicBezTo>
                    <a:pt x="77" y="16"/>
                    <a:pt x="77" y="16"/>
                    <a:pt x="77" y="16"/>
                  </a:cubicBezTo>
                  <a:cubicBezTo>
                    <a:pt x="73" y="10"/>
                    <a:pt x="68" y="6"/>
                    <a:pt x="62" y="4"/>
                  </a:cubicBezTo>
                  <a:cubicBezTo>
                    <a:pt x="59" y="3"/>
                    <a:pt x="56" y="2"/>
                    <a:pt x="54" y="2"/>
                  </a:cubicBezTo>
                  <a:cubicBezTo>
                    <a:pt x="34" y="0"/>
                    <a:pt x="14" y="19"/>
                    <a:pt x="5" y="49"/>
                  </a:cubicBezTo>
                  <a:cubicBezTo>
                    <a:pt x="1" y="64"/>
                    <a:pt x="0" y="79"/>
                    <a:pt x="3" y="92"/>
                  </a:cubicBezTo>
                  <a:cubicBezTo>
                    <a:pt x="6" y="107"/>
                    <a:pt x="14" y="118"/>
                    <a:pt x="25" y="122"/>
                  </a:cubicBezTo>
                  <a:cubicBezTo>
                    <a:pt x="28" y="123"/>
                    <a:pt x="31" y="124"/>
                    <a:pt x="33" y="124"/>
                  </a:cubicBezTo>
                  <a:cubicBezTo>
                    <a:pt x="34" y="124"/>
                    <a:pt x="35" y="124"/>
                    <a:pt x="36" y="124"/>
                  </a:cubicBezTo>
                  <a:cubicBezTo>
                    <a:pt x="43" y="124"/>
                    <a:pt x="50" y="122"/>
                    <a:pt x="57" y="117"/>
                  </a:cubicBezTo>
                  <a:cubicBezTo>
                    <a:pt x="129" y="127"/>
                    <a:pt x="129" y="127"/>
                    <a:pt x="129" y="127"/>
                  </a:cubicBezTo>
                  <a:cubicBezTo>
                    <a:pt x="129" y="155"/>
                    <a:pt x="129" y="155"/>
                    <a:pt x="129" y="155"/>
                  </a:cubicBezTo>
                  <a:cubicBezTo>
                    <a:pt x="83" y="201"/>
                    <a:pt x="83" y="201"/>
                    <a:pt x="83" y="201"/>
                  </a:cubicBezTo>
                  <a:cubicBezTo>
                    <a:pt x="81" y="203"/>
                    <a:pt x="81" y="207"/>
                    <a:pt x="83" y="210"/>
                  </a:cubicBezTo>
                  <a:cubicBezTo>
                    <a:pt x="84" y="211"/>
                    <a:pt x="86" y="211"/>
                    <a:pt x="87" y="211"/>
                  </a:cubicBezTo>
                  <a:cubicBezTo>
                    <a:pt x="89" y="211"/>
                    <a:pt x="90" y="211"/>
                    <a:pt x="91" y="210"/>
                  </a:cubicBezTo>
                  <a:cubicBezTo>
                    <a:pt x="129" y="172"/>
                    <a:pt x="129" y="172"/>
                    <a:pt x="129" y="172"/>
                  </a:cubicBezTo>
                  <a:cubicBezTo>
                    <a:pt x="129" y="231"/>
                    <a:pt x="129" y="231"/>
                    <a:pt x="129" y="231"/>
                  </a:cubicBezTo>
                  <a:cubicBezTo>
                    <a:pt x="129" y="234"/>
                    <a:pt x="132" y="237"/>
                    <a:pt x="135" y="237"/>
                  </a:cubicBezTo>
                  <a:cubicBezTo>
                    <a:pt x="138" y="237"/>
                    <a:pt x="141" y="234"/>
                    <a:pt x="141" y="231"/>
                  </a:cubicBezTo>
                  <a:cubicBezTo>
                    <a:pt x="141" y="173"/>
                    <a:pt x="141" y="173"/>
                    <a:pt x="141" y="173"/>
                  </a:cubicBezTo>
                  <a:cubicBezTo>
                    <a:pt x="179" y="210"/>
                    <a:pt x="179" y="210"/>
                    <a:pt x="179" y="210"/>
                  </a:cubicBezTo>
                  <a:cubicBezTo>
                    <a:pt x="180" y="211"/>
                    <a:pt x="182" y="211"/>
                    <a:pt x="183" y="211"/>
                  </a:cubicBezTo>
                  <a:cubicBezTo>
                    <a:pt x="185" y="211"/>
                    <a:pt x="186" y="211"/>
                    <a:pt x="187" y="210"/>
                  </a:cubicBezTo>
                  <a:cubicBezTo>
                    <a:pt x="190" y="207"/>
                    <a:pt x="190" y="203"/>
                    <a:pt x="187" y="201"/>
                  </a:cubicBezTo>
                  <a:cubicBezTo>
                    <a:pt x="141" y="157"/>
                    <a:pt x="141" y="157"/>
                    <a:pt x="141" y="157"/>
                  </a:cubicBezTo>
                  <a:cubicBezTo>
                    <a:pt x="141" y="129"/>
                    <a:pt x="141" y="129"/>
                    <a:pt x="141" y="129"/>
                  </a:cubicBezTo>
                  <a:cubicBezTo>
                    <a:pt x="150" y="130"/>
                    <a:pt x="150" y="130"/>
                    <a:pt x="150" y="130"/>
                  </a:cubicBezTo>
                  <a:cubicBezTo>
                    <a:pt x="152" y="131"/>
                    <a:pt x="153" y="131"/>
                    <a:pt x="155" y="131"/>
                  </a:cubicBezTo>
                  <a:cubicBezTo>
                    <a:pt x="164" y="131"/>
                    <a:pt x="173" y="126"/>
                    <a:pt x="180" y="118"/>
                  </a:cubicBezTo>
                  <a:cubicBezTo>
                    <a:pt x="211" y="123"/>
                    <a:pt x="211" y="123"/>
                    <a:pt x="211" y="123"/>
                  </a:cubicBezTo>
                  <a:cubicBezTo>
                    <a:pt x="212" y="123"/>
                    <a:pt x="214" y="123"/>
                    <a:pt x="215" y="123"/>
                  </a:cubicBezTo>
                  <a:cubicBezTo>
                    <a:pt x="218" y="123"/>
                    <a:pt x="221" y="122"/>
                    <a:pt x="224" y="121"/>
                  </a:cubicBezTo>
                  <a:cubicBezTo>
                    <a:pt x="230" y="117"/>
                    <a:pt x="234" y="111"/>
                    <a:pt x="236" y="103"/>
                  </a:cubicBezTo>
                  <a:cubicBezTo>
                    <a:pt x="240" y="89"/>
                    <a:pt x="234" y="76"/>
                    <a:pt x="223" y="73"/>
                  </a:cubicBezTo>
                  <a:close/>
                  <a:moveTo>
                    <a:pt x="34" y="112"/>
                  </a:moveTo>
                  <a:cubicBezTo>
                    <a:pt x="33" y="112"/>
                    <a:pt x="31" y="112"/>
                    <a:pt x="30" y="111"/>
                  </a:cubicBezTo>
                  <a:cubicBezTo>
                    <a:pt x="23" y="108"/>
                    <a:pt x="17" y="101"/>
                    <a:pt x="15" y="90"/>
                  </a:cubicBezTo>
                  <a:cubicBezTo>
                    <a:pt x="12" y="78"/>
                    <a:pt x="13" y="65"/>
                    <a:pt x="16" y="52"/>
                  </a:cubicBezTo>
                  <a:cubicBezTo>
                    <a:pt x="23" y="30"/>
                    <a:pt x="38" y="14"/>
                    <a:pt x="51" y="14"/>
                  </a:cubicBezTo>
                  <a:cubicBezTo>
                    <a:pt x="52" y="14"/>
                    <a:pt x="52" y="14"/>
                    <a:pt x="53" y="14"/>
                  </a:cubicBezTo>
                  <a:cubicBezTo>
                    <a:pt x="54" y="14"/>
                    <a:pt x="56" y="14"/>
                    <a:pt x="57" y="15"/>
                  </a:cubicBezTo>
                  <a:cubicBezTo>
                    <a:pt x="72" y="21"/>
                    <a:pt x="78" y="48"/>
                    <a:pt x="71" y="74"/>
                  </a:cubicBezTo>
                  <a:cubicBezTo>
                    <a:pt x="64" y="97"/>
                    <a:pt x="48" y="114"/>
                    <a:pt x="34" y="112"/>
                  </a:cubicBezTo>
                  <a:close/>
                  <a:moveTo>
                    <a:pt x="152" y="118"/>
                  </a:moveTo>
                  <a:cubicBezTo>
                    <a:pt x="68" y="106"/>
                    <a:pt x="68" y="106"/>
                    <a:pt x="68" y="106"/>
                  </a:cubicBezTo>
                  <a:cubicBezTo>
                    <a:pt x="74" y="99"/>
                    <a:pt x="79" y="89"/>
                    <a:pt x="82" y="78"/>
                  </a:cubicBezTo>
                  <a:cubicBezTo>
                    <a:pt x="87" y="61"/>
                    <a:pt x="87" y="44"/>
                    <a:pt x="83" y="31"/>
                  </a:cubicBezTo>
                  <a:cubicBezTo>
                    <a:pt x="167" y="57"/>
                    <a:pt x="167" y="57"/>
                    <a:pt x="167" y="57"/>
                  </a:cubicBezTo>
                  <a:cubicBezTo>
                    <a:pt x="167" y="57"/>
                    <a:pt x="167" y="57"/>
                    <a:pt x="167" y="57"/>
                  </a:cubicBezTo>
                  <a:cubicBezTo>
                    <a:pt x="178" y="60"/>
                    <a:pt x="183" y="76"/>
                    <a:pt x="179" y="93"/>
                  </a:cubicBezTo>
                  <a:cubicBezTo>
                    <a:pt x="175" y="109"/>
                    <a:pt x="163" y="121"/>
                    <a:pt x="152" y="118"/>
                  </a:cubicBezTo>
                  <a:close/>
                  <a:moveTo>
                    <a:pt x="225" y="100"/>
                  </a:moveTo>
                  <a:cubicBezTo>
                    <a:pt x="223" y="104"/>
                    <a:pt x="221" y="109"/>
                    <a:pt x="218" y="110"/>
                  </a:cubicBezTo>
                  <a:cubicBezTo>
                    <a:pt x="217" y="111"/>
                    <a:pt x="215" y="112"/>
                    <a:pt x="214" y="111"/>
                  </a:cubicBezTo>
                  <a:cubicBezTo>
                    <a:pt x="214" y="111"/>
                    <a:pt x="213" y="111"/>
                    <a:pt x="213" y="111"/>
                  </a:cubicBezTo>
                  <a:cubicBezTo>
                    <a:pt x="187" y="107"/>
                    <a:pt x="187" y="107"/>
                    <a:pt x="187" y="107"/>
                  </a:cubicBezTo>
                  <a:cubicBezTo>
                    <a:pt x="189" y="104"/>
                    <a:pt x="190" y="100"/>
                    <a:pt x="191" y="95"/>
                  </a:cubicBezTo>
                  <a:cubicBezTo>
                    <a:pt x="193" y="89"/>
                    <a:pt x="193" y="83"/>
                    <a:pt x="192" y="77"/>
                  </a:cubicBezTo>
                  <a:cubicBezTo>
                    <a:pt x="220" y="85"/>
                    <a:pt x="220" y="85"/>
                    <a:pt x="220" y="85"/>
                  </a:cubicBezTo>
                  <a:cubicBezTo>
                    <a:pt x="224" y="86"/>
                    <a:pt x="226" y="92"/>
                    <a:pt x="225" y="10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456903"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srgbClr val="293E40"/>
                </a:solidFill>
                <a:effectLst/>
                <a:uLnTx/>
                <a:uFillTx/>
                <a:latin typeface="Century Gothic" panose="020F0302020204030204"/>
                <a:ea typeface="+mn-ea"/>
                <a:cs typeface="+mn-cs"/>
              </a:endParaRPr>
            </a:p>
          </p:txBody>
        </p:sp>
        <p:sp>
          <p:nvSpPr>
            <p:cNvPr id="23" name="Freeform 100">
              <a:extLst>
                <a:ext uri="{FF2B5EF4-FFF2-40B4-BE49-F238E27FC236}">
                  <a16:creationId xmlns:a16="http://schemas.microsoft.com/office/drawing/2014/main" id="{FB71C38D-EC59-8E49-85F3-4A1923E584FE}"/>
                </a:ext>
              </a:extLst>
            </p:cNvPr>
            <p:cNvSpPr>
              <a:spLocks/>
            </p:cNvSpPr>
            <p:nvPr/>
          </p:nvSpPr>
          <p:spPr bwMode="auto">
            <a:xfrm>
              <a:off x="5437" y="1946"/>
              <a:ext cx="52" cy="92"/>
            </a:xfrm>
            <a:custGeom>
              <a:avLst/>
              <a:gdLst>
                <a:gd name="T0" fmla="*/ 33 w 39"/>
                <a:gd name="T1" fmla="*/ 37 h 66"/>
                <a:gd name="T2" fmla="*/ 9 w 39"/>
                <a:gd name="T3" fmla="*/ 63 h 66"/>
                <a:gd name="T4" fmla="*/ 6 w 39"/>
                <a:gd name="T5" fmla="*/ 28 h 66"/>
                <a:gd name="T6" fmla="*/ 30 w 39"/>
                <a:gd name="T7" fmla="*/ 2 h 66"/>
                <a:gd name="T8" fmla="*/ 33 w 39"/>
                <a:gd name="T9" fmla="*/ 37 h 66"/>
              </a:gdLst>
              <a:ahLst/>
              <a:cxnLst>
                <a:cxn ang="0">
                  <a:pos x="T0" y="T1"/>
                </a:cxn>
                <a:cxn ang="0">
                  <a:pos x="T2" y="T3"/>
                </a:cxn>
                <a:cxn ang="0">
                  <a:pos x="T4" y="T5"/>
                </a:cxn>
                <a:cxn ang="0">
                  <a:pos x="T6" y="T7"/>
                </a:cxn>
                <a:cxn ang="0">
                  <a:pos x="T8" y="T9"/>
                </a:cxn>
              </a:cxnLst>
              <a:rect l="0" t="0" r="r" b="b"/>
              <a:pathLst>
                <a:path w="39" h="66">
                  <a:moveTo>
                    <a:pt x="33" y="37"/>
                  </a:moveTo>
                  <a:cubicBezTo>
                    <a:pt x="27" y="54"/>
                    <a:pt x="17" y="66"/>
                    <a:pt x="9" y="63"/>
                  </a:cubicBezTo>
                  <a:cubicBezTo>
                    <a:pt x="2" y="61"/>
                    <a:pt x="0" y="45"/>
                    <a:pt x="6" y="28"/>
                  </a:cubicBezTo>
                  <a:cubicBezTo>
                    <a:pt x="12" y="11"/>
                    <a:pt x="22" y="0"/>
                    <a:pt x="30" y="2"/>
                  </a:cubicBezTo>
                  <a:cubicBezTo>
                    <a:pt x="37" y="5"/>
                    <a:pt x="39" y="20"/>
                    <a:pt x="33" y="37"/>
                  </a:cubicBezTo>
                  <a:close/>
                </a:path>
              </a:pathLst>
            </a:custGeom>
            <a:solidFill>
              <a:srgbClr val="81B5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456903"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293E40"/>
                </a:solidFill>
                <a:effectLst/>
                <a:uLnTx/>
                <a:uFillTx/>
                <a:latin typeface="Century Gothic" panose="020F0302020204030204"/>
                <a:ea typeface="+mn-ea"/>
                <a:cs typeface="+mn-cs"/>
              </a:endParaRPr>
            </a:p>
          </p:txBody>
        </p:sp>
      </p:grpSp>
    </p:spTree>
    <p:extLst>
      <p:ext uri="{BB962C8B-B14F-4D97-AF65-F5344CB8AC3E}">
        <p14:creationId xmlns:p14="http://schemas.microsoft.com/office/powerpoint/2010/main" val="39129980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blinds(horizontal)">
                                      <p:cBhvr>
                                        <p:cTn id="11" dur="500"/>
                                        <p:tgtEl>
                                          <p:spTgt spid="21"/>
                                        </p:tgtEl>
                                      </p:cBhvr>
                                    </p:animEffect>
                                  </p:childTnLst>
                                </p:cTn>
                              </p:par>
                            </p:childTnLst>
                          </p:cTn>
                        </p:par>
                        <p:par>
                          <p:cTn id="12" fill="hold">
                            <p:stCondLst>
                              <p:cond delay="500"/>
                            </p:stCondLst>
                            <p:childTnLst>
                              <p:par>
                                <p:cTn id="13" presetID="3" presetClass="entr" presetSubtype="1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linds(horizontal)">
                                      <p:cBhvr>
                                        <p:cTn id="24" dur="500"/>
                                        <p:tgtEl>
                                          <p:spTgt spid="13"/>
                                        </p:tgtEl>
                                      </p:cBhvr>
                                    </p:animEffect>
                                  </p:childTnLst>
                                </p:cTn>
                              </p:par>
                            </p:childTnLst>
                          </p:cTn>
                        </p:par>
                        <p:par>
                          <p:cTn id="25" fill="hold">
                            <p:stCondLst>
                              <p:cond delay="500"/>
                            </p:stCondLst>
                            <p:childTnLst>
                              <p:par>
                                <p:cTn id="26" presetID="3" presetClass="entr" presetSubtype="10" fill="hold" grpId="0" nodeType="after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blinds(horizontal)">
                                      <p:cBhvr>
                                        <p:cTn id="28" dur="500"/>
                                        <p:tgtEl>
                                          <p:spTgt spid="44"/>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linds(horizontal)">
                                      <p:cBhvr>
                                        <p:cTn id="37" dur="500"/>
                                        <p:tgtEl>
                                          <p:spTgt spid="16"/>
                                        </p:tgtEl>
                                      </p:cBhvr>
                                    </p:animEffect>
                                  </p:childTnLst>
                                </p:cTn>
                              </p:par>
                            </p:childTnLst>
                          </p:cTn>
                        </p:par>
                        <p:par>
                          <p:cTn id="38" fill="hold">
                            <p:stCondLst>
                              <p:cond delay="500"/>
                            </p:stCondLst>
                            <p:childTnLst>
                              <p:par>
                                <p:cTn id="39" presetID="3" presetClass="entr" presetSubtype="10" fill="hold" grpId="0" nodeType="after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blinds(horizontal)">
                                      <p:cBhvr>
                                        <p:cTn id="41" dur="500"/>
                                        <p:tgtEl>
                                          <p:spTgt spid="45"/>
                                        </p:tgtEl>
                                      </p:cBhvr>
                                    </p:animEffect>
                                  </p:childTnLst>
                                </p:cTn>
                              </p:par>
                            </p:childTnLst>
                          </p:cTn>
                        </p:par>
                      </p:childTnLst>
                    </p:cTn>
                  </p:par>
                  <p:par>
                    <p:cTn id="42" fill="hold">
                      <p:stCondLst>
                        <p:cond delay="indefinite"/>
                      </p:stCondLst>
                      <p:childTnLst>
                        <p:par>
                          <p:cTn id="43" fill="hold">
                            <p:stCondLst>
                              <p:cond delay="0"/>
                            </p:stCondLst>
                            <p:childTnLst>
                              <p:par>
                                <p:cTn id="44" presetID="5" presetClass="entr" presetSubtype="1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checkerboard(across)">
                                      <p:cBhvr>
                                        <p:cTn id="4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2" grpId="0"/>
      <p:bldP spid="9" grpId="0"/>
      <p:bldP spid="39" grpId="0"/>
      <p:bldP spid="40"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Building 16x9.png" descr="Building 16x9.png">
            <a:extLst>
              <a:ext uri="{FF2B5EF4-FFF2-40B4-BE49-F238E27FC236}">
                <a16:creationId xmlns:a16="http://schemas.microsoft.com/office/drawing/2014/main" id="{80438163-B96B-40CF-9A85-B57DB324AD9A}"/>
              </a:ext>
            </a:extLst>
          </p:cNvPr>
          <p:cNvPicPr>
            <a:picLocks noChangeAspect="1"/>
          </p:cNvPicPr>
          <p:nvPr/>
        </p:nvPicPr>
        <p:blipFill>
          <a:blip r:embed="rId3"/>
          <a:stretch>
            <a:fillRect/>
          </a:stretch>
        </p:blipFill>
        <p:spPr>
          <a:xfrm>
            <a:off x="-3175" y="12854"/>
            <a:ext cx="12192000" cy="6998392"/>
          </a:xfrm>
          <a:prstGeom prst="rect">
            <a:avLst/>
          </a:prstGeom>
          <a:ln w="3175">
            <a:miter lim="400000"/>
          </a:ln>
        </p:spPr>
      </p:pic>
      <p:sp>
        <p:nvSpPr>
          <p:cNvPr id="102" name="Rectangle 101"/>
          <p:cNvSpPr/>
          <p:nvPr/>
        </p:nvSpPr>
        <p:spPr>
          <a:xfrm>
            <a:off x="0" y="-10823"/>
            <a:ext cx="12188825" cy="7020390"/>
          </a:xfrm>
          <a:prstGeom prst="rect">
            <a:avLst/>
          </a:prstGeom>
          <a:solidFill>
            <a:srgbClr val="293E4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6" name="Group 15"/>
          <p:cNvGrpSpPr/>
          <p:nvPr/>
        </p:nvGrpSpPr>
        <p:grpSpPr>
          <a:xfrm>
            <a:off x="425551" y="544083"/>
            <a:ext cx="11245750" cy="684000"/>
            <a:chOff x="425551" y="544083"/>
            <a:chExt cx="11245750" cy="684000"/>
          </a:xfrm>
        </p:grpSpPr>
        <p:sp>
          <p:nvSpPr>
            <p:cNvPr id="81" name="Rectangle">
              <a:extLst>
                <a:ext uri="{FF2B5EF4-FFF2-40B4-BE49-F238E27FC236}">
                  <a16:creationId xmlns:a16="http://schemas.microsoft.com/office/drawing/2014/main" id="{15865EC3-C427-433B-B64A-EB4D09A959D1}"/>
                </a:ext>
              </a:extLst>
            </p:cNvPr>
            <p:cNvSpPr/>
            <p:nvPr/>
          </p:nvSpPr>
          <p:spPr>
            <a:xfrm>
              <a:off x="425551" y="709163"/>
              <a:ext cx="11245750" cy="396000"/>
            </a:xfrm>
            <a:prstGeom prst="rect">
              <a:avLst/>
            </a:prstGeom>
            <a:noFill/>
            <a:ln w="19050" cap="flat">
              <a:solidFill>
                <a:srgbClr val="81B5A1"/>
              </a:solidFill>
              <a:prstDash val="solid"/>
              <a:miter lim="400000"/>
            </a:ln>
            <a:effectLst/>
          </p:spPr>
          <p:txBody>
            <a:bodyPr wrap="square" lIns="42333" tIns="42333" rIns="42333" bIns="42333" numCol="1" anchor="ctr">
              <a:noAutofit/>
            </a:bodyPr>
            <a:lstStyle/>
            <a:p>
              <a:pPr algn="ctr">
                <a:defRPr sz="3000" b="0">
                  <a:latin typeface="+mn-lt"/>
                  <a:ea typeface="+mn-ea"/>
                  <a:cs typeface="+mn-cs"/>
                  <a:sym typeface="Helvetica Neue Medium"/>
                </a:defRPr>
              </a:pPr>
              <a:endParaRPr sz="1800" b="1" dirty="0">
                <a:solidFill>
                  <a:schemeClr val="bg1"/>
                </a:solidFill>
              </a:endParaRPr>
            </a:p>
          </p:txBody>
        </p:sp>
        <p:sp>
          <p:nvSpPr>
            <p:cNvPr id="82" name="IT">
              <a:extLst>
                <a:ext uri="{FF2B5EF4-FFF2-40B4-BE49-F238E27FC236}">
                  <a16:creationId xmlns:a16="http://schemas.microsoft.com/office/drawing/2014/main" id="{14D84631-01AB-480F-837F-F421E6E33258}"/>
                </a:ext>
              </a:extLst>
            </p:cNvPr>
            <p:cNvSpPr txBox="1"/>
            <p:nvPr/>
          </p:nvSpPr>
          <p:spPr>
            <a:xfrm>
              <a:off x="5357705" y="755257"/>
              <a:ext cx="1345048" cy="295603"/>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square" lIns="42333" tIns="42333" rIns="42333" bIns="42333" numCol="1" anchor="t">
              <a:noAutofit/>
            </a:bodyPr>
            <a:lstStyle>
              <a:lvl1pPr>
                <a:defRPr sz="3000"/>
              </a:lvl1pPr>
            </a:lstStyle>
            <a:p>
              <a:pPr algn="ctr">
                <a:lnSpc>
                  <a:spcPct val="90000"/>
                </a:lnSpc>
              </a:pPr>
              <a:r>
                <a:rPr lang="en-US" sz="1200" dirty="0">
                  <a:solidFill>
                    <a:schemeClr val="bg1"/>
                  </a:solidFill>
                </a:rPr>
                <a:t>Strategy</a:t>
              </a:r>
              <a:endParaRPr sz="1200" dirty="0">
                <a:solidFill>
                  <a:schemeClr val="bg1"/>
                </a:solidFill>
              </a:endParaRPr>
            </a:p>
          </p:txBody>
        </p:sp>
        <p:sp>
          <p:nvSpPr>
            <p:cNvPr id="83" name="Oval 82"/>
            <p:cNvSpPr>
              <a:spLocks noChangeAspect="1"/>
            </p:cNvSpPr>
            <p:nvPr/>
          </p:nvSpPr>
          <p:spPr>
            <a:xfrm>
              <a:off x="632730" y="544083"/>
              <a:ext cx="684000" cy="68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Oval 83"/>
            <p:cNvSpPr>
              <a:spLocks noChangeAspect="1"/>
            </p:cNvSpPr>
            <p:nvPr/>
          </p:nvSpPr>
          <p:spPr>
            <a:xfrm>
              <a:off x="1518109" y="544083"/>
              <a:ext cx="684000" cy="684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Oval 84"/>
            <p:cNvSpPr>
              <a:spLocks noChangeAspect="1"/>
            </p:cNvSpPr>
            <p:nvPr/>
          </p:nvSpPr>
          <p:spPr>
            <a:xfrm>
              <a:off x="2391916" y="544083"/>
              <a:ext cx="684000" cy="684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TextBox 86"/>
            <p:cNvSpPr txBox="1"/>
            <p:nvPr/>
          </p:nvSpPr>
          <p:spPr>
            <a:xfrm>
              <a:off x="610867" y="737319"/>
              <a:ext cx="723334" cy="341632"/>
            </a:xfrm>
            <a:prstGeom prst="rect">
              <a:avLst/>
            </a:prstGeom>
            <a:noFill/>
          </p:spPr>
          <p:txBody>
            <a:bodyPr wrap="square" rtlCol="0">
              <a:spAutoFit/>
            </a:bodyPr>
            <a:lstStyle/>
            <a:p>
              <a:pPr algn="ctr">
                <a:lnSpc>
                  <a:spcPct val="90000"/>
                </a:lnSpc>
              </a:pPr>
              <a:r>
                <a:rPr lang="en-US" sz="900" dirty="0">
                  <a:solidFill>
                    <a:schemeClr val="bg1"/>
                  </a:solidFill>
                </a:rPr>
                <a:t>Grow the Business</a:t>
              </a:r>
            </a:p>
          </p:txBody>
        </p:sp>
        <p:sp>
          <p:nvSpPr>
            <p:cNvPr id="88" name="TextBox 87"/>
            <p:cNvSpPr txBox="1"/>
            <p:nvPr/>
          </p:nvSpPr>
          <p:spPr>
            <a:xfrm>
              <a:off x="1445536" y="673151"/>
              <a:ext cx="829145" cy="466281"/>
            </a:xfrm>
            <a:prstGeom prst="rect">
              <a:avLst/>
            </a:prstGeom>
            <a:noFill/>
          </p:spPr>
          <p:txBody>
            <a:bodyPr wrap="square" rtlCol="0">
              <a:spAutoFit/>
            </a:bodyPr>
            <a:lstStyle/>
            <a:p>
              <a:pPr algn="ctr">
                <a:lnSpc>
                  <a:spcPct val="90000"/>
                </a:lnSpc>
              </a:pPr>
              <a:r>
                <a:rPr lang="en-US" sz="900" dirty="0">
                  <a:solidFill>
                    <a:schemeClr val="bg1"/>
                  </a:solidFill>
                </a:rPr>
                <a:t>Improve Bottom Line</a:t>
              </a:r>
            </a:p>
          </p:txBody>
        </p:sp>
        <p:sp>
          <p:nvSpPr>
            <p:cNvPr id="89" name="TextBox 88"/>
            <p:cNvSpPr txBox="1"/>
            <p:nvPr/>
          </p:nvSpPr>
          <p:spPr>
            <a:xfrm>
              <a:off x="2225546" y="726358"/>
              <a:ext cx="1009200" cy="341632"/>
            </a:xfrm>
            <a:prstGeom prst="rect">
              <a:avLst/>
            </a:prstGeom>
            <a:noFill/>
          </p:spPr>
          <p:txBody>
            <a:bodyPr wrap="square" rtlCol="0">
              <a:spAutoFit/>
            </a:bodyPr>
            <a:lstStyle/>
            <a:p>
              <a:pPr algn="ctr">
                <a:lnSpc>
                  <a:spcPct val="90000"/>
                </a:lnSpc>
              </a:pPr>
              <a:r>
                <a:rPr lang="en-US" sz="900" dirty="0">
                  <a:solidFill>
                    <a:schemeClr val="bg1"/>
                  </a:solidFill>
                </a:rPr>
                <a:t>Delight Customers</a:t>
              </a:r>
            </a:p>
          </p:txBody>
        </p:sp>
      </p:grpSp>
      <p:grpSp>
        <p:nvGrpSpPr>
          <p:cNvPr id="10" name="Group 9">
            <a:extLst>
              <a:ext uri="{FF2B5EF4-FFF2-40B4-BE49-F238E27FC236}">
                <a16:creationId xmlns:a16="http://schemas.microsoft.com/office/drawing/2014/main" id="{85D53D3F-6998-0644-903E-BBCA60EAEF09}"/>
              </a:ext>
            </a:extLst>
          </p:cNvPr>
          <p:cNvGrpSpPr/>
          <p:nvPr/>
        </p:nvGrpSpPr>
        <p:grpSpPr>
          <a:xfrm>
            <a:off x="4990282" y="1464310"/>
            <a:ext cx="2748043" cy="2927412"/>
            <a:chOff x="4990282" y="1464310"/>
            <a:chExt cx="2748043" cy="2927412"/>
          </a:xfrm>
        </p:grpSpPr>
        <p:cxnSp>
          <p:nvCxnSpPr>
            <p:cNvPr id="120" name="Elbow Connector 119"/>
            <p:cNvCxnSpPr/>
            <p:nvPr/>
          </p:nvCxnSpPr>
          <p:spPr>
            <a:xfrm flipV="1">
              <a:off x="4990282" y="3150799"/>
              <a:ext cx="1479386" cy="722502"/>
            </a:xfrm>
            <a:prstGeom prst="bentConnector3">
              <a:avLst>
                <a:gd name="adj1" fmla="val 50000"/>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Elbow Connector 121"/>
            <p:cNvCxnSpPr/>
            <p:nvPr/>
          </p:nvCxnSpPr>
          <p:spPr>
            <a:xfrm>
              <a:off x="4992584" y="2248337"/>
              <a:ext cx="1477084" cy="902462"/>
            </a:xfrm>
            <a:prstGeom prst="bentConnector3">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C64563DB-E31E-1F4B-BC88-6BFB5739A4F1}"/>
                </a:ext>
              </a:extLst>
            </p:cNvPr>
            <p:cNvGrpSpPr/>
            <p:nvPr/>
          </p:nvGrpSpPr>
          <p:grpSpPr>
            <a:xfrm>
              <a:off x="6133175" y="1464310"/>
              <a:ext cx="1605150" cy="2927412"/>
              <a:chOff x="6133175" y="1464310"/>
              <a:chExt cx="1605150" cy="2927412"/>
            </a:xfrm>
          </p:grpSpPr>
          <p:grpSp>
            <p:nvGrpSpPr>
              <p:cNvPr id="96" name="Group 95"/>
              <p:cNvGrpSpPr/>
              <p:nvPr/>
            </p:nvGrpSpPr>
            <p:grpSpPr>
              <a:xfrm>
                <a:off x="6148749" y="2279027"/>
                <a:ext cx="1574002" cy="1574002"/>
                <a:chOff x="6324697" y="2568402"/>
                <a:chExt cx="1574002" cy="1574002"/>
              </a:xfrm>
              <a:solidFill>
                <a:schemeClr val="accent1">
                  <a:alpha val="48000"/>
                </a:schemeClr>
              </a:solidFill>
            </p:grpSpPr>
            <p:sp>
              <p:nvSpPr>
                <p:cNvPr id="97" name="Freeform 18"/>
                <p:cNvSpPr>
                  <a:spLocks noChangeAspect="1"/>
                </p:cNvSpPr>
                <p:nvPr/>
              </p:nvSpPr>
              <p:spPr bwMode="auto">
                <a:xfrm>
                  <a:off x="6331152" y="2821132"/>
                  <a:ext cx="302579" cy="457300"/>
                </a:xfrm>
                <a:custGeom>
                  <a:avLst/>
                  <a:gdLst>
                    <a:gd name="T0" fmla="*/ 26538 w 411"/>
                    <a:gd name="T1" fmla="*/ 69116 h 622"/>
                    <a:gd name="T2" fmla="*/ 45548 w 411"/>
                    <a:gd name="T3" fmla="*/ 23759 h 622"/>
                    <a:gd name="T4" fmla="*/ 46028 w 411"/>
                    <a:gd name="T5" fmla="*/ 0 h 622"/>
                    <a:gd name="T6" fmla="*/ 30471 w 411"/>
                    <a:gd name="T7" fmla="*/ 432 h 622"/>
                    <a:gd name="T8" fmla="*/ 0 w 411"/>
                    <a:gd name="T9" fmla="*/ 65122 h 622"/>
                    <a:gd name="T10" fmla="*/ 14429 w 411"/>
                    <a:gd name="T11" fmla="*/ 53212 h 622"/>
                    <a:gd name="T12" fmla="*/ 26538 w 411"/>
                    <a:gd name="T13" fmla="*/ 69116 h 622"/>
                    <a:gd name="T14" fmla="*/ 0 60000 65536"/>
                    <a:gd name="T15" fmla="*/ 0 60000 65536"/>
                    <a:gd name="T16" fmla="*/ 0 60000 65536"/>
                    <a:gd name="T17" fmla="*/ 0 60000 65536"/>
                    <a:gd name="T18" fmla="*/ 0 60000 65536"/>
                    <a:gd name="T19" fmla="*/ 0 60000 65536"/>
                    <a:gd name="T20" fmla="*/ 0 60000 65536"/>
                    <a:gd name="T21" fmla="*/ 0 w 411"/>
                    <a:gd name="T22" fmla="*/ 0 h 622"/>
                    <a:gd name="T23" fmla="*/ 411 w 411"/>
                    <a:gd name="T24" fmla="*/ 622 h 6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1" h="622">
                      <a:moveTo>
                        <a:pt x="237" y="622"/>
                      </a:moveTo>
                      <a:cubicBezTo>
                        <a:pt x="256" y="469"/>
                        <a:pt x="317" y="329"/>
                        <a:pt x="407" y="214"/>
                      </a:cubicBezTo>
                      <a:cubicBezTo>
                        <a:pt x="411" y="0"/>
                        <a:pt x="411" y="0"/>
                        <a:pt x="411" y="0"/>
                      </a:cubicBezTo>
                      <a:cubicBezTo>
                        <a:pt x="272" y="4"/>
                        <a:pt x="272" y="4"/>
                        <a:pt x="272" y="4"/>
                      </a:cubicBezTo>
                      <a:cubicBezTo>
                        <a:pt x="127" y="162"/>
                        <a:pt x="30" y="363"/>
                        <a:pt x="0" y="586"/>
                      </a:cubicBezTo>
                      <a:cubicBezTo>
                        <a:pt x="129" y="479"/>
                        <a:pt x="129" y="479"/>
                        <a:pt x="129" y="479"/>
                      </a:cubicBezTo>
                      <a:lnTo>
                        <a:pt x="237" y="622"/>
                      </a:lnTo>
                      <a:close/>
                    </a:path>
                  </a:pathLst>
                </a:custGeom>
                <a:grpFill/>
                <a:ln>
                  <a:noFill/>
                </a:ln>
                <a:scene3d>
                  <a:camera prst="orthographicFront"/>
                  <a:lightRig rig="threePt" dir="t"/>
                </a:scene3d>
                <a:sp3d/>
                <a:extLst>
                  <a:ext uri="{91240B29-F687-4f45-9708-019B960494DF}">
                    <a14:hiddenLine xmlns="" xmlns:a14="http://schemas.microsoft.com/office/drawing/2010/main" w="9525">
                      <a:solidFill>
                        <a:srgbClr val="000000"/>
                      </a:solidFill>
                      <a:miter lim="800000"/>
                      <a:headEnd/>
                      <a:tailEnd/>
                    </a14:hiddenLine>
                  </a:ext>
                </a:extLst>
              </p:spPr>
              <p:txBody>
                <a:bodyPr wrap="squar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endParaRPr>
                </a:p>
              </p:txBody>
            </p:sp>
            <p:sp>
              <p:nvSpPr>
                <p:cNvPr id="98" name="Freeform 19"/>
                <p:cNvSpPr>
                  <a:spLocks noChangeAspect="1"/>
                </p:cNvSpPr>
                <p:nvPr/>
              </p:nvSpPr>
              <p:spPr bwMode="auto">
                <a:xfrm>
                  <a:off x="6592987" y="2581807"/>
                  <a:ext cx="475480" cy="330192"/>
                </a:xfrm>
                <a:custGeom>
                  <a:avLst/>
                  <a:gdLst>
                    <a:gd name="T0" fmla="*/ 14869 w 646"/>
                    <a:gd name="T1" fmla="*/ 50042 h 449"/>
                    <a:gd name="T2" fmla="*/ 59657 w 646"/>
                    <a:gd name="T3" fmla="*/ 26607 h 449"/>
                    <a:gd name="T4" fmla="*/ 72190 w 646"/>
                    <a:gd name="T5" fmla="*/ 11601 h 449"/>
                    <a:gd name="T6" fmla="*/ 56882 w 646"/>
                    <a:gd name="T7" fmla="*/ 0 h 449"/>
                    <a:gd name="T8" fmla="*/ 0 w 646"/>
                    <a:gd name="T9" fmla="*/ 27527 h 449"/>
                    <a:gd name="T10" fmla="*/ 15325 w 646"/>
                    <a:gd name="T11" fmla="*/ 27062 h 449"/>
                    <a:gd name="T12" fmla="*/ 14869 w 646"/>
                    <a:gd name="T13" fmla="*/ 50042 h 449"/>
                    <a:gd name="T14" fmla="*/ 0 60000 65536"/>
                    <a:gd name="T15" fmla="*/ 0 60000 65536"/>
                    <a:gd name="T16" fmla="*/ 0 60000 65536"/>
                    <a:gd name="T17" fmla="*/ 0 60000 65536"/>
                    <a:gd name="T18" fmla="*/ 0 60000 65536"/>
                    <a:gd name="T19" fmla="*/ 0 60000 65536"/>
                    <a:gd name="T20" fmla="*/ 0 60000 65536"/>
                    <a:gd name="T21" fmla="*/ 0 w 646"/>
                    <a:gd name="T22" fmla="*/ 0 h 449"/>
                    <a:gd name="T23" fmla="*/ 646 w 646"/>
                    <a:gd name="T24" fmla="*/ 449 h 4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6" h="449">
                      <a:moveTo>
                        <a:pt x="133" y="449"/>
                      </a:moveTo>
                      <a:cubicBezTo>
                        <a:pt x="243" y="345"/>
                        <a:pt x="381" y="271"/>
                        <a:pt x="534" y="239"/>
                      </a:cubicBezTo>
                      <a:cubicBezTo>
                        <a:pt x="646" y="104"/>
                        <a:pt x="646" y="104"/>
                        <a:pt x="646" y="104"/>
                      </a:cubicBezTo>
                      <a:cubicBezTo>
                        <a:pt x="509" y="0"/>
                        <a:pt x="509" y="0"/>
                        <a:pt x="509" y="0"/>
                      </a:cubicBezTo>
                      <a:cubicBezTo>
                        <a:pt x="316" y="35"/>
                        <a:pt x="142" y="123"/>
                        <a:pt x="0" y="247"/>
                      </a:cubicBezTo>
                      <a:cubicBezTo>
                        <a:pt x="137" y="243"/>
                        <a:pt x="137" y="243"/>
                        <a:pt x="137" y="243"/>
                      </a:cubicBezTo>
                      <a:lnTo>
                        <a:pt x="133" y="449"/>
                      </a:lnTo>
                      <a:close/>
                    </a:path>
                  </a:pathLst>
                </a:custGeom>
                <a:grpFill/>
                <a:ln>
                  <a:noFill/>
                </a:ln>
                <a:scene3d>
                  <a:camera prst="orthographicFront"/>
                  <a:lightRig rig="threePt" dir="t"/>
                </a:scene3d>
                <a:sp3d/>
                <a:extLst>
                  <a:ext uri="{91240B29-F687-4f45-9708-019B960494DF}">
                    <a14:hiddenLine xmlns="" xmlns:a14="http://schemas.microsoft.com/office/drawing/2010/main" w="9525">
                      <a:solidFill>
                        <a:srgbClr val="000000"/>
                      </a:solidFill>
                      <a:miter lim="800000"/>
                      <a:headEnd/>
                      <a:tailEnd/>
                    </a14:hiddenLine>
                  </a:ext>
                </a:extLst>
              </p:spPr>
              <p:txBody>
                <a:bodyPr wrap="squar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endParaRPr>
                </a:p>
              </p:txBody>
            </p:sp>
            <p:sp>
              <p:nvSpPr>
                <p:cNvPr id="99" name="Freeform 20"/>
                <p:cNvSpPr>
                  <a:spLocks noChangeAspect="1"/>
                </p:cNvSpPr>
                <p:nvPr/>
              </p:nvSpPr>
              <p:spPr bwMode="auto">
                <a:xfrm>
                  <a:off x="6324697" y="3258073"/>
                  <a:ext cx="272768" cy="524330"/>
                </a:xfrm>
                <a:custGeom>
                  <a:avLst/>
                  <a:gdLst>
                    <a:gd name="T0" fmla="*/ 40907 w 371"/>
                    <a:gd name="T1" fmla="*/ 64723 h 713"/>
                    <a:gd name="T2" fmla="*/ 26454 w 371"/>
                    <a:gd name="T3" fmla="*/ 16902 h 713"/>
                    <a:gd name="T4" fmla="*/ 13765 w 371"/>
                    <a:gd name="T5" fmla="*/ 0 h 713"/>
                    <a:gd name="T6" fmla="*/ 1 w 371"/>
                    <a:gd name="T7" fmla="*/ 11404 h 713"/>
                    <a:gd name="T8" fmla="*/ 0 w 371"/>
                    <a:gd name="T9" fmla="*/ 14743 h 713"/>
                    <a:gd name="T10" fmla="*/ 18978 w 371"/>
                    <a:gd name="T11" fmla="*/ 79418 h 713"/>
                    <a:gd name="T12" fmla="*/ 25787 w 371"/>
                    <a:gd name="T13" fmla="*/ 58809 h 713"/>
                    <a:gd name="T14" fmla="*/ 40907 w 371"/>
                    <a:gd name="T15" fmla="*/ 64723 h 713"/>
                    <a:gd name="T16" fmla="*/ 0 60000 65536"/>
                    <a:gd name="T17" fmla="*/ 0 60000 65536"/>
                    <a:gd name="T18" fmla="*/ 0 60000 65536"/>
                    <a:gd name="T19" fmla="*/ 0 60000 65536"/>
                    <a:gd name="T20" fmla="*/ 0 60000 65536"/>
                    <a:gd name="T21" fmla="*/ 0 60000 65536"/>
                    <a:gd name="T22" fmla="*/ 0 60000 65536"/>
                    <a:gd name="T23" fmla="*/ 0 60000 65536"/>
                    <a:gd name="T24" fmla="*/ 0 w 371"/>
                    <a:gd name="T25" fmla="*/ 0 h 713"/>
                    <a:gd name="T26" fmla="*/ 371 w 371"/>
                    <a:gd name="T27" fmla="*/ 713 h 7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1" h="713">
                      <a:moveTo>
                        <a:pt x="371" y="581"/>
                      </a:moveTo>
                      <a:cubicBezTo>
                        <a:pt x="291" y="457"/>
                        <a:pt x="243" y="310"/>
                        <a:pt x="240" y="152"/>
                      </a:cubicBezTo>
                      <a:cubicBezTo>
                        <a:pt x="125" y="0"/>
                        <a:pt x="125" y="0"/>
                        <a:pt x="125" y="0"/>
                      </a:cubicBezTo>
                      <a:cubicBezTo>
                        <a:pt x="1" y="102"/>
                        <a:pt x="1" y="102"/>
                        <a:pt x="1" y="102"/>
                      </a:cubicBezTo>
                      <a:cubicBezTo>
                        <a:pt x="0" y="112"/>
                        <a:pt x="0" y="122"/>
                        <a:pt x="0" y="132"/>
                      </a:cubicBezTo>
                      <a:cubicBezTo>
                        <a:pt x="0" y="346"/>
                        <a:pt x="63" y="546"/>
                        <a:pt x="172" y="713"/>
                      </a:cubicBezTo>
                      <a:cubicBezTo>
                        <a:pt x="234" y="528"/>
                        <a:pt x="234" y="528"/>
                        <a:pt x="234" y="528"/>
                      </a:cubicBezTo>
                      <a:lnTo>
                        <a:pt x="371" y="581"/>
                      </a:lnTo>
                      <a:close/>
                    </a:path>
                  </a:pathLst>
                </a:custGeom>
                <a:grpFill/>
                <a:ln>
                  <a:noFill/>
                </a:ln>
                <a:scene3d>
                  <a:camera prst="orthographicFront"/>
                  <a:lightRig rig="threePt" dir="t"/>
                </a:scene3d>
                <a:sp3d/>
                <a:extLst>
                  <a:ext uri="{91240B29-F687-4f45-9708-019B960494DF}">
                    <a14:hiddenLine xmlns="" xmlns:a14="http://schemas.microsoft.com/office/drawing/2010/main" w="9525">
                      <a:solidFill>
                        <a:srgbClr val="000000"/>
                      </a:solidFill>
                      <a:miter lim="800000"/>
                      <a:headEnd/>
                      <a:tailEnd/>
                    </a14:hiddenLine>
                  </a:ext>
                </a:extLst>
              </p:spPr>
              <p:txBody>
                <a:bodyPr wrap="squar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endParaRPr>
                </a:p>
              </p:txBody>
            </p:sp>
            <p:sp>
              <p:nvSpPr>
                <p:cNvPr id="100" name="Freeform 21"/>
                <p:cNvSpPr>
                  <a:spLocks noChangeAspect="1"/>
                </p:cNvSpPr>
                <p:nvPr/>
              </p:nvSpPr>
              <p:spPr bwMode="auto">
                <a:xfrm>
                  <a:off x="7051081" y="2568402"/>
                  <a:ext cx="448154" cy="228898"/>
                </a:xfrm>
                <a:custGeom>
                  <a:avLst/>
                  <a:gdLst>
                    <a:gd name="T0" fmla="*/ 3270 w 609"/>
                    <a:gd name="T1" fmla="*/ 27079 h 311"/>
                    <a:gd name="T2" fmla="*/ 9260 w 609"/>
                    <a:gd name="T3" fmla="*/ 26874 h 311"/>
                    <a:gd name="T4" fmla="*/ 46963 w 609"/>
                    <a:gd name="T5" fmla="*/ 34954 h 311"/>
                    <a:gd name="T6" fmla="*/ 67884 w 609"/>
                    <a:gd name="T7" fmla="*/ 31453 h 311"/>
                    <a:gd name="T8" fmla="*/ 63966 w 609"/>
                    <a:gd name="T9" fmla="*/ 13372 h 311"/>
                    <a:gd name="T10" fmla="*/ 9260 w 609"/>
                    <a:gd name="T11" fmla="*/ 0 h 311"/>
                    <a:gd name="T12" fmla="*/ 0 w 609"/>
                    <a:gd name="T13" fmla="*/ 299 h 311"/>
                    <a:gd name="T14" fmla="*/ 15494 w 609"/>
                    <a:gd name="T15" fmla="*/ 12122 h 311"/>
                    <a:gd name="T16" fmla="*/ 3270 w 609"/>
                    <a:gd name="T17" fmla="*/ 27079 h 3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09"/>
                    <a:gd name="T28" fmla="*/ 0 h 311"/>
                    <a:gd name="T29" fmla="*/ 609 w 609"/>
                    <a:gd name="T30" fmla="*/ 311 h 3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09" h="311">
                      <a:moveTo>
                        <a:pt x="29" y="241"/>
                      </a:moveTo>
                      <a:cubicBezTo>
                        <a:pt x="47" y="240"/>
                        <a:pt x="65" y="239"/>
                        <a:pt x="83" y="239"/>
                      </a:cubicBezTo>
                      <a:cubicBezTo>
                        <a:pt x="203" y="239"/>
                        <a:pt x="318" y="265"/>
                        <a:pt x="421" y="311"/>
                      </a:cubicBezTo>
                      <a:cubicBezTo>
                        <a:pt x="609" y="279"/>
                        <a:pt x="609" y="279"/>
                        <a:pt x="609" y="279"/>
                      </a:cubicBezTo>
                      <a:cubicBezTo>
                        <a:pt x="574" y="119"/>
                        <a:pt x="574" y="119"/>
                        <a:pt x="574" y="119"/>
                      </a:cubicBezTo>
                      <a:cubicBezTo>
                        <a:pt x="427" y="43"/>
                        <a:pt x="260" y="0"/>
                        <a:pt x="83" y="0"/>
                      </a:cubicBezTo>
                      <a:cubicBezTo>
                        <a:pt x="55" y="0"/>
                        <a:pt x="27" y="1"/>
                        <a:pt x="0" y="3"/>
                      </a:cubicBezTo>
                      <a:cubicBezTo>
                        <a:pt x="139" y="108"/>
                        <a:pt x="139" y="108"/>
                        <a:pt x="139" y="108"/>
                      </a:cubicBezTo>
                      <a:lnTo>
                        <a:pt x="29" y="241"/>
                      </a:lnTo>
                      <a:close/>
                    </a:path>
                  </a:pathLst>
                </a:custGeom>
                <a:grpFill/>
                <a:ln>
                  <a:noFill/>
                </a:ln>
                <a:scene3d>
                  <a:camera prst="orthographicFront"/>
                  <a:lightRig rig="threePt" dir="t"/>
                </a:scene3d>
                <a:sp3d/>
                <a:extLst>
                  <a:ext uri="{91240B29-F687-4f45-9708-019B960494DF}">
                    <a14:hiddenLine xmlns="" xmlns:a14="http://schemas.microsoft.com/office/drawing/2010/main" w="9525">
                      <a:solidFill>
                        <a:srgbClr val="000000"/>
                      </a:solidFill>
                      <a:miter lim="800000"/>
                      <a:headEnd/>
                      <a:tailEnd/>
                    </a14:hiddenLine>
                  </a:ext>
                </a:extLst>
              </p:spPr>
              <p:txBody>
                <a:bodyPr wrap="squar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endParaRPr>
                </a:p>
              </p:txBody>
            </p:sp>
            <p:sp>
              <p:nvSpPr>
                <p:cNvPr id="112" name="Freeform 22"/>
                <p:cNvSpPr>
                  <a:spLocks noChangeAspect="1"/>
                </p:cNvSpPr>
                <p:nvPr/>
              </p:nvSpPr>
              <p:spPr bwMode="auto">
                <a:xfrm>
                  <a:off x="7444582" y="2696506"/>
                  <a:ext cx="397475" cy="470210"/>
                </a:xfrm>
                <a:custGeom>
                  <a:avLst/>
                  <a:gdLst>
                    <a:gd name="T0" fmla="*/ 0 w 540"/>
                    <a:gd name="T1" fmla="*/ 22347 h 639"/>
                    <a:gd name="T2" fmla="*/ 33508 w 540"/>
                    <a:gd name="T3" fmla="*/ 61038 h 639"/>
                    <a:gd name="T4" fmla="*/ 52213 w 540"/>
                    <a:gd name="T5" fmla="*/ 71698 h 639"/>
                    <a:gd name="T6" fmla="*/ 60345 w 540"/>
                    <a:gd name="T7" fmla="*/ 55664 h 639"/>
                    <a:gd name="T8" fmla="*/ 14870 w 540"/>
                    <a:gd name="T9" fmla="*/ 0 h 639"/>
                    <a:gd name="T10" fmla="*/ 18999 w 540"/>
                    <a:gd name="T11" fmla="*/ 19078 h 639"/>
                    <a:gd name="T12" fmla="*/ 0 w 540"/>
                    <a:gd name="T13" fmla="*/ 22347 h 639"/>
                    <a:gd name="T14" fmla="*/ 0 60000 65536"/>
                    <a:gd name="T15" fmla="*/ 0 60000 65536"/>
                    <a:gd name="T16" fmla="*/ 0 60000 65536"/>
                    <a:gd name="T17" fmla="*/ 0 60000 65536"/>
                    <a:gd name="T18" fmla="*/ 0 60000 65536"/>
                    <a:gd name="T19" fmla="*/ 0 60000 65536"/>
                    <a:gd name="T20" fmla="*/ 0 60000 65536"/>
                    <a:gd name="T21" fmla="*/ 0 w 540"/>
                    <a:gd name="T22" fmla="*/ 0 h 639"/>
                    <a:gd name="T23" fmla="*/ 540 w 540"/>
                    <a:gd name="T24" fmla="*/ 639 h 6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0" h="639">
                      <a:moveTo>
                        <a:pt x="0" y="199"/>
                      </a:moveTo>
                      <a:cubicBezTo>
                        <a:pt x="129" y="283"/>
                        <a:pt x="234" y="402"/>
                        <a:pt x="300" y="544"/>
                      </a:cubicBezTo>
                      <a:cubicBezTo>
                        <a:pt x="467" y="639"/>
                        <a:pt x="467" y="639"/>
                        <a:pt x="467" y="639"/>
                      </a:cubicBezTo>
                      <a:cubicBezTo>
                        <a:pt x="540" y="496"/>
                        <a:pt x="540" y="496"/>
                        <a:pt x="540" y="496"/>
                      </a:cubicBezTo>
                      <a:cubicBezTo>
                        <a:pt x="458" y="292"/>
                        <a:pt x="315" y="119"/>
                        <a:pt x="133" y="0"/>
                      </a:cubicBezTo>
                      <a:cubicBezTo>
                        <a:pt x="170" y="170"/>
                        <a:pt x="170" y="170"/>
                        <a:pt x="170" y="170"/>
                      </a:cubicBezTo>
                      <a:lnTo>
                        <a:pt x="0" y="199"/>
                      </a:lnTo>
                      <a:close/>
                    </a:path>
                  </a:pathLst>
                </a:custGeom>
                <a:grpFill/>
                <a:ln>
                  <a:noFill/>
                </a:ln>
                <a:scene3d>
                  <a:camera prst="orthographicFront"/>
                  <a:lightRig rig="threePt" dir="t"/>
                </a:scene3d>
                <a:sp3d/>
                <a:extLst>
                  <a:ext uri="{91240B29-F687-4f45-9708-019B960494DF}">
                    <a14:hiddenLine xmlns="" xmlns:a14="http://schemas.microsoft.com/office/drawing/2010/main" w="9525">
                      <a:solidFill>
                        <a:srgbClr val="000000"/>
                      </a:solidFill>
                      <a:miter lim="800000"/>
                      <a:headEnd/>
                      <a:tailEnd/>
                    </a14:hiddenLine>
                  </a:ext>
                </a:extLst>
              </p:spPr>
              <p:txBody>
                <a:bodyPr wrap="squar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endParaRPr>
                </a:p>
              </p:txBody>
            </p:sp>
            <p:sp>
              <p:nvSpPr>
                <p:cNvPr id="113" name="Freeform 23"/>
                <p:cNvSpPr>
                  <a:spLocks noChangeAspect="1"/>
                </p:cNvSpPr>
                <p:nvPr/>
              </p:nvSpPr>
              <p:spPr bwMode="auto">
                <a:xfrm>
                  <a:off x="7694497" y="3138912"/>
                  <a:ext cx="204202" cy="505463"/>
                </a:xfrm>
                <a:custGeom>
                  <a:avLst/>
                  <a:gdLst>
                    <a:gd name="T0" fmla="*/ 507 w 278"/>
                    <a:gd name="T1" fmla="*/ 6745 h 687"/>
                    <a:gd name="T2" fmla="*/ 4295 w 278"/>
                    <a:gd name="T3" fmla="*/ 32960 h 687"/>
                    <a:gd name="T4" fmla="*/ 0 w 278"/>
                    <a:gd name="T5" fmla="*/ 61210 h 687"/>
                    <a:gd name="T6" fmla="*/ 8837 w 278"/>
                    <a:gd name="T7" fmla="*/ 76992 h 687"/>
                    <a:gd name="T8" fmla="*/ 25794 w 278"/>
                    <a:gd name="T9" fmla="*/ 66032 h 687"/>
                    <a:gd name="T10" fmla="*/ 30336 w 278"/>
                    <a:gd name="T11" fmla="*/ 32960 h 687"/>
                    <a:gd name="T12" fmla="*/ 25794 w 278"/>
                    <a:gd name="T13" fmla="*/ 0 h 687"/>
                    <a:gd name="T14" fmla="*/ 17553 w 278"/>
                    <a:gd name="T15" fmla="*/ 16701 h 687"/>
                    <a:gd name="T16" fmla="*/ 507 w 278"/>
                    <a:gd name="T17" fmla="*/ 6745 h 6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8"/>
                    <a:gd name="T28" fmla="*/ 0 h 687"/>
                    <a:gd name="T29" fmla="*/ 278 w 278"/>
                    <a:gd name="T30" fmla="*/ 687 h 68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8" h="687">
                      <a:moveTo>
                        <a:pt x="5" y="60"/>
                      </a:moveTo>
                      <a:cubicBezTo>
                        <a:pt x="27" y="134"/>
                        <a:pt x="39" y="213"/>
                        <a:pt x="39" y="294"/>
                      </a:cubicBezTo>
                      <a:cubicBezTo>
                        <a:pt x="39" y="382"/>
                        <a:pt x="25" y="467"/>
                        <a:pt x="0" y="546"/>
                      </a:cubicBezTo>
                      <a:cubicBezTo>
                        <a:pt x="81" y="687"/>
                        <a:pt x="81" y="687"/>
                        <a:pt x="81" y="687"/>
                      </a:cubicBezTo>
                      <a:cubicBezTo>
                        <a:pt x="237" y="589"/>
                        <a:pt x="237" y="589"/>
                        <a:pt x="237" y="589"/>
                      </a:cubicBezTo>
                      <a:cubicBezTo>
                        <a:pt x="264" y="495"/>
                        <a:pt x="278" y="397"/>
                        <a:pt x="278" y="294"/>
                      </a:cubicBezTo>
                      <a:cubicBezTo>
                        <a:pt x="278" y="192"/>
                        <a:pt x="264" y="94"/>
                        <a:pt x="237" y="0"/>
                      </a:cubicBezTo>
                      <a:cubicBezTo>
                        <a:pt x="161" y="149"/>
                        <a:pt x="161" y="149"/>
                        <a:pt x="161" y="149"/>
                      </a:cubicBezTo>
                      <a:lnTo>
                        <a:pt x="5" y="60"/>
                      </a:lnTo>
                      <a:close/>
                    </a:path>
                  </a:pathLst>
                </a:custGeom>
                <a:grpFill/>
                <a:ln>
                  <a:noFill/>
                </a:ln>
                <a:scene3d>
                  <a:camera prst="orthographicFront"/>
                  <a:lightRig rig="threePt" dir="t"/>
                </a:scene3d>
                <a:sp3d/>
                <a:extLst>
                  <a:ext uri="{91240B29-F687-4f45-9708-019B960494DF}">
                    <a14:hiddenLine xmlns="" xmlns:a14="http://schemas.microsoft.com/office/drawing/2010/main" w="9525">
                      <a:solidFill>
                        <a:srgbClr val="000000"/>
                      </a:solidFill>
                      <a:miter lim="800000"/>
                      <a:headEnd/>
                      <a:tailEnd/>
                    </a14:hiddenLine>
                  </a:ext>
                </a:extLst>
              </p:spPr>
              <p:txBody>
                <a:bodyPr wrap="squar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endParaRPr>
                </a:p>
              </p:txBody>
            </p:sp>
            <p:sp>
              <p:nvSpPr>
                <p:cNvPr id="114" name="Freeform 24"/>
                <p:cNvSpPr>
                  <a:spLocks noChangeAspect="1"/>
                </p:cNvSpPr>
                <p:nvPr/>
              </p:nvSpPr>
              <p:spPr bwMode="auto">
                <a:xfrm>
                  <a:off x="7424217" y="3611109"/>
                  <a:ext cx="412877" cy="392750"/>
                </a:xfrm>
                <a:custGeom>
                  <a:avLst/>
                  <a:gdLst>
                    <a:gd name="T0" fmla="*/ 36805 w 561"/>
                    <a:gd name="T1" fmla="*/ 0 h 534"/>
                    <a:gd name="T2" fmla="*/ 3573 w 561"/>
                    <a:gd name="T3" fmla="*/ 38661 h 534"/>
                    <a:gd name="T4" fmla="*/ 0 w 561"/>
                    <a:gd name="T5" fmla="*/ 56349 h 534"/>
                    <a:gd name="T6" fmla="*/ 20193 w 561"/>
                    <a:gd name="T7" fmla="*/ 59592 h 534"/>
                    <a:gd name="T8" fmla="*/ 62581 w 561"/>
                    <a:gd name="T9" fmla="*/ 7704 h 534"/>
                    <a:gd name="T10" fmla="*/ 46820 w 561"/>
                    <a:gd name="T11" fmla="*/ 17544 h 534"/>
                    <a:gd name="T12" fmla="*/ 36805 w 561"/>
                    <a:gd name="T13" fmla="*/ 0 h 534"/>
                    <a:gd name="T14" fmla="*/ 0 60000 65536"/>
                    <a:gd name="T15" fmla="*/ 0 60000 65536"/>
                    <a:gd name="T16" fmla="*/ 0 60000 65536"/>
                    <a:gd name="T17" fmla="*/ 0 60000 65536"/>
                    <a:gd name="T18" fmla="*/ 0 60000 65536"/>
                    <a:gd name="T19" fmla="*/ 0 60000 65536"/>
                    <a:gd name="T20" fmla="*/ 0 60000 65536"/>
                    <a:gd name="T21" fmla="*/ 0 w 561"/>
                    <a:gd name="T22" fmla="*/ 0 h 534"/>
                    <a:gd name="T23" fmla="*/ 561 w 561"/>
                    <a:gd name="T24" fmla="*/ 534 h 5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1" h="534">
                      <a:moveTo>
                        <a:pt x="330" y="0"/>
                      </a:moveTo>
                      <a:cubicBezTo>
                        <a:pt x="264" y="141"/>
                        <a:pt x="161" y="261"/>
                        <a:pt x="32" y="346"/>
                      </a:cubicBezTo>
                      <a:cubicBezTo>
                        <a:pt x="0" y="505"/>
                        <a:pt x="0" y="505"/>
                        <a:pt x="0" y="505"/>
                      </a:cubicBezTo>
                      <a:cubicBezTo>
                        <a:pt x="181" y="534"/>
                        <a:pt x="181" y="534"/>
                        <a:pt x="181" y="534"/>
                      </a:cubicBezTo>
                      <a:cubicBezTo>
                        <a:pt x="348" y="419"/>
                        <a:pt x="481" y="257"/>
                        <a:pt x="561" y="69"/>
                      </a:cubicBezTo>
                      <a:cubicBezTo>
                        <a:pt x="420" y="157"/>
                        <a:pt x="420" y="157"/>
                        <a:pt x="420" y="157"/>
                      </a:cubicBezTo>
                      <a:lnTo>
                        <a:pt x="330" y="0"/>
                      </a:lnTo>
                      <a:close/>
                    </a:path>
                  </a:pathLst>
                </a:custGeom>
                <a:grpFill/>
                <a:ln>
                  <a:noFill/>
                </a:ln>
                <a:scene3d>
                  <a:camera prst="orthographicFront"/>
                  <a:lightRig rig="threePt" dir="t"/>
                </a:scene3d>
                <a:sp3d/>
                <a:extLst>
                  <a:ext uri="{91240B29-F687-4f45-9708-019B960494DF}">
                    <a14:hiddenLine xmlns="" xmlns:a14="http://schemas.microsoft.com/office/drawing/2010/main" w="9525">
                      <a:solidFill>
                        <a:srgbClr val="000000"/>
                      </a:solidFill>
                      <a:miter lim="800000"/>
                      <a:headEnd/>
                      <a:tailEnd/>
                    </a14:hiddenLine>
                  </a:ext>
                </a:extLst>
              </p:spPr>
              <p:txBody>
                <a:bodyPr wrap="squar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endParaRPr>
                </a:p>
              </p:txBody>
            </p:sp>
            <p:sp>
              <p:nvSpPr>
                <p:cNvPr id="115" name="Freeform 25"/>
                <p:cNvSpPr>
                  <a:spLocks noChangeAspect="1"/>
                </p:cNvSpPr>
                <p:nvPr/>
              </p:nvSpPr>
              <p:spPr bwMode="auto">
                <a:xfrm>
                  <a:off x="6879656" y="3903575"/>
                  <a:ext cx="599691" cy="238829"/>
                </a:xfrm>
                <a:custGeom>
                  <a:avLst/>
                  <a:gdLst>
                    <a:gd name="T0" fmla="*/ 75674 w 815"/>
                    <a:gd name="T1" fmla="*/ 0 h 324"/>
                    <a:gd name="T2" fmla="*/ 35159 w 815"/>
                    <a:gd name="T3" fmla="*/ 9675 h 324"/>
                    <a:gd name="T4" fmla="*/ 18801 w 815"/>
                    <a:gd name="T5" fmla="*/ 8263 h 324"/>
                    <a:gd name="T6" fmla="*/ 0 w 815"/>
                    <a:gd name="T7" fmla="*/ 16851 h 324"/>
                    <a:gd name="T8" fmla="*/ 8322 w 815"/>
                    <a:gd name="T9" fmla="*/ 33903 h 324"/>
                    <a:gd name="T10" fmla="*/ 35159 w 815"/>
                    <a:gd name="T11" fmla="*/ 37138 h 324"/>
                    <a:gd name="T12" fmla="*/ 90758 w 815"/>
                    <a:gd name="T13" fmla="*/ 22932 h 324"/>
                    <a:gd name="T14" fmla="*/ 71770 w 815"/>
                    <a:gd name="T15" fmla="*/ 19866 h 324"/>
                    <a:gd name="T16" fmla="*/ 75674 w 815"/>
                    <a:gd name="T17" fmla="*/ 0 h 3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15"/>
                    <a:gd name="T28" fmla="*/ 0 h 324"/>
                    <a:gd name="T29" fmla="*/ 815 w 815"/>
                    <a:gd name="T30" fmla="*/ 324 h 3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15" h="324">
                      <a:moveTo>
                        <a:pt x="680" y="0"/>
                      </a:moveTo>
                      <a:cubicBezTo>
                        <a:pt x="570" y="54"/>
                        <a:pt x="446" y="84"/>
                        <a:pt x="316" y="84"/>
                      </a:cubicBezTo>
                      <a:cubicBezTo>
                        <a:pt x="266" y="84"/>
                        <a:pt x="217" y="80"/>
                        <a:pt x="169" y="72"/>
                      </a:cubicBezTo>
                      <a:cubicBezTo>
                        <a:pt x="0" y="147"/>
                        <a:pt x="0" y="147"/>
                        <a:pt x="0" y="147"/>
                      </a:cubicBezTo>
                      <a:cubicBezTo>
                        <a:pt x="75" y="296"/>
                        <a:pt x="75" y="296"/>
                        <a:pt x="75" y="296"/>
                      </a:cubicBezTo>
                      <a:cubicBezTo>
                        <a:pt x="152" y="314"/>
                        <a:pt x="233" y="324"/>
                        <a:pt x="316" y="324"/>
                      </a:cubicBezTo>
                      <a:cubicBezTo>
                        <a:pt x="496" y="324"/>
                        <a:pt x="666" y="279"/>
                        <a:pt x="815" y="200"/>
                      </a:cubicBezTo>
                      <a:cubicBezTo>
                        <a:pt x="645" y="173"/>
                        <a:pt x="645" y="173"/>
                        <a:pt x="645" y="173"/>
                      </a:cubicBezTo>
                      <a:lnTo>
                        <a:pt x="680" y="0"/>
                      </a:lnTo>
                      <a:close/>
                    </a:path>
                  </a:pathLst>
                </a:custGeom>
                <a:grpFill/>
                <a:ln>
                  <a:noFill/>
                </a:ln>
                <a:scene3d>
                  <a:camera prst="orthographicFront"/>
                  <a:lightRig rig="threePt" dir="t"/>
                </a:scene3d>
                <a:sp3d/>
                <a:extLst>
                  <a:ext uri="{91240B29-F687-4f45-9708-019B960494DF}">
                    <a14:hiddenLine xmlns="" xmlns:a14="http://schemas.microsoft.com/office/drawing/2010/main" w="9525">
                      <a:solidFill>
                        <a:srgbClr val="000000"/>
                      </a:solidFill>
                      <a:miter lim="800000"/>
                      <a:headEnd/>
                      <a:tailEnd/>
                    </a14:hiddenLine>
                  </a:ext>
                </a:extLst>
              </p:spPr>
              <p:txBody>
                <a:bodyPr wrap="squar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endParaRPr>
                </a:p>
              </p:txBody>
            </p:sp>
            <p:sp>
              <p:nvSpPr>
                <p:cNvPr id="116" name="Freeform 26"/>
                <p:cNvSpPr>
                  <a:spLocks noChangeAspect="1"/>
                </p:cNvSpPr>
                <p:nvPr/>
              </p:nvSpPr>
              <p:spPr bwMode="auto">
                <a:xfrm>
                  <a:off x="6493086" y="3723842"/>
                  <a:ext cx="419334" cy="376367"/>
                </a:xfrm>
                <a:custGeom>
                  <a:avLst/>
                  <a:gdLst>
                    <a:gd name="T0" fmla="*/ 63340 w 570"/>
                    <a:gd name="T1" fmla="*/ 31472 h 512"/>
                    <a:gd name="T2" fmla="*/ 26549 w 570"/>
                    <a:gd name="T3" fmla="*/ 7978 h 512"/>
                    <a:gd name="T4" fmla="*/ 5998 w 570"/>
                    <a:gd name="T5" fmla="*/ 0 h 512"/>
                    <a:gd name="T6" fmla="*/ 0 w 570"/>
                    <a:gd name="T7" fmla="*/ 17776 h 512"/>
                    <a:gd name="T8" fmla="*/ 55092 w 570"/>
                    <a:gd name="T9" fmla="*/ 56739 h 512"/>
                    <a:gd name="T10" fmla="*/ 46195 w 570"/>
                    <a:gd name="T11" fmla="*/ 38988 h 512"/>
                    <a:gd name="T12" fmla="*/ 63340 w 570"/>
                    <a:gd name="T13" fmla="*/ 31472 h 512"/>
                    <a:gd name="T14" fmla="*/ 0 60000 65536"/>
                    <a:gd name="T15" fmla="*/ 0 60000 65536"/>
                    <a:gd name="T16" fmla="*/ 0 60000 65536"/>
                    <a:gd name="T17" fmla="*/ 0 60000 65536"/>
                    <a:gd name="T18" fmla="*/ 0 60000 65536"/>
                    <a:gd name="T19" fmla="*/ 0 60000 65536"/>
                    <a:gd name="T20" fmla="*/ 0 60000 65536"/>
                    <a:gd name="T21" fmla="*/ 0 w 570"/>
                    <a:gd name="T22" fmla="*/ 0 h 512"/>
                    <a:gd name="T23" fmla="*/ 570 w 570"/>
                    <a:gd name="T24" fmla="*/ 512 h 5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0" h="512">
                      <a:moveTo>
                        <a:pt x="570" y="284"/>
                      </a:moveTo>
                      <a:cubicBezTo>
                        <a:pt x="443" y="240"/>
                        <a:pt x="330" y="167"/>
                        <a:pt x="239" y="72"/>
                      </a:cubicBezTo>
                      <a:cubicBezTo>
                        <a:pt x="54" y="0"/>
                        <a:pt x="54" y="0"/>
                        <a:pt x="54" y="0"/>
                      </a:cubicBezTo>
                      <a:cubicBezTo>
                        <a:pt x="0" y="160"/>
                        <a:pt x="0" y="160"/>
                        <a:pt x="0" y="160"/>
                      </a:cubicBezTo>
                      <a:cubicBezTo>
                        <a:pt x="126" y="321"/>
                        <a:pt x="298" y="444"/>
                        <a:pt x="496" y="512"/>
                      </a:cubicBezTo>
                      <a:cubicBezTo>
                        <a:pt x="416" y="352"/>
                        <a:pt x="416" y="352"/>
                        <a:pt x="416" y="352"/>
                      </a:cubicBezTo>
                      <a:lnTo>
                        <a:pt x="570" y="284"/>
                      </a:lnTo>
                      <a:close/>
                    </a:path>
                  </a:pathLst>
                </a:custGeom>
                <a:grpFill/>
                <a:ln>
                  <a:noFill/>
                </a:ln>
                <a:scene3d>
                  <a:camera prst="orthographicFront"/>
                  <a:lightRig rig="threePt" dir="t"/>
                </a:scene3d>
                <a:sp3d/>
                <a:extLst>
                  <a:ext uri="{91240B29-F687-4f45-9708-019B960494DF}">
                    <a14:hiddenLine xmlns="" xmlns:a14="http://schemas.microsoft.com/office/drawing/2010/main" w="9525">
                      <a:solidFill>
                        <a:srgbClr val="000000"/>
                      </a:solidFill>
                      <a:miter lim="800000"/>
                      <a:headEnd/>
                      <a:tailEnd/>
                    </a14:hiddenLine>
                  </a:ext>
                </a:extLst>
              </p:spPr>
              <p:txBody>
                <a:bodyPr wrap="squar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endParaRPr>
                </a:p>
              </p:txBody>
            </p:sp>
          </p:grpSp>
          <p:sp>
            <p:nvSpPr>
              <p:cNvPr id="117" name="Rectangle 116"/>
              <p:cNvSpPr/>
              <p:nvPr/>
            </p:nvSpPr>
            <p:spPr>
              <a:xfrm>
                <a:off x="6133175" y="1464310"/>
                <a:ext cx="1605150" cy="9933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200" dirty="0">
                    <a:solidFill>
                      <a:schemeClr val="bg1"/>
                    </a:solidFill>
                  </a:rPr>
                  <a:t>Align work </a:t>
                </a:r>
                <a:br>
                  <a:rPr lang="en-US" sz="1200" dirty="0">
                    <a:solidFill>
                      <a:schemeClr val="bg1"/>
                    </a:solidFill>
                  </a:rPr>
                </a:br>
                <a:r>
                  <a:rPr lang="en-US" sz="1200" dirty="0">
                    <a:solidFill>
                      <a:schemeClr val="bg1"/>
                    </a:solidFill>
                  </a:rPr>
                  <a:t>to strategy</a:t>
                </a:r>
              </a:p>
            </p:txBody>
          </p:sp>
          <p:sp>
            <p:nvSpPr>
              <p:cNvPr id="169" name="Rectangle 168"/>
              <p:cNvSpPr/>
              <p:nvPr/>
            </p:nvSpPr>
            <p:spPr>
              <a:xfrm>
                <a:off x="6133175" y="3851297"/>
                <a:ext cx="1605150" cy="5404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200" dirty="0">
                    <a:solidFill>
                      <a:schemeClr val="bg1"/>
                    </a:solidFill>
                  </a:rPr>
                  <a:t>Adapt to change</a:t>
                </a:r>
              </a:p>
            </p:txBody>
          </p:sp>
          <p:pic>
            <p:nvPicPr>
              <p:cNvPr id="171" name="Picture 170"/>
              <p:cNvPicPr>
                <a:picLocks noChangeAspect="1"/>
              </p:cNvPicPr>
              <p:nvPr/>
            </p:nvPicPr>
            <p:blipFill>
              <a:blip r:embed="rId4"/>
              <a:stretch>
                <a:fillRect/>
              </a:stretch>
            </p:blipFill>
            <p:spPr>
              <a:xfrm>
                <a:off x="6484416" y="2653764"/>
                <a:ext cx="884738" cy="876086"/>
              </a:xfrm>
              <a:prstGeom prst="rect">
                <a:avLst/>
              </a:prstGeom>
              <a:solidFill>
                <a:srgbClr val="81B5A1"/>
              </a:solidFill>
              <a:ln>
                <a:noFill/>
              </a:ln>
              <a:effectLst/>
            </p:spPr>
          </p:pic>
        </p:grpSp>
      </p:grpSp>
      <p:grpSp>
        <p:nvGrpSpPr>
          <p:cNvPr id="2" name="Group 1">
            <a:extLst>
              <a:ext uri="{FF2B5EF4-FFF2-40B4-BE49-F238E27FC236}">
                <a16:creationId xmlns:a16="http://schemas.microsoft.com/office/drawing/2014/main" id="{DD0BB40A-4E58-A24D-B8FF-990608171CD0}"/>
              </a:ext>
            </a:extLst>
          </p:cNvPr>
          <p:cNvGrpSpPr/>
          <p:nvPr/>
        </p:nvGrpSpPr>
        <p:grpSpPr>
          <a:xfrm>
            <a:off x="664393" y="1549737"/>
            <a:ext cx="2421867" cy="2169336"/>
            <a:chOff x="664393" y="1549737"/>
            <a:chExt cx="2421867" cy="2169336"/>
          </a:xfrm>
        </p:grpSpPr>
        <p:sp>
          <p:nvSpPr>
            <p:cNvPr id="94" name="Oval 93"/>
            <p:cNvSpPr/>
            <p:nvPr/>
          </p:nvSpPr>
          <p:spPr>
            <a:xfrm>
              <a:off x="733036" y="1822812"/>
              <a:ext cx="2296717" cy="865121"/>
            </a:xfrm>
            <a:prstGeom prst="ellipse">
              <a:avLst/>
            </a:pr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sp>
        <p:sp>
          <p:nvSpPr>
            <p:cNvPr id="95" name="Shape 94"/>
            <p:cNvSpPr/>
            <p:nvPr/>
          </p:nvSpPr>
          <p:spPr>
            <a:xfrm>
              <a:off x="664393" y="1763205"/>
              <a:ext cx="2421867" cy="1937493"/>
            </a:xfrm>
            <a:prstGeom prst="funnel">
              <a:avLst/>
            </a:prstGeom>
            <a:ln>
              <a:noFill/>
            </a:ln>
          </p:spPr>
          <p:style>
            <a:lnRef idx="1">
              <a:scrgbClr r="0" g="0" b="0"/>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123" name="Oval 122"/>
            <p:cNvSpPr/>
            <p:nvPr/>
          </p:nvSpPr>
          <p:spPr>
            <a:xfrm>
              <a:off x="1266826" y="2123579"/>
              <a:ext cx="412866" cy="42001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4" name="Group 123"/>
            <p:cNvGrpSpPr/>
            <p:nvPr/>
          </p:nvGrpSpPr>
          <p:grpSpPr>
            <a:xfrm>
              <a:off x="2032989" y="1813982"/>
              <a:ext cx="490930" cy="512098"/>
              <a:chOff x="1532943" y="1355294"/>
              <a:chExt cx="789676" cy="789676"/>
            </a:xfrm>
            <a:solidFill>
              <a:schemeClr val="accent5"/>
            </a:solidFill>
          </p:grpSpPr>
          <p:sp>
            <p:nvSpPr>
              <p:cNvPr id="125" name="Oval 124"/>
              <p:cNvSpPr/>
              <p:nvPr/>
            </p:nvSpPr>
            <p:spPr>
              <a:xfrm>
                <a:off x="1532943" y="1355294"/>
                <a:ext cx="789676" cy="7896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TextBox 125"/>
              <p:cNvSpPr txBox="1"/>
              <p:nvPr/>
            </p:nvSpPr>
            <p:spPr>
              <a:xfrm>
                <a:off x="1831454" y="1546613"/>
                <a:ext cx="184730" cy="230833"/>
              </a:xfrm>
              <a:prstGeom prst="rect">
                <a:avLst/>
              </a:prstGeom>
              <a:grpFill/>
            </p:spPr>
            <p:txBody>
              <a:bodyPr wrap="none" rtlCol="0">
                <a:spAutoFit/>
              </a:bodyPr>
              <a:lstStyle/>
              <a:p>
                <a:pPr algn="ctr">
                  <a:lnSpc>
                    <a:spcPct val="90000"/>
                  </a:lnSpc>
                </a:pPr>
                <a:endParaRPr lang="en-US" sz="1000" b="1" dirty="0">
                  <a:solidFill>
                    <a:schemeClr val="bg1"/>
                  </a:solidFill>
                </a:endParaRPr>
              </a:p>
            </p:txBody>
          </p:sp>
        </p:grpSp>
        <p:grpSp>
          <p:nvGrpSpPr>
            <p:cNvPr id="141" name="Group 140"/>
            <p:cNvGrpSpPr/>
            <p:nvPr/>
          </p:nvGrpSpPr>
          <p:grpSpPr>
            <a:xfrm>
              <a:off x="2670772" y="2167201"/>
              <a:ext cx="213332" cy="237717"/>
              <a:chOff x="1532943" y="1355294"/>
              <a:chExt cx="789676" cy="789676"/>
            </a:xfrm>
            <a:solidFill>
              <a:schemeClr val="accent5"/>
            </a:solidFill>
          </p:grpSpPr>
          <p:sp>
            <p:nvSpPr>
              <p:cNvPr id="142" name="Oval 141"/>
              <p:cNvSpPr/>
              <p:nvPr/>
            </p:nvSpPr>
            <p:spPr>
              <a:xfrm>
                <a:off x="1532943" y="1355294"/>
                <a:ext cx="789676" cy="7896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TextBox 142"/>
              <p:cNvSpPr txBox="1"/>
              <p:nvPr/>
            </p:nvSpPr>
            <p:spPr>
              <a:xfrm>
                <a:off x="1831453" y="1546613"/>
                <a:ext cx="184730" cy="230833"/>
              </a:xfrm>
              <a:prstGeom prst="rect">
                <a:avLst/>
              </a:prstGeom>
              <a:grpFill/>
            </p:spPr>
            <p:txBody>
              <a:bodyPr wrap="none" rtlCol="0">
                <a:spAutoFit/>
              </a:bodyPr>
              <a:lstStyle/>
              <a:p>
                <a:pPr algn="ctr">
                  <a:lnSpc>
                    <a:spcPct val="90000"/>
                  </a:lnSpc>
                </a:pPr>
                <a:endParaRPr lang="en-US" sz="1000" b="1" dirty="0">
                  <a:solidFill>
                    <a:schemeClr val="bg1"/>
                  </a:solidFill>
                </a:endParaRPr>
              </a:p>
            </p:txBody>
          </p:sp>
        </p:grpSp>
        <p:grpSp>
          <p:nvGrpSpPr>
            <p:cNvPr id="144" name="Group 143"/>
            <p:cNvGrpSpPr/>
            <p:nvPr/>
          </p:nvGrpSpPr>
          <p:grpSpPr>
            <a:xfrm>
              <a:off x="949291" y="2076128"/>
              <a:ext cx="213332" cy="237717"/>
              <a:chOff x="1532943" y="1355294"/>
              <a:chExt cx="789676" cy="789676"/>
            </a:xfrm>
            <a:solidFill>
              <a:schemeClr val="accent6"/>
            </a:solidFill>
          </p:grpSpPr>
          <p:sp>
            <p:nvSpPr>
              <p:cNvPr id="145" name="Oval 144"/>
              <p:cNvSpPr/>
              <p:nvPr/>
            </p:nvSpPr>
            <p:spPr>
              <a:xfrm>
                <a:off x="1532943" y="1355294"/>
                <a:ext cx="789676" cy="7896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TextBox 145"/>
              <p:cNvSpPr txBox="1"/>
              <p:nvPr/>
            </p:nvSpPr>
            <p:spPr>
              <a:xfrm>
                <a:off x="1831453" y="1546613"/>
                <a:ext cx="184730" cy="230833"/>
              </a:xfrm>
              <a:prstGeom prst="rect">
                <a:avLst/>
              </a:prstGeom>
              <a:grpFill/>
            </p:spPr>
            <p:txBody>
              <a:bodyPr wrap="none" rtlCol="0">
                <a:spAutoFit/>
              </a:bodyPr>
              <a:lstStyle/>
              <a:p>
                <a:pPr algn="ctr">
                  <a:lnSpc>
                    <a:spcPct val="90000"/>
                  </a:lnSpc>
                </a:pPr>
                <a:endParaRPr lang="en-US" sz="1000" b="1" dirty="0">
                  <a:solidFill>
                    <a:schemeClr val="bg1"/>
                  </a:solidFill>
                </a:endParaRPr>
              </a:p>
            </p:txBody>
          </p:sp>
        </p:grpSp>
        <p:grpSp>
          <p:nvGrpSpPr>
            <p:cNvPr id="147" name="Group 146"/>
            <p:cNvGrpSpPr/>
            <p:nvPr/>
          </p:nvGrpSpPr>
          <p:grpSpPr>
            <a:xfrm>
              <a:off x="1845803" y="2358804"/>
              <a:ext cx="213332" cy="237717"/>
              <a:chOff x="1532943" y="1355294"/>
              <a:chExt cx="789676" cy="789676"/>
            </a:xfrm>
            <a:solidFill>
              <a:schemeClr val="accent6"/>
            </a:solidFill>
          </p:grpSpPr>
          <p:sp>
            <p:nvSpPr>
              <p:cNvPr id="148" name="Oval 147"/>
              <p:cNvSpPr/>
              <p:nvPr/>
            </p:nvSpPr>
            <p:spPr>
              <a:xfrm>
                <a:off x="1532943" y="1355294"/>
                <a:ext cx="789676" cy="7896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 name="TextBox 148"/>
              <p:cNvSpPr txBox="1"/>
              <p:nvPr/>
            </p:nvSpPr>
            <p:spPr>
              <a:xfrm>
                <a:off x="1831453" y="1546613"/>
                <a:ext cx="184730" cy="230833"/>
              </a:xfrm>
              <a:prstGeom prst="rect">
                <a:avLst/>
              </a:prstGeom>
              <a:grpFill/>
            </p:spPr>
            <p:txBody>
              <a:bodyPr wrap="none" rtlCol="0">
                <a:spAutoFit/>
              </a:bodyPr>
              <a:lstStyle/>
              <a:p>
                <a:pPr algn="ctr">
                  <a:lnSpc>
                    <a:spcPct val="90000"/>
                  </a:lnSpc>
                </a:pPr>
                <a:endParaRPr lang="en-US" sz="1000" b="1" dirty="0">
                  <a:solidFill>
                    <a:schemeClr val="bg1"/>
                  </a:solidFill>
                </a:endParaRPr>
              </a:p>
            </p:txBody>
          </p:sp>
        </p:grpSp>
        <p:grpSp>
          <p:nvGrpSpPr>
            <p:cNvPr id="150" name="Group 149"/>
            <p:cNvGrpSpPr/>
            <p:nvPr/>
          </p:nvGrpSpPr>
          <p:grpSpPr>
            <a:xfrm>
              <a:off x="1654932" y="1904748"/>
              <a:ext cx="213332" cy="237717"/>
              <a:chOff x="1532943" y="1355294"/>
              <a:chExt cx="789676" cy="789676"/>
            </a:xfrm>
            <a:solidFill>
              <a:schemeClr val="accent3"/>
            </a:solidFill>
          </p:grpSpPr>
          <p:sp>
            <p:nvSpPr>
              <p:cNvPr id="151" name="Oval 150"/>
              <p:cNvSpPr/>
              <p:nvPr/>
            </p:nvSpPr>
            <p:spPr>
              <a:xfrm>
                <a:off x="1532943" y="1355294"/>
                <a:ext cx="789676" cy="7896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2" name="TextBox 151"/>
              <p:cNvSpPr txBox="1"/>
              <p:nvPr/>
            </p:nvSpPr>
            <p:spPr>
              <a:xfrm>
                <a:off x="1831453" y="1546613"/>
                <a:ext cx="184730" cy="230833"/>
              </a:xfrm>
              <a:prstGeom prst="rect">
                <a:avLst/>
              </a:prstGeom>
              <a:grpFill/>
            </p:spPr>
            <p:txBody>
              <a:bodyPr wrap="none" rtlCol="0">
                <a:spAutoFit/>
              </a:bodyPr>
              <a:lstStyle/>
              <a:p>
                <a:pPr algn="ctr">
                  <a:lnSpc>
                    <a:spcPct val="90000"/>
                  </a:lnSpc>
                </a:pPr>
                <a:endParaRPr lang="en-US" sz="1000" b="1" dirty="0">
                  <a:solidFill>
                    <a:schemeClr val="bg1"/>
                  </a:solidFill>
                </a:endParaRPr>
              </a:p>
            </p:txBody>
          </p:sp>
        </p:grpSp>
        <p:sp>
          <p:nvSpPr>
            <p:cNvPr id="153" name="Oval 152"/>
            <p:cNvSpPr/>
            <p:nvPr/>
          </p:nvSpPr>
          <p:spPr>
            <a:xfrm>
              <a:off x="1137484" y="1635157"/>
              <a:ext cx="412866" cy="42001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4" name="Oval 153"/>
            <p:cNvSpPr/>
            <p:nvPr/>
          </p:nvSpPr>
          <p:spPr>
            <a:xfrm>
              <a:off x="2558573" y="1662695"/>
              <a:ext cx="412866" cy="42001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5" name="Group 154"/>
            <p:cNvGrpSpPr/>
            <p:nvPr/>
          </p:nvGrpSpPr>
          <p:grpSpPr>
            <a:xfrm>
              <a:off x="2361836" y="2285940"/>
              <a:ext cx="213332" cy="237717"/>
              <a:chOff x="1532943" y="1355294"/>
              <a:chExt cx="789676" cy="789676"/>
            </a:xfrm>
            <a:solidFill>
              <a:schemeClr val="accent2"/>
            </a:solidFill>
          </p:grpSpPr>
          <p:sp>
            <p:nvSpPr>
              <p:cNvPr id="156" name="Oval 155"/>
              <p:cNvSpPr/>
              <p:nvPr/>
            </p:nvSpPr>
            <p:spPr>
              <a:xfrm>
                <a:off x="1532943" y="1355294"/>
                <a:ext cx="789676" cy="7896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7" name="TextBox 156"/>
              <p:cNvSpPr txBox="1"/>
              <p:nvPr/>
            </p:nvSpPr>
            <p:spPr>
              <a:xfrm>
                <a:off x="1831453" y="1546613"/>
                <a:ext cx="184730" cy="230833"/>
              </a:xfrm>
              <a:prstGeom prst="rect">
                <a:avLst/>
              </a:prstGeom>
              <a:grpFill/>
            </p:spPr>
            <p:txBody>
              <a:bodyPr wrap="none" rtlCol="0">
                <a:spAutoFit/>
              </a:bodyPr>
              <a:lstStyle/>
              <a:p>
                <a:pPr algn="ctr">
                  <a:lnSpc>
                    <a:spcPct val="90000"/>
                  </a:lnSpc>
                </a:pPr>
                <a:endParaRPr lang="en-US" sz="1000" b="1" dirty="0">
                  <a:solidFill>
                    <a:schemeClr val="bg1"/>
                  </a:solidFill>
                </a:endParaRPr>
              </a:p>
            </p:txBody>
          </p:sp>
        </p:grpSp>
        <p:sp>
          <p:nvSpPr>
            <p:cNvPr id="158" name="Oval 157"/>
            <p:cNvSpPr/>
            <p:nvPr/>
          </p:nvSpPr>
          <p:spPr>
            <a:xfrm>
              <a:off x="1832657" y="1549737"/>
              <a:ext cx="412866" cy="42001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9" name="IT">
              <a:extLst>
                <a:ext uri="{FF2B5EF4-FFF2-40B4-BE49-F238E27FC236}">
                  <a16:creationId xmlns:a16="http://schemas.microsoft.com/office/drawing/2014/main" id="{14D84631-01AB-480F-837F-F421E6E33258}"/>
                </a:ext>
              </a:extLst>
            </p:cNvPr>
            <p:cNvSpPr txBox="1"/>
            <p:nvPr/>
          </p:nvSpPr>
          <p:spPr>
            <a:xfrm>
              <a:off x="1195740" y="2792882"/>
              <a:ext cx="1345048" cy="695865"/>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square" lIns="42333" tIns="42333" rIns="42333" bIns="42333" numCol="1" anchor="t">
              <a:noAutofit/>
            </a:bodyPr>
            <a:lstStyle>
              <a:lvl1pPr>
                <a:defRPr sz="3000"/>
              </a:lvl1pPr>
            </a:lstStyle>
            <a:p>
              <a:pPr algn="ctr">
                <a:lnSpc>
                  <a:spcPct val="90000"/>
                </a:lnSpc>
              </a:pPr>
              <a:r>
                <a:rPr lang="en-US" sz="1200" dirty="0">
                  <a:solidFill>
                    <a:schemeClr val="bg1"/>
                  </a:solidFill>
                </a:rPr>
                <a:t>Centralize demand, align to goals</a:t>
              </a:r>
              <a:endParaRPr sz="1200" dirty="0">
                <a:solidFill>
                  <a:schemeClr val="bg1"/>
                </a:solidFill>
              </a:endParaRPr>
            </a:p>
          </p:txBody>
        </p:sp>
        <p:sp>
          <p:nvSpPr>
            <p:cNvPr id="161" name="Diamond 160"/>
            <p:cNvSpPr/>
            <p:nvPr/>
          </p:nvSpPr>
          <p:spPr>
            <a:xfrm>
              <a:off x="1752138" y="3499372"/>
              <a:ext cx="213332" cy="219701"/>
            </a:xfrm>
            <a:prstGeom prst="diamond">
              <a:avLst/>
            </a:prstGeom>
            <a:solidFill>
              <a:srgbClr val="7D8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4" name="Group 23"/>
          <p:cNvGrpSpPr/>
          <p:nvPr/>
        </p:nvGrpSpPr>
        <p:grpSpPr>
          <a:xfrm>
            <a:off x="495001" y="2255373"/>
            <a:ext cx="11239580" cy="3977706"/>
            <a:chOff x="495001" y="2255373"/>
            <a:chExt cx="11239580" cy="3977706"/>
          </a:xfrm>
        </p:grpSpPr>
        <p:grpSp>
          <p:nvGrpSpPr>
            <p:cNvPr id="23" name="Group 22"/>
            <p:cNvGrpSpPr/>
            <p:nvPr/>
          </p:nvGrpSpPr>
          <p:grpSpPr>
            <a:xfrm>
              <a:off x="495001" y="2255373"/>
              <a:ext cx="11239580" cy="3977706"/>
              <a:chOff x="495001" y="2255373"/>
              <a:chExt cx="11239580" cy="3977706"/>
            </a:xfrm>
          </p:grpSpPr>
          <p:sp>
            <p:nvSpPr>
              <p:cNvPr id="80" name="Can 79"/>
              <p:cNvSpPr/>
              <p:nvPr/>
            </p:nvSpPr>
            <p:spPr>
              <a:xfrm>
                <a:off x="495001" y="5555211"/>
                <a:ext cx="11239580" cy="677868"/>
              </a:xfrm>
              <a:prstGeom prst="can">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ServiceNow Platform</a:t>
                </a:r>
              </a:p>
            </p:txBody>
          </p:sp>
          <p:cxnSp>
            <p:nvCxnSpPr>
              <p:cNvPr id="160" name="Elbow Connector 159"/>
              <p:cNvCxnSpPr/>
              <p:nvPr/>
            </p:nvCxnSpPr>
            <p:spPr>
              <a:xfrm rot="5400000" flipH="1">
                <a:off x="4905431" y="-2088027"/>
                <a:ext cx="1554480" cy="10241280"/>
              </a:xfrm>
              <a:prstGeom prst="bentConnector4">
                <a:avLst>
                  <a:gd name="adj1" fmla="val -67228"/>
                  <a:gd name="adj2" fmla="val 102277"/>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4" name="Oval 173">
                <a:extLst>
                  <a:ext uri="{FF2B5EF4-FFF2-40B4-BE49-F238E27FC236}">
                    <a16:creationId xmlns:a16="http://schemas.microsoft.com/office/drawing/2014/main" id="{D1FC46EE-729A-442A-8A98-17F1B180423D}"/>
                  </a:ext>
                </a:extLst>
              </p:cNvPr>
              <p:cNvSpPr/>
              <p:nvPr/>
            </p:nvSpPr>
            <p:spPr>
              <a:xfrm>
                <a:off x="5702226" y="4568738"/>
                <a:ext cx="817208" cy="7631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90000"/>
                  </a:lnSpc>
                </a:pPr>
                <a:endParaRPr lang="en-US" sz="1200" dirty="0"/>
              </a:p>
            </p:txBody>
          </p:sp>
        </p:grpSp>
        <p:sp>
          <p:nvSpPr>
            <p:cNvPr id="175" name="Rectangle 174"/>
            <p:cNvSpPr/>
            <p:nvPr/>
          </p:nvSpPr>
          <p:spPr>
            <a:xfrm>
              <a:off x="5679076" y="4747451"/>
              <a:ext cx="834166" cy="424732"/>
            </a:xfrm>
            <a:prstGeom prst="rect">
              <a:avLst/>
            </a:prstGeom>
          </p:spPr>
          <p:txBody>
            <a:bodyPr wrap="square">
              <a:spAutoFit/>
            </a:bodyPr>
            <a:lstStyle/>
            <a:p>
              <a:pPr algn="ctr">
                <a:lnSpc>
                  <a:spcPct val="90000"/>
                </a:lnSpc>
              </a:pPr>
              <a:r>
                <a:rPr lang="en-US" sz="1200" dirty="0">
                  <a:solidFill>
                    <a:schemeClr val="bg1"/>
                  </a:solidFill>
                </a:rPr>
                <a:t>Measure &amp; adjust</a:t>
              </a:r>
            </a:p>
          </p:txBody>
        </p:sp>
      </p:grpSp>
      <p:grpSp>
        <p:nvGrpSpPr>
          <p:cNvPr id="9" name="Group 8">
            <a:extLst>
              <a:ext uri="{FF2B5EF4-FFF2-40B4-BE49-F238E27FC236}">
                <a16:creationId xmlns:a16="http://schemas.microsoft.com/office/drawing/2014/main" id="{BEA438AB-DB39-4446-9935-38A9434484B5}"/>
              </a:ext>
            </a:extLst>
          </p:cNvPr>
          <p:cNvGrpSpPr/>
          <p:nvPr/>
        </p:nvGrpSpPr>
        <p:grpSpPr>
          <a:xfrm>
            <a:off x="1893527" y="1730992"/>
            <a:ext cx="3421203" cy="1964944"/>
            <a:chOff x="1893527" y="1730992"/>
            <a:chExt cx="3421203" cy="1964944"/>
          </a:xfrm>
        </p:grpSpPr>
        <p:cxnSp>
          <p:nvCxnSpPr>
            <p:cNvPr id="176" name="Elbow Connector 60">
              <a:extLst>
                <a:ext uri="{FF2B5EF4-FFF2-40B4-BE49-F238E27FC236}">
                  <a16:creationId xmlns:a16="http://schemas.microsoft.com/office/drawing/2014/main" id="{85104C80-9F5F-48FF-ABFB-3268604083ED}"/>
                </a:ext>
              </a:extLst>
            </p:cNvPr>
            <p:cNvCxnSpPr/>
            <p:nvPr/>
          </p:nvCxnSpPr>
          <p:spPr>
            <a:xfrm rot="5400000" flipH="1" flipV="1">
              <a:off x="2159287" y="2026099"/>
              <a:ext cx="1404077" cy="1935598"/>
            </a:xfrm>
            <a:prstGeom prst="bentConnector4">
              <a:avLst>
                <a:gd name="adj1" fmla="val -16093"/>
                <a:gd name="adj2" fmla="val 69518"/>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E9A246E6-8883-DE4E-B4B9-24975BD06B13}"/>
                </a:ext>
              </a:extLst>
            </p:cNvPr>
            <p:cNvGrpSpPr/>
            <p:nvPr/>
          </p:nvGrpSpPr>
          <p:grpSpPr>
            <a:xfrm>
              <a:off x="3794402" y="1730992"/>
              <a:ext cx="1520328" cy="1168008"/>
              <a:chOff x="3794402" y="1730992"/>
              <a:chExt cx="1520328" cy="1168008"/>
            </a:xfrm>
          </p:grpSpPr>
          <p:sp>
            <p:nvSpPr>
              <p:cNvPr id="127" name="Rectangle 126"/>
              <p:cNvSpPr/>
              <p:nvPr/>
            </p:nvSpPr>
            <p:spPr>
              <a:xfrm>
                <a:off x="3794402" y="1730992"/>
                <a:ext cx="1520328" cy="1168008"/>
              </a:xfrm>
              <a:prstGeom prst="rect">
                <a:avLst/>
              </a:prstGeom>
              <a:solidFill>
                <a:schemeClr val="tx1"/>
              </a:solidFill>
              <a:ln w="19050">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a:p>
                <a:pPr algn="ctr"/>
                <a:endParaRPr lang="en-US" sz="1200" dirty="0"/>
              </a:p>
              <a:p>
                <a:pPr algn="ctr"/>
                <a:endParaRPr lang="en-US" sz="1200" dirty="0"/>
              </a:p>
            </p:txBody>
          </p:sp>
          <p:sp>
            <p:nvSpPr>
              <p:cNvPr id="128" name="Freeform 9"/>
              <p:cNvSpPr>
                <a:spLocks noEditPoints="1"/>
              </p:cNvSpPr>
              <p:nvPr/>
            </p:nvSpPr>
            <p:spPr bwMode="auto">
              <a:xfrm>
                <a:off x="4241657" y="2219706"/>
                <a:ext cx="625819" cy="546081"/>
              </a:xfrm>
              <a:custGeom>
                <a:avLst/>
                <a:gdLst>
                  <a:gd name="T0" fmla="*/ 184 w 216"/>
                  <a:gd name="T1" fmla="*/ 76 h 188"/>
                  <a:gd name="T2" fmla="*/ 184 w 216"/>
                  <a:gd name="T3" fmla="*/ 72 h 188"/>
                  <a:gd name="T4" fmla="*/ 184 w 216"/>
                  <a:gd name="T5" fmla="*/ 72 h 188"/>
                  <a:gd name="T6" fmla="*/ 112 w 216"/>
                  <a:gd name="T7" fmla="*/ 0 h 188"/>
                  <a:gd name="T8" fmla="*/ 112 w 216"/>
                  <a:gd name="T9" fmla="*/ 0 h 188"/>
                  <a:gd name="T10" fmla="*/ 42 w 216"/>
                  <a:gd name="T11" fmla="*/ 56 h 188"/>
                  <a:gd name="T12" fmla="*/ 0 w 216"/>
                  <a:gd name="T13" fmla="*/ 101 h 188"/>
                  <a:gd name="T14" fmla="*/ 0 w 216"/>
                  <a:gd name="T15" fmla="*/ 103 h 188"/>
                  <a:gd name="T16" fmla="*/ 45 w 216"/>
                  <a:gd name="T17" fmla="*/ 148 h 188"/>
                  <a:gd name="T18" fmla="*/ 76 w 216"/>
                  <a:gd name="T19" fmla="*/ 148 h 188"/>
                  <a:gd name="T20" fmla="*/ 76 w 216"/>
                  <a:gd name="T21" fmla="*/ 140 h 188"/>
                  <a:gd name="T22" fmla="*/ 45 w 216"/>
                  <a:gd name="T23" fmla="*/ 140 h 188"/>
                  <a:gd name="T24" fmla="*/ 8 w 216"/>
                  <a:gd name="T25" fmla="*/ 103 h 188"/>
                  <a:gd name="T26" fmla="*/ 8 w 216"/>
                  <a:gd name="T27" fmla="*/ 101 h 188"/>
                  <a:gd name="T28" fmla="*/ 45 w 216"/>
                  <a:gd name="T29" fmla="*/ 64 h 188"/>
                  <a:gd name="T30" fmla="*/ 48 w 216"/>
                  <a:gd name="T31" fmla="*/ 64 h 188"/>
                  <a:gd name="T32" fmla="*/ 49 w 216"/>
                  <a:gd name="T33" fmla="*/ 61 h 188"/>
                  <a:gd name="T34" fmla="*/ 112 w 216"/>
                  <a:gd name="T35" fmla="*/ 8 h 188"/>
                  <a:gd name="T36" fmla="*/ 112 w 216"/>
                  <a:gd name="T37" fmla="*/ 8 h 188"/>
                  <a:gd name="T38" fmla="*/ 176 w 216"/>
                  <a:gd name="T39" fmla="*/ 72 h 188"/>
                  <a:gd name="T40" fmla="*/ 176 w 216"/>
                  <a:gd name="T41" fmla="*/ 72 h 188"/>
                  <a:gd name="T42" fmla="*/ 176 w 216"/>
                  <a:gd name="T43" fmla="*/ 80 h 188"/>
                  <a:gd name="T44" fmla="*/ 175 w 216"/>
                  <a:gd name="T45" fmla="*/ 84 h 188"/>
                  <a:gd name="T46" fmla="*/ 181 w 216"/>
                  <a:gd name="T47" fmla="*/ 84 h 188"/>
                  <a:gd name="T48" fmla="*/ 208 w 216"/>
                  <a:gd name="T49" fmla="*/ 111 h 188"/>
                  <a:gd name="T50" fmla="*/ 208 w 216"/>
                  <a:gd name="T51" fmla="*/ 113 h 188"/>
                  <a:gd name="T52" fmla="*/ 181 w 216"/>
                  <a:gd name="T53" fmla="*/ 140 h 188"/>
                  <a:gd name="T54" fmla="*/ 148 w 216"/>
                  <a:gd name="T55" fmla="*/ 140 h 188"/>
                  <a:gd name="T56" fmla="*/ 148 w 216"/>
                  <a:gd name="T57" fmla="*/ 148 h 188"/>
                  <a:gd name="T58" fmla="*/ 181 w 216"/>
                  <a:gd name="T59" fmla="*/ 148 h 188"/>
                  <a:gd name="T60" fmla="*/ 216 w 216"/>
                  <a:gd name="T61" fmla="*/ 113 h 188"/>
                  <a:gd name="T62" fmla="*/ 216 w 216"/>
                  <a:gd name="T63" fmla="*/ 111 h 188"/>
                  <a:gd name="T64" fmla="*/ 184 w 216"/>
                  <a:gd name="T65" fmla="*/ 76 h 188"/>
                  <a:gd name="T66" fmla="*/ 116 w 216"/>
                  <a:gd name="T67" fmla="*/ 97 h 188"/>
                  <a:gd name="T68" fmla="*/ 114 w 216"/>
                  <a:gd name="T69" fmla="*/ 96 h 188"/>
                  <a:gd name="T70" fmla="*/ 109 w 216"/>
                  <a:gd name="T71" fmla="*/ 97 h 188"/>
                  <a:gd name="T72" fmla="*/ 85 w 216"/>
                  <a:gd name="T73" fmla="*/ 120 h 188"/>
                  <a:gd name="T74" fmla="*/ 85 w 216"/>
                  <a:gd name="T75" fmla="*/ 126 h 188"/>
                  <a:gd name="T76" fmla="*/ 88 w 216"/>
                  <a:gd name="T77" fmla="*/ 127 h 188"/>
                  <a:gd name="T78" fmla="*/ 91 w 216"/>
                  <a:gd name="T79" fmla="*/ 126 h 188"/>
                  <a:gd name="T80" fmla="*/ 108 w 216"/>
                  <a:gd name="T81" fmla="*/ 109 h 188"/>
                  <a:gd name="T82" fmla="*/ 108 w 216"/>
                  <a:gd name="T83" fmla="*/ 184 h 188"/>
                  <a:gd name="T84" fmla="*/ 112 w 216"/>
                  <a:gd name="T85" fmla="*/ 188 h 188"/>
                  <a:gd name="T86" fmla="*/ 116 w 216"/>
                  <a:gd name="T87" fmla="*/ 184 h 188"/>
                  <a:gd name="T88" fmla="*/ 116 w 216"/>
                  <a:gd name="T89" fmla="*/ 109 h 188"/>
                  <a:gd name="T90" fmla="*/ 133 w 216"/>
                  <a:gd name="T91" fmla="*/ 126 h 188"/>
                  <a:gd name="T92" fmla="*/ 136 w 216"/>
                  <a:gd name="T93" fmla="*/ 128 h 188"/>
                  <a:gd name="T94" fmla="*/ 139 w 216"/>
                  <a:gd name="T95" fmla="*/ 127 h 188"/>
                  <a:gd name="T96" fmla="*/ 139 w 216"/>
                  <a:gd name="T97" fmla="*/ 121 h 188"/>
                  <a:gd name="T98" fmla="*/ 116 w 216"/>
                  <a:gd name="T99" fmla="*/ 97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6" h="188">
                    <a:moveTo>
                      <a:pt x="184" y="76"/>
                    </a:moveTo>
                    <a:cubicBezTo>
                      <a:pt x="184" y="75"/>
                      <a:pt x="184" y="74"/>
                      <a:pt x="184" y="72"/>
                    </a:cubicBezTo>
                    <a:cubicBezTo>
                      <a:pt x="184" y="72"/>
                      <a:pt x="184" y="72"/>
                      <a:pt x="184" y="72"/>
                    </a:cubicBezTo>
                    <a:cubicBezTo>
                      <a:pt x="184" y="32"/>
                      <a:pt x="152" y="0"/>
                      <a:pt x="112" y="0"/>
                    </a:cubicBezTo>
                    <a:cubicBezTo>
                      <a:pt x="112" y="0"/>
                      <a:pt x="112" y="0"/>
                      <a:pt x="112" y="0"/>
                    </a:cubicBezTo>
                    <a:cubicBezTo>
                      <a:pt x="78" y="0"/>
                      <a:pt x="49" y="23"/>
                      <a:pt x="42" y="56"/>
                    </a:cubicBezTo>
                    <a:cubicBezTo>
                      <a:pt x="18" y="58"/>
                      <a:pt x="0" y="78"/>
                      <a:pt x="0" y="101"/>
                    </a:cubicBezTo>
                    <a:cubicBezTo>
                      <a:pt x="0" y="103"/>
                      <a:pt x="0" y="103"/>
                      <a:pt x="0" y="103"/>
                    </a:cubicBezTo>
                    <a:cubicBezTo>
                      <a:pt x="0" y="128"/>
                      <a:pt x="20" y="148"/>
                      <a:pt x="45" y="148"/>
                    </a:cubicBezTo>
                    <a:cubicBezTo>
                      <a:pt x="76" y="148"/>
                      <a:pt x="76" y="148"/>
                      <a:pt x="76" y="148"/>
                    </a:cubicBezTo>
                    <a:cubicBezTo>
                      <a:pt x="76" y="140"/>
                      <a:pt x="76" y="140"/>
                      <a:pt x="76" y="140"/>
                    </a:cubicBezTo>
                    <a:cubicBezTo>
                      <a:pt x="45" y="140"/>
                      <a:pt x="45" y="140"/>
                      <a:pt x="45" y="140"/>
                    </a:cubicBezTo>
                    <a:cubicBezTo>
                      <a:pt x="25" y="140"/>
                      <a:pt x="8" y="123"/>
                      <a:pt x="8" y="103"/>
                    </a:cubicBezTo>
                    <a:cubicBezTo>
                      <a:pt x="8" y="101"/>
                      <a:pt x="8" y="101"/>
                      <a:pt x="8" y="101"/>
                    </a:cubicBezTo>
                    <a:cubicBezTo>
                      <a:pt x="8" y="81"/>
                      <a:pt x="25" y="64"/>
                      <a:pt x="45" y="64"/>
                    </a:cubicBezTo>
                    <a:cubicBezTo>
                      <a:pt x="48" y="64"/>
                      <a:pt x="48" y="64"/>
                      <a:pt x="48" y="64"/>
                    </a:cubicBezTo>
                    <a:cubicBezTo>
                      <a:pt x="49" y="61"/>
                      <a:pt x="49" y="61"/>
                      <a:pt x="49" y="61"/>
                    </a:cubicBezTo>
                    <a:cubicBezTo>
                      <a:pt x="54" y="30"/>
                      <a:pt x="81" y="8"/>
                      <a:pt x="112" y="8"/>
                    </a:cubicBezTo>
                    <a:cubicBezTo>
                      <a:pt x="112" y="8"/>
                      <a:pt x="112" y="8"/>
                      <a:pt x="112" y="8"/>
                    </a:cubicBezTo>
                    <a:cubicBezTo>
                      <a:pt x="147" y="8"/>
                      <a:pt x="176" y="37"/>
                      <a:pt x="176" y="72"/>
                    </a:cubicBezTo>
                    <a:cubicBezTo>
                      <a:pt x="176" y="72"/>
                      <a:pt x="176" y="72"/>
                      <a:pt x="176" y="72"/>
                    </a:cubicBezTo>
                    <a:cubicBezTo>
                      <a:pt x="176" y="75"/>
                      <a:pt x="176" y="77"/>
                      <a:pt x="176" y="80"/>
                    </a:cubicBezTo>
                    <a:cubicBezTo>
                      <a:pt x="175" y="84"/>
                      <a:pt x="175" y="84"/>
                      <a:pt x="175" y="84"/>
                    </a:cubicBezTo>
                    <a:cubicBezTo>
                      <a:pt x="181" y="84"/>
                      <a:pt x="181" y="84"/>
                      <a:pt x="181" y="84"/>
                    </a:cubicBezTo>
                    <a:cubicBezTo>
                      <a:pt x="196" y="84"/>
                      <a:pt x="208" y="96"/>
                      <a:pt x="208" y="111"/>
                    </a:cubicBezTo>
                    <a:cubicBezTo>
                      <a:pt x="208" y="113"/>
                      <a:pt x="208" y="113"/>
                      <a:pt x="208" y="113"/>
                    </a:cubicBezTo>
                    <a:cubicBezTo>
                      <a:pt x="208" y="128"/>
                      <a:pt x="196" y="140"/>
                      <a:pt x="181" y="140"/>
                    </a:cubicBezTo>
                    <a:cubicBezTo>
                      <a:pt x="148" y="140"/>
                      <a:pt x="148" y="140"/>
                      <a:pt x="148" y="140"/>
                    </a:cubicBezTo>
                    <a:cubicBezTo>
                      <a:pt x="148" y="148"/>
                      <a:pt x="148" y="148"/>
                      <a:pt x="148" y="148"/>
                    </a:cubicBezTo>
                    <a:cubicBezTo>
                      <a:pt x="181" y="148"/>
                      <a:pt x="181" y="148"/>
                      <a:pt x="181" y="148"/>
                    </a:cubicBezTo>
                    <a:cubicBezTo>
                      <a:pt x="200" y="148"/>
                      <a:pt x="216" y="132"/>
                      <a:pt x="216" y="113"/>
                    </a:cubicBezTo>
                    <a:cubicBezTo>
                      <a:pt x="216" y="111"/>
                      <a:pt x="216" y="111"/>
                      <a:pt x="216" y="111"/>
                    </a:cubicBezTo>
                    <a:cubicBezTo>
                      <a:pt x="216" y="93"/>
                      <a:pt x="202" y="78"/>
                      <a:pt x="184" y="76"/>
                    </a:cubicBezTo>
                    <a:close/>
                    <a:moveTo>
                      <a:pt x="116" y="97"/>
                    </a:moveTo>
                    <a:cubicBezTo>
                      <a:pt x="115" y="96"/>
                      <a:pt x="115" y="96"/>
                      <a:pt x="114" y="96"/>
                    </a:cubicBezTo>
                    <a:cubicBezTo>
                      <a:pt x="112" y="95"/>
                      <a:pt x="111" y="95"/>
                      <a:pt x="109" y="97"/>
                    </a:cubicBezTo>
                    <a:cubicBezTo>
                      <a:pt x="85" y="120"/>
                      <a:pt x="85" y="120"/>
                      <a:pt x="85" y="120"/>
                    </a:cubicBezTo>
                    <a:cubicBezTo>
                      <a:pt x="84" y="122"/>
                      <a:pt x="84" y="124"/>
                      <a:pt x="85" y="126"/>
                    </a:cubicBezTo>
                    <a:cubicBezTo>
                      <a:pt x="86" y="126"/>
                      <a:pt x="87" y="127"/>
                      <a:pt x="88" y="127"/>
                    </a:cubicBezTo>
                    <a:cubicBezTo>
                      <a:pt x="89" y="127"/>
                      <a:pt x="90" y="126"/>
                      <a:pt x="91" y="126"/>
                    </a:cubicBezTo>
                    <a:cubicBezTo>
                      <a:pt x="108" y="109"/>
                      <a:pt x="108" y="109"/>
                      <a:pt x="108" y="109"/>
                    </a:cubicBezTo>
                    <a:cubicBezTo>
                      <a:pt x="108" y="184"/>
                      <a:pt x="108" y="184"/>
                      <a:pt x="108" y="184"/>
                    </a:cubicBezTo>
                    <a:cubicBezTo>
                      <a:pt x="108" y="186"/>
                      <a:pt x="110" y="188"/>
                      <a:pt x="112" y="188"/>
                    </a:cubicBezTo>
                    <a:cubicBezTo>
                      <a:pt x="114" y="188"/>
                      <a:pt x="116" y="186"/>
                      <a:pt x="116" y="184"/>
                    </a:cubicBezTo>
                    <a:cubicBezTo>
                      <a:pt x="116" y="109"/>
                      <a:pt x="116" y="109"/>
                      <a:pt x="116" y="109"/>
                    </a:cubicBezTo>
                    <a:cubicBezTo>
                      <a:pt x="133" y="126"/>
                      <a:pt x="133" y="126"/>
                      <a:pt x="133" y="126"/>
                    </a:cubicBezTo>
                    <a:cubicBezTo>
                      <a:pt x="134" y="127"/>
                      <a:pt x="135" y="128"/>
                      <a:pt x="136" y="128"/>
                    </a:cubicBezTo>
                    <a:cubicBezTo>
                      <a:pt x="137" y="128"/>
                      <a:pt x="138" y="127"/>
                      <a:pt x="139" y="127"/>
                    </a:cubicBezTo>
                    <a:cubicBezTo>
                      <a:pt x="141" y="125"/>
                      <a:pt x="141" y="122"/>
                      <a:pt x="139" y="121"/>
                    </a:cubicBezTo>
                    <a:lnTo>
                      <a:pt x="116" y="97"/>
                    </a:lnTo>
                    <a:close/>
                  </a:path>
                </a:pathLst>
              </a:custGeom>
              <a:solidFill>
                <a:schemeClr val="bg1"/>
              </a:solidFill>
              <a:ln w="9525">
                <a:solidFill>
                  <a:schemeClr val="bg1"/>
                </a:solidFill>
                <a:round/>
                <a:headEnd/>
                <a:tailEnd/>
              </a:ln>
            </p:spPr>
            <p:txBody>
              <a:bodyPr vert="horz" wrap="square" lIns="91416" tIns="45708" rIns="91416" bIns="45708" numCol="1" anchor="t" anchorCtr="0" compatLnSpc="1">
                <a:prstTxWarp prst="textNoShape">
                  <a:avLst/>
                </a:prstTxWarp>
              </a:bodyPr>
              <a:lstStyle/>
              <a:p>
                <a:endParaRPr lang="en-US" sz="1100" dirty="0"/>
              </a:p>
            </p:txBody>
          </p:sp>
          <p:sp>
            <p:nvSpPr>
              <p:cNvPr id="178" name="TextBox 177">
                <a:extLst>
                  <a:ext uri="{FF2B5EF4-FFF2-40B4-BE49-F238E27FC236}">
                    <a16:creationId xmlns:a16="http://schemas.microsoft.com/office/drawing/2014/main" id="{A0C00E6D-7C8A-4809-ADA1-75F4CBA7A602}"/>
                  </a:ext>
                </a:extLst>
              </p:cNvPr>
              <p:cNvSpPr txBox="1"/>
              <p:nvPr/>
            </p:nvSpPr>
            <p:spPr>
              <a:xfrm>
                <a:off x="3797022" y="1859348"/>
                <a:ext cx="1513560" cy="184666"/>
              </a:xfrm>
              <a:prstGeom prst="rect">
                <a:avLst/>
              </a:prstGeom>
              <a:noFill/>
            </p:spPr>
            <p:txBody>
              <a:bodyPr wrap="square" lIns="0" tIns="0" rIns="0" bIns="0" rtlCol="0">
                <a:spAutoFit/>
              </a:bodyPr>
              <a:lstStyle/>
              <a:p>
                <a:pPr lvl="0" algn="ctr" defTabSz="822713">
                  <a:defRPr/>
                </a:pPr>
                <a:r>
                  <a:rPr lang="en-US" sz="1200" kern="0" dirty="0">
                    <a:solidFill>
                      <a:schemeClr val="bg1"/>
                    </a:solidFill>
                    <a:ea typeface="Avenir Book" charset="0"/>
                    <a:cs typeface="Avenir Book" charset="0"/>
                  </a:rPr>
                  <a:t>Increase transform</a:t>
                </a:r>
              </a:p>
            </p:txBody>
          </p:sp>
        </p:grpSp>
      </p:grpSp>
      <p:grpSp>
        <p:nvGrpSpPr>
          <p:cNvPr id="13" name="Group 12">
            <a:extLst>
              <a:ext uri="{FF2B5EF4-FFF2-40B4-BE49-F238E27FC236}">
                <a16:creationId xmlns:a16="http://schemas.microsoft.com/office/drawing/2014/main" id="{560FC86E-1384-D747-B195-D0111326E2A1}"/>
              </a:ext>
            </a:extLst>
          </p:cNvPr>
          <p:cNvGrpSpPr/>
          <p:nvPr/>
        </p:nvGrpSpPr>
        <p:grpSpPr>
          <a:xfrm>
            <a:off x="9631333" y="1239917"/>
            <a:ext cx="1935639" cy="2618134"/>
            <a:chOff x="9631333" y="1239917"/>
            <a:chExt cx="1935639" cy="2618134"/>
          </a:xfrm>
        </p:grpSpPr>
        <p:cxnSp>
          <p:nvCxnSpPr>
            <p:cNvPr id="172" name="Straight Arrow Connector 171"/>
            <p:cNvCxnSpPr/>
            <p:nvPr/>
          </p:nvCxnSpPr>
          <p:spPr>
            <a:xfrm flipV="1">
              <a:off x="10774133" y="1239917"/>
              <a:ext cx="3176" cy="1032456"/>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43F65ADA-CA8B-9247-8BA2-C7B487053AD2}"/>
                </a:ext>
              </a:extLst>
            </p:cNvPr>
            <p:cNvGrpSpPr/>
            <p:nvPr/>
          </p:nvGrpSpPr>
          <p:grpSpPr>
            <a:xfrm>
              <a:off x="9631333" y="2272373"/>
              <a:ext cx="1935639" cy="1585678"/>
              <a:chOff x="9631333" y="2272373"/>
              <a:chExt cx="1935639" cy="1585678"/>
            </a:xfrm>
          </p:grpSpPr>
          <p:cxnSp>
            <p:nvCxnSpPr>
              <p:cNvPr id="91" name="Straight Arrow Connector 90">
                <a:extLst>
                  <a:ext uri="{FF2B5EF4-FFF2-40B4-BE49-F238E27FC236}">
                    <a16:creationId xmlns:a16="http://schemas.microsoft.com/office/drawing/2014/main" id="{01623077-518D-4677-8C4D-6FDE193A1690}"/>
                  </a:ext>
                </a:extLst>
              </p:cNvPr>
              <p:cNvCxnSpPr/>
              <p:nvPr/>
            </p:nvCxnSpPr>
            <p:spPr>
              <a:xfrm>
                <a:off x="9631333" y="3064256"/>
                <a:ext cx="355712" cy="0"/>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28632E82-6EB4-6747-85BE-BDC12E423DA3}"/>
                  </a:ext>
                </a:extLst>
              </p:cNvPr>
              <p:cNvGrpSpPr/>
              <p:nvPr/>
            </p:nvGrpSpPr>
            <p:grpSpPr>
              <a:xfrm>
                <a:off x="9981294" y="2272373"/>
                <a:ext cx="1585678" cy="1585678"/>
                <a:chOff x="9981294" y="2272373"/>
                <a:chExt cx="1585678" cy="1585678"/>
              </a:xfrm>
            </p:grpSpPr>
            <p:sp>
              <p:nvSpPr>
                <p:cNvPr id="140" name="Oval 139">
                  <a:extLst>
                    <a:ext uri="{FF2B5EF4-FFF2-40B4-BE49-F238E27FC236}">
                      <a16:creationId xmlns:a16="http://schemas.microsoft.com/office/drawing/2014/main" id="{234E0D3C-2A35-4265-8331-542A5B5B24BB}"/>
                    </a:ext>
                  </a:extLst>
                </p:cNvPr>
                <p:cNvSpPr/>
                <p:nvPr/>
              </p:nvSpPr>
              <p:spPr>
                <a:xfrm>
                  <a:off x="9981294" y="2272373"/>
                  <a:ext cx="1585678" cy="158567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90000"/>
                    </a:lnSpc>
                  </a:pPr>
                  <a:endParaRPr lang="en-US" sz="1200" b="1" dirty="0"/>
                </a:p>
                <a:p>
                  <a:pPr algn="ctr">
                    <a:lnSpc>
                      <a:spcPct val="90000"/>
                    </a:lnSpc>
                  </a:pPr>
                  <a:endParaRPr lang="en-US" sz="1200" b="1" dirty="0"/>
                </a:p>
                <a:p>
                  <a:pPr algn="ctr">
                    <a:lnSpc>
                      <a:spcPct val="90000"/>
                    </a:lnSpc>
                  </a:pPr>
                  <a:endParaRPr lang="en-US" sz="1200" b="1" dirty="0"/>
                </a:p>
              </p:txBody>
            </p:sp>
            <p:sp>
              <p:nvSpPr>
                <p:cNvPr id="168" name="TextBox 167">
                  <a:extLst>
                    <a:ext uri="{FF2B5EF4-FFF2-40B4-BE49-F238E27FC236}">
                      <a16:creationId xmlns:a16="http://schemas.microsoft.com/office/drawing/2014/main" id="{A0C00E6D-7C8A-4809-ADA1-75F4CBA7A602}"/>
                    </a:ext>
                  </a:extLst>
                </p:cNvPr>
                <p:cNvSpPr txBox="1"/>
                <p:nvPr/>
              </p:nvSpPr>
              <p:spPr>
                <a:xfrm>
                  <a:off x="10090816" y="3010666"/>
                  <a:ext cx="1334804" cy="561909"/>
                </a:xfrm>
                <a:prstGeom prst="rect">
                  <a:avLst/>
                </a:prstGeom>
                <a:noFill/>
              </p:spPr>
              <p:txBody>
                <a:bodyPr wrap="square" lIns="0" tIns="0" rIns="0" bIns="0" rtlCol="0">
                  <a:spAutoFit/>
                </a:bodyPr>
                <a:lstStyle/>
                <a:p>
                  <a:pPr lvl="0" algn="ctr" defTabSz="822713">
                    <a:defRPr/>
                  </a:pPr>
                  <a:r>
                    <a:rPr lang="en-US" sz="1200" kern="0" dirty="0">
                      <a:solidFill>
                        <a:schemeClr val="bg1"/>
                      </a:solidFill>
                      <a:ea typeface="Avenir Book" charset="0"/>
                      <a:cs typeface="Avenir Book" charset="0"/>
                    </a:rPr>
                    <a:t>Deliver measurable outcomes</a:t>
                  </a:r>
                </a:p>
              </p:txBody>
            </p:sp>
            <p:sp>
              <p:nvSpPr>
                <p:cNvPr id="180" name="Freeform 5"/>
                <p:cNvSpPr>
                  <a:spLocks noChangeAspect="1" noEditPoints="1"/>
                </p:cNvSpPr>
                <p:nvPr/>
              </p:nvSpPr>
              <p:spPr bwMode="auto">
                <a:xfrm>
                  <a:off x="10574029" y="2502373"/>
                  <a:ext cx="366216" cy="330282"/>
                </a:xfrm>
                <a:custGeom>
                  <a:avLst/>
                  <a:gdLst>
                    <a:gd name="T0" fmla="*/ 383 w 479"/>
                    <a:gd name="T1" fmla="*/ 0 h 432"/>
                    <a:gd name="T2" fmla="*/ 383 w 479"/>
                    <a:gd name="T3" fmla="*/ 19 h 432"/>
                    <a:gd name="T4" fmla="*/ 446 w 479"/>
                    <a:gd name="T5" fmla="*/ 19 h 432"/>
                    <a:gd name="T6" fmla="*/ 304 w 479"/>
                    <a:gd name="T7" fmla="*/ 158 h 432"/>
                    <a:gd name="T8" fmla="*/ 189 w 479"/>
                    <a:gd name="T9" fmla="*/ 55 h 432"/>
                    <a:gd name="T10" fmla="*/ 0 w 479"/>
                    <a:gd name="T11" fmla="*/ 165 h 432"/>
                    <a:gd name="T12" fmla="*/ 9 w 479"/>
                    <a:gd name="T13" fmla="*/ 180 h 432"/>
                    <a:gd name="T14" fmla="*/ 187 w 479"/>
                    <a:gd name="T15" fmla="*/ 79 h 432"/>
                    <a:gd name="T16" fmla="*/ 304 w 479"/>
                    <a:gd name="T17" fmla="*/ 187 h 432"/>
                    <a:gd name="T18" fmla="*/ 460 w 479"/>
                    <a:gd name="T19" fmla="*/ 33 h 432"/>
                    <a:gd name="T20" fmla="*/ 460 w 479"/>
                    <a:gd name="T21" fmla="*/ 96 h 432"/>
                    <a:gd name="T22" fmla="*/ 479 w 479"/>
                    <a:gd name="T23" fmla="*/ 96 h 432"/>
                    <a:gd name="T24" fmla="*/ 479 w 479"/>
                    <a:gd name="T25" fmla="*/ 0 h 432"/>
                    <a:gd name="T26" fmla="*/ 383 w 479"/>
                    <a:gd name="T27" fmla="*/ 0 h 432"/>
                    <a:gd name="T28" fmla="*/ 460 w 479"/>
                    <a:gd name="T29" fmla="*/ 19 h 432"/>
                    <a:gd name="T30" fmla="*/ 460 w 479"/>
                    <a:gd name="T31" fmla="*/ 19 h 432"/>
                    <a:gd name="T32" fmla="*/ 460 w 479"/>
                    <a:gd name="T33" fmla="*/ 19 h 432"/>
                    <a:gd name="T34" fmla="*/ 460 w 479"/>
                    <a:gd name="T35" fmla="*/ 19 h 432"/>
                    <a:gd name="T36" fmla="*/ 180 w 479"/>
                    <a:gd name="T37" fmla="*/ 151 h 432"/>
                    <a:gd name="T38" fmla="*/ 76 w 479"/>
                    <a:gd name="T39" fmla="*/ 206 h 432"/>
                    <a:gd name="T40" fmla="*/ 76 w 479"/>
                    <a:gd name="T41" fmla="*/ 432 h 432"/>
                    <a:gd name="T42" fmla="*/ 422 w 479"/>
                    <a:gd name="T43" fmla="*/ 432 h 432"/>
                    <a:gd name="T44" fmla="*/ 422 w 479"/>
                    <a:gd name="T45" fmla="*/ 163 h 432"/>
                    <a:gd name="T46" fmla="*/ 304 w 479"/>
                    <a:gd name="T47" fmla="*/ 256 h 432"/>
                    <a:gd name="T48" fmla="*/ 180 w 479"/>
                    <a:gd name="T49" fmla="*/ 151 h 432"/>
                    <a:gd name="T50" fmla="*/ 403 w 479"/>
                    <a:gd name="T51" fmla="*/ 412 h 432"/>
                    <a:gd name="T52" fmla="*/ 96 w 479"/>
                    <a:gd name="T53" fmla="*/ 412 h 432"/>
                    <a:gd name="T54" fmla="*/ 96 w 479"/>
                    <a:gd name="T55" fmla="*/ 218 h 432"/>
                    <a:gd name="T56" fmla="*/ 177 w 479"/>
                    <a:gd name="T57" fmla="*/ 175 h 432"/>
                    <a:gd name="T58" fmla="*/ 304 w 479"/>
                    <a:gd name="T59" fmla="*/ 280 h 432"/>
                    <a:gd name="T60" fmla="*/ 403 w 479"/>
                    <a:gd name="T61" fmla="*/ 204 h 432"/>
                    <a:gd name="T62" fmla="*/ 403 w 479"/>
                    <a:gd name="T63" fmla="*/ 41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79" h="432">
                      <a:moveTo>
                        <a:pt x="383" y="0"/>
                      </a:moveTo>
                      <a:lnTo>
                        <a:pt x="383" y="19"/>
                      </a:lnTo>
                      <a:lnTo>
                        <a:pt x="446" y="19"/>
                      </a:lnTo>
                      <a:lnTo>
                        <a:pt x="304" y="158"/>
                      </a:lnTo>
                      <a:lnTo>
                        <a:pt x="189" y="55"/>
                      </a:lnTo>
                      <a:lnTo>
                        <a:pt x="0" y="165"/>
                      </a:lnTo>
                      <a:lnTo>
                        <a:pt x="9" y="180"/>
                      </a:lnTo>
                      <a:lnTo>
                        <a:pt x="187" y="79"/>
                      </a:lnTo>
                      <a:lnTo>
                        <a:pt x="304" y="187"/>
                      </a:lnTo>
                      <a:lnTo>
                        <a:pt x="460" y="33"/>
                      </a:lnTo>
                      <a:lnTo>
                        <a:pt x="460" y="96"/>
                      </a:lnTo>
                      <a:lnTo>
                        <a:pt x="479" y="96"/>
                      </a:lnTo>
                      <a:lnTo>
                        <a:pt x="479" y="0"/>
                      </a:lnTo>
                      <a:lnTo>
                        <a:pt x="383" y="0"/>
                      </a:lnTo>
                      <a:close/>
                      <a:moveTo>
                        <a:pt x="460" y="19"/>
                      </a:moveTo>
                      <a:lnTo>
                        <a:pt x="460" y="19"/>
                      </a:lnTo>
                      <a:lnTo>
                        <a:pt x="460" y="19"/>
                      </a:lnTo>
                      <a:lnTo>
                        <a:pt x="460" y="19"/>
                      </a:lnTo>
                      <a:close/>
                      <a:moveTo>
                        <a:pt x="180" y="151"/>
                      </a:moveTo>
                      <a:lnTo>
                        <a:pt x="76" y="206"/>
                      </a:lnTo>
                      <a:lnTo>
                        <a:pt x="76" y="432"/>
                      </a:lnTo>
                      <a:lnTo>
                        <a:pt x="422" y="432"/>
                      </a:lnTo>
                      <a:lnTo>
                        <a:pt x="422" y="163"/>
                      </a:lnTo>
                      <a:lnTo>
                        <a:pt x="304" y="256"/>
                      </a:lnTo>
                      <a:lnTo>
                        <a:pt x="180" y="151"/>
                      </a:lnTo>
                      <a:close/>
                      <a:moveTo>
                        <a:pt x="403" y="412"/>
                      </a:moveTo>
                      <a:lnTo>
                        <a:pt x="96" y="412"/>
                      </a:lnTo>
                      <a:lnTo>
                        <a:pt x="96" y="218"/>
                      </a:lnTo>
                      <a:lnTo>
                        <a:pt x="177" y="175"/>
                      </a:lnTo>
                      <a:lnTo>
                        <a:pt x="304" y="280"/>
                      </a:lnTo>
                      <a:lnTo>
                        <a:pt x="403" y="204"/>
                      </a:lnTo>
                      <a:lnTo>
                        <a:pt x="403" y="412"/>
                      </a:lnTo>
                      <a:close/>
                    </a:path>
                  </a:pathLst>
                </a:custGeom>
                <a:solidFill>
                  <a:schemeClr val="bg1"/>
                </a:solidFill>
                <a:ln>
                  <a:noFill/>
                </a:ln>
              </p:spPr>
              <p:txBody>
                <a:bodyPr vert="horz" wrap="square" lIns="91416" tIns="45708" rIns="91416" bIns="45708" numCol="1" anchor="t" anchorCtr="0" compatLnSpc="1">
                  <a:prstTxWarp prst="textNoShape">
                    <a:avLst/>
                  </a:prstTxWarp>
                </a:bodyPr>
                <a:lstStyle/>
                <a:p>
                  <a:endParaRPr lang="en-US" sz="1798" dirty="0"/>
                </a:p>
              </p:txBody>
            </p:sp>
          </p:grpSp>
        </p:grpSp>
      </p:grpSp>
      <p:grpSp>
        <p:nvGrpSpPr>
          <p:cNvPr id="11" name="Group 10">
            <a:extLst>
              <a:ext uri="{FF2B5EF4-FFF2-40B4-BE49-F238E27FC236}">
                <a16:creationId xmlns:a16="http://schemas.microsoft.com/office/drawing/2014/main" id="{25E744F7-C6C3-1049-8426-1B181866C4FA}"/>
              </a:ext>
            </a:extLst>
          </p:cNvPr>
          <p:cNvGrpSpPr/>
          <p:nvPr/>
        </p:nvGrpSpPr>
        <p:grpSpPr>
          <a:xfrm>
            <a:off x="7462839" y="2321013"/>
            <a:ext cx="2079211" cy="1585678"/>
            <a:chOff x="7462839" y="2321013"/>
            <a:chExt cx="2079211" cy="1585678"/>
          </a:xfrm>
        </p:grpSpPr>
        <p:cxnSp>
          <p:nvCxnSpPr>
            <p:cNvPr id="92" name="Straight Arrow Connector 91"/>
            <p:cNvCxnSpPr/>
            <p:nvPr/>
          </p:nvCxnSpPr>
          <p:spPr>
            <a:xfrm>
              <a:off x="7462839" y="3112874"/>
              <a:ext cx="435161" cy="978"/>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3D469144-F609-3B46-8AC9-45C1188C1645}"/>
                </a:ext>
              </a:extLst>
            </p:cNvPr>
            <p:cNvGrpSpPr/>
            <p:nvPr/>
          </p:nvGrpSpPr>
          <p:grpSpPr>
            <a:xfrm>
              <a:off x="7956372" y="2321013"/>
              <a:ext cx="1585678" cy="1585678"/>
              <a:chOff x="7956372" y="2321013"/>
              <a:chExt cx="1585678" cy="1585678"/>
            </a:xfrm>
          </p:grpSpPr>
          <p:sp>
            <p:nvSpPr>
              <p:cNvPr id="93" name="Oval 92">
                <a:extLst>
                  <a:ext uri="{FF2B5EF4-FFF2-40B4-BE49-F238E27FC236}">
                    <a16:creationId xmlns:a16="http://schemas.microsoft.com/office/drawing/2014/main" id="{157843CE-3373-46FF-BEB9-79B7349BC183}"/>
                  </a:ext>
                </a:extLst>
              </p:cNvPr>
              <p:cNvSpPr/>
              <p:nvPr/>
            </p:nvSpPr>
            <p:spPr>
              <a:xfrm>
                <a:off x="7956372" y="2321013"/>
                <a:ext cx="1585678" cy="158567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90000"/>
                  </a:lnSpc>
                </a:pPr>
                <a:endParaRPr lang="en-US" sz="1200" dirty="0"/>
              </a:p>
              <a:p>
                <a:pPr algn="ctr">
                  <a:lnSpc>
                    <a:spcPct val="90000"/>
                  </a:lnSpc>
                </a:pPr>
                <a:endParaRPr lang="en-US" sz="1200" dirty="0"/>
              </a:p>
              <a:p>
                <a:pPr algn="ctr">
                  <a:lnSpc>
                    <a:spcPct val="90000"/>
                  </a:lnSpc>
                </a:pPr>
                <a:endParaRPr lang="en-US" sz="1200" dirty="0"/>
              </a:p>
              <a:p>
                <a:pPr algn="ctr">
                  <a:lnSpc>
                    <a:spcPct val="90000"/>
                  </a:lnSpc>
                </a:pPr>
                <a:endParaRPr lang="en-US" sz="1200" dirty="0"/>
              </a:p>
              <a:p>
                <a:pPr algn="ctr">
                  <a:lnSpc>
                    <a:spcPct val="90000"/>
                  </a:lnSpc>
                </a:pPr>
                <a:endParaRPr lang="en-US" sz="1200" dirty="0"/>
              </a:p>
            </p:txBody>
          </p:sp>
          <p:sp>
            <p:nvSpPr>
              <p:cNvPr id="163" name="TextBox 162">
                <a:extLst>
                  <a:ext uri="{FF2B5EF4-FFF2-40B4-BE49-F238E27FC236}">
                    <a16:creationId xmlns:a16="http://schemas.microsoft.com/office/drawing/2014/main" id="{A0C00E6D-7C8A-4809-ADA1-75F4CBA7A602}"/>
                  </a:ext>
                </a:extLst>
              </p:cNvPr>
              <p:cNvSpPr txBox="1"/>
              <p:nvPr/>
            </p:nvSpPr>
            <p:spPr>
              <a:xfrm>
                <a:off x="8257564" y="3015563"/>
                <a:ext cx="1001095" cy="738664"/>
              </a:xfrm>
              <a:prstGeom prst="rect">
                <a:avLst/>
              </a:prstGeom>
              <a:noFill/>
            </p:spPr>
            <p:txBody>
              <a:bodyPr wrap="square" lIns="0" tIns="0" rIns="0" bIns="0" rtlCol="0">
                <a:spAutoFit/>
              </a:bodyPr>
              <a:lstStyle/>
              <a:p>
                <a:pPr marL="0" marR="0" lvl="0" indent="0" algn="ctr" defTabSz="822713" eaLnBrk="1" fontAlgn="auto" latinLnBrk="0" hangingPunct="1">
                  <a:lnSpc>
                    <a:spcPct val="100000"/>
                  </a:lnSpc>
                  <a:spcBef>
                    <a:spcPts val="0"/>
                  </a:spcBef>
                  <a:spcAft>
                    <a:spcPts val="0"/>
                  </a:spcAft>
                  <a:buClrTx/>
                  <a:buSzTx/>
                  <a:buFontTx/>
                  <a:buNone/>
                  <a:tabLst/>
                  <a:defRPr/>
                </a:pPr>
                <a:r>
                  <a:rPr kumimoji="0" lang="en-US" sz="1200" i="0" u="none" strike="noStrike" kern="0" cap="none" spc="0" normalizeH="0" baseline="0" noProof="0" dirty="0">
                    <a:ln>
                      <a:noFill/>
                    </a:ln>
                    <a:solidFill>
                      <a:schemeClr val="bg1"/>
                    </a:solidFill>
                    <a:effectLst/>
                    <a:uLnTx/>
                    <a:uFillTx/>
                    <a:ea typeface="Avenir Book" charset="0"/>
                    <a:cs typeface="Avenir Book" charset="0"/>
                  </a:rPr>
                  <a:t>Work:</a:t>
                </a:r>
              </a:p>
              <a:p>
                <a:pPr marL="0" marR="0" lvl="0" indent="0" algn="ctr" defTabSz="822713" eaLnBrk="1" fontAlgn="auto" latinLnBrk="0" hangingPunct="1">
                  <a:lnSpc>
                    <a:spcPct val="100000"/>
                  </a:lnSpc>
                  <a:spcBef>
                    <a:spcPts val="0"/>
                  </a:spcBef>
                  <a:spcAft>
                    <a:spcPts val="0"/>
                  </a:spcAft>
                  <a:buClrTx/>
                  <a:buSzTx/>
                  <a:buFontTx/>
                  <a:buNone/>
                  <a:tabLst/>
                  <a:defRPr/>
                </a:pPr>
                <a:r>
                  <a:rPr kumimoji="0" lang="en-US" sz="1200" i="0" u="none" strike="noStrike" kern="0" cap="none" spc="0" normalizeH="0" baseline="0" noProof="0" dirty="0">
                    <a:ln>
                      <a:noFill/>
                    </a:ln>
                    <a:solidFill>
                      <a:schemeClr val="bg1"/>
                    </a:solidFill>
                    <a:effectLst/>
                    <a:uLnTx/>
                    <a:uFillTx/>
                    <a:ea typeface="Avenir Book" charset="0"/>
                    <a:cs typeface="Avenir Book" charset="0"/>
                  </a:rPr>
                  <a:t>Waterfall</a:t>
                </a:r>
                <a:r>
                  <a:rPr lang="en-US" sz="1200" kern="0" dirty="0">
                    <a:solidFill>
                      <a:schemeClr val="bg1"/>
                    </a:solidFill>
                    <a:ea typeface="Avenir Book" charset="0"/>
                    <a:cs typeface="Avenir Book" charset="0"/>
                  </a:rPr>
                  <a:t>, </a:t>
                </a:r>
                <a:r>
                  <a:rPr kumimoji="0" lang="en-US" sz="1200" i="0" u="none" strike="noStrike" kern="0" cap="none" spc="0" normalizeH="0" baseline="0" noProof="0" dirty="0">
                    <a:ln>
                      <a:noFill/>
                    </a:ln>
                    <a:solidFill>
                      <a:schemeClr val="bg1"/>
                    </a:solidFill>
                    <a:effectLst/>
                    <a:uLnTx/>
                    <a:uFillTx/>
                    <a:ea typeface="Avenir Book" charset="0"/>
                    <a:cs typeface="Avenir Book" charset="0"/>
                  </a:rPr>
                  <a:t>Agile,</a:t>
                </a:r>
                <a:r>
                  <a:rPr kumimoji="0" lang="en-US" sz="1200" i="0" u="none" strike="noStrike" kern="0" cap="none" spc="0" normalizeH="0" noProof="0" dirty="0">
                    <a:ln>
                      <a:noFill/>
                    </a:ln>
                    <a:solidFill>
                      <a:schemeClr val="bg1"/>
                    </a:solidFill>
                    <a:effectLst/>
                    <a:uLnTx/>
                    <a:uFillTx/>
                    <a:ea typeface="Avenir Book" charset="0"/>
                    <a:cs typeface="Avenir Book" charset="0"/>
                  </a:rPr>
                  <a:t> </a:t>
                </a:r>
                <a:r>
                  <a:rPr lang="en-US" sz="1200" kern="0" dirty="0" err="1">
                    <a:solidFill>
                      <a:schemeClr val="bg1"/>
                    </a:solidFill>
                    <a:ea typeface="Avenir Book" charset="0"/>
                    <a:cs typeface="Avenir Book" charset="0"/>
                  </a:rPr>
                  <a:t>SAFe</a:t>
                </a:r>
                <a:r>
                  <a:rPr lang="en-US" sz="1200" kern="0" dirty="0">
                    <a:solidFill>
                      <a:schemeClr val="bg1"/>
                    </a:solidFill>
                    <a:ea typeface="Avenir Book" charset="0"/>
                    <a:cs typeface="Avenir Book" charset="0"/>
                  </a:rPr>
                  <a:t>, </a:t>
                </a:r>
                <a:r>
                  <a:rPr kumimoji="0" lang="en-US" sz="1200" i="0" u="none" strike="noStrike" kern="0" cap="none" spc="0" normalizeH="0" baseline="0" noProof="0" dirty="0">
                    <a:ln>
                      <a:noFill/>
                    </a:ln>
                    <a:solidFill>
                      <a:schemeClr val="bg1"/>
                    </a:solidFill>
                    <a:effectLst/>
                    <a:uLnTx/>
                    <a:uFillTx/>
                    <a:ea typeface="Avenir Book" charset="0"/>
                    <a:cs typeface="Avenir Book" charset="0"/>
                  </a:rPr>
                  <a:t>Hybrid</a:t>
                </a:r>
              </a:p>
            </p:txBody>
          </p:sp>
          <p:grpSp>
            <p:nvGrpSpPr>
              <p:cNvPr id="185" name="Group 4"/>
              <p:cNvGrpSpPr>
                <a:grpSpLocks noChangeAspect="1"/>
              </p:cNvGrpSpPr>
              <p:nvPr/>
            </p:nvGrpSpPr>
            <p:grpSpPr bwMode="auto">
              <a:xfrm>
                <a:off x="8506015" y="2521594"/>
                <a:ext cx="504193" cy="449444"/>
                <a:chOff x="3683" y="3222"/>
                <a:chExt cx="792" cy="706"/>
              </a:xfrm>
              <a:solidFill>
                <a:schemeClr val="bg1"/>
              </a:solidFill>
            </p:grpSpPr>
            <p:sp>
              <p:nvSpPr>
                <p:cNvPr id="186" name="Freeform 5"/>
                <p:cNvSpPr>
                  <a:spLocks noEditPoints="1"/>
                </p:cNvSpPr>
                <p:nvPr/>
              </p:nvSpPr>
              <p:spPr bwMode="auto">
                <a:xfrm>
                  <a:off x="3962" y="3417"/>
                  <a:ext cx="513" cy="511"/>
                </a:xfrm>
                <a:custGeom>
                  <a:avLst/>
                  <a:gdLst>
                    <a:gd name="T0" fmla="*/ 101 w 215"/>
                    <a:gd name="T1" fmla="*/ 189 h 214"/>
                    <a:gd name="T2" fmla="*/ 70 w 215"/>
                    <a:gd name="T3" fmla="*/ 204 h 214"/>
                    <a:gd name="T4" fmla="*/ 40 w 215"/>
                    <a:gd name="T5" fmla="*/ 182 h 214"/>
                    <a:gd name="T6" fmla="*/ 40 w 215"/>
                    <a:gd name="T7" fmla="*/ 153 h 214"/>
                    <a:gd name="T8" fmla="*/ 3 w 215"/>
                    <a:gd name="T9" fmla="*/ 139 h 214"/>
                    <a:gd name="T10" fmla="*/ 18 w 215"/>
                    <a:gd name="T11" fmla="*/ 103 h 214"/>
                    <a:gd name="T12" fmla="*/ 22 w 215"/>
                    <a:gd name="T13" fmla="*/ 89 h 214"/>
                    <a:gd name="T14" fmla="*/ 18 w 215"/>
                    <a:gd name="T15" fmla="*/ 50 h 214"/>
                    <a:gd name="T16" fmla="*/ 54 w 215"/>
                    <a:gd name="T17" fmla="*/ 44 h 214"/>
                    <a:gd name="T18" fmla="*/ 61 w 215"/>
                    <a:gd name="T19" fmla="*/ 14 h 214"/>
                    <a:gd name="T20" fmla="*/ 89 w 215"/>
                    <a:gd name="T21" fmla="*/ 0 h 214"/>
                    <a:gd name="T22" fmla="*/ 123 w 215"/>
                    <a:gd name="T23" fmla="*/ 25 h 214"/>
                    <a:gd name="T24" fmla="*/ 157 w 215"/>
                    <a:gd name="T25" fmla="*/ 12 h 214"/>
                    <a:gd name="T26" fmla="*/ 172 w 215"/>
                    <a:gd name="T27" fmla="*/ 48 h 214"/>
                    <a:gd name="T28" fmla="*/ 182 w 215"/>
                    <a:gd name="T29" fmla="*/ 59 h 214"/>
                    <a:gd name="T30" fmla="*/ 213 w 215"/>
                    <a:gd name="T31" fmla="*/ 83 h 214"/>
                    <a:gd name="T32" fmla="*/ 189 w 215"/>
                    <a:gd name="T33" fmla="*/ 113 h 214"/>
                    <a:gd name="T34" fmla="*/ 203 w 215"/>
                    <a:gd name="T35" fmla="*/ 139 h 214"/>
                    <a:gd name="T36" fmla="*/ 176 w 215"/>
                    <a:gd name="T37" fmla="*/ 175 h 214"/>
                    <a:gd name="T38" fmla="*/ 154 w 215"/>
                    <a:gd name="T39" fmla="*/ 175 h 214"/>
                    <a:gd name="T40" fmla="*/ 132 w 215"/>
                    <a:gd name="T41" fmla="*/ 213 h 214"/>
                    <a:gd name="T42" fmla="*/ 91 w 215"/>
                    <a:gd name="T43" fmla="*/ 179 h 214"/>
                    <a:gd name="T44" fmla="*/ 111 w 215"/>
                    <a:gd name="T45" fmla="*/ 195 h 214"/>
                    <a:gd name="T46" fmla="*/ 137 w 215"/>
                    <a:gd name="T47" fmla="*/ 204 h 214"/>
                    <a:gd name="T48" fmla="*/ 147 w 215"/>
                    <a:gd name="T49" fmla="*/ 170 h 214"/>
                    <a:gd name="T50" fmla="*/ 169 w 215"/>
                    <a:gd name="T51" fmla="*/ 165 h 214"/>
                    <a:gd name="T52" fmla="*/ 194 w 215"/>
                    <a:gd name="T53" fmla="*/ 153 h 214"/>
                    <a:gd name="T54" fmla="*/ 179 w 215"/>
                    <a:gd name="T55" fmla="*/ 126 h 214"/>
                    <a:gd name="T56" fmla="*/ 182 w 215"/>
                    <a:gd name="T57" fmla="*/ 107 h 214"/>
                    <a:gd name="T58" fmla="*/ 205 w 215"/>
                    <a:gd name="T59" fmla="*/ 85 h 214"/>
                    <a:gd name="T60" fmla="*/ 188 w 215"/>
                    <a:gd name="T61" fmla="*/ 66 h 214"/>
                    <a:gd name="T62" fmla="*/ 170 w 215"/>
                    <a:gd name="T63" fmla="*/ 67 h 214"/>
                    <a:gd name="T64" fmla="*/ 165 w 215"/>
                    <a:gd name="T65" fmla="*/ 44 h 214"/>
                    <a:gd name="T66" fmla="*/ 153 w 215"/>
                    <a:gd name="T67" fmla="*/ 19 h 214"/>
                    <a:gd name="T68" fmla="*/ 127 w 215"/>
                    <a:gd name="T69" fmla="*/ 34 h 214"/>
                    <a:gd name="T70" fmla="*/ 107 w 215"/>
                    <a:gd name="T71" fmla="*/ 32 h 214"/>
                    <a:gd name="T72" fmla="*/ 85 w 215"/>
                    <a:gd name="T73" fmla="*/ 8 h 214"/>
                    <a:gd name="T74" fmla="*/ 66 w 215"/>
                    <a:gd name="T75" fmla="*/ 29 h 214"/>
                    <a:gd name="T76" fmla="*/ 57 w 215"/>
                    <a:gd name="T77" fmla="*/ 52 h 214"/>
                    <a:gd name="T78" fmla="*/ 38 w 215"/>
                    <a:gd name="T79" fmla="*/ 47 h 214"/>
                    <a:gd name="T80" fmla="*/ 19 w 215"/>
                    <a:gd name="T81" fmla="*/ 73 h 214"/>
                    <a:gd name="T82" fmla="*/ 35 w 215"/>
                    <a:gd name="T83" fmla="*/ 90 h 214"/>
                    <a:gd name="T84" fmla="*/ 20 w 215"/>
                    <a:gd name="T85" fmla="*/ 110 h 214"/>
                    <a:gd name="T86" fmla="*/ 11 w 215"/>
                    <a:gd name="T87" fmla="*/ 137 h 214"/>
                    <a:gd name="T88" fmla="*/ 43 w 215"/>
                    <a:gd name="T89" fmla="*/ 144 h 214"/>
                    <a:gd name="T90" fmla="*/ 55 w 215"/>
                    <a:gd name="T91" fmla="*/ 159 h 214"/>
                    <a:gd name="T92" fmla="*/ 55 w 215"/>
                    <a:gd name="T93" fmla="*/ 189 h 214"/>
                    <a:gd name="T94" fmla="*/ 83 w 215"/>
                    <a:gd name="T95" fmla="*/ 188 h 214"/>
                    <a:gd name="T96" fmla="*/ 61 w 215"/>
                    <a:gd name="T97" fmla="*/ 107 h 214"/>
                    <a:gd name="T98" fmla="*/ 107 w 215"/>
                    <a:gd name="T99" fmla="*/ 153 h 214"/>
                    <a:gd name="T100" fmla="*/ 107 w 215"/>
                    <a:gd name="T101" fmla="*/ 145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15" h="214">
                      <a:moveTo>
                        <a:pt x="126" y="214"/>
                      </a:moveTo>
                      <a:cubicBezTo>
                        <a:pt x="115" y="214"/>
                        <a:pt x="106" y="207"/>
                        <a:pt x="103" y="197"/>
                      </a:cubicBezTo>
                      <a:cubicBezTo>
                        <a:pt x="101" y="189"/>
                        <a:pt x="101" y="189"/>
                        <a:pt x="101" y="189"/>
                      </a:cubicBezTo>
                      <a:cubicBezTo>
                        <a:pt x="98" y="189"/>
                        <a:pt x="95" y="188"/>
                        <a:pt x="92" y="188"/>
                      </a:cubicBezTo>
                      <a:cubicBezTo>
                        <a:pt x="90" y="192"/>
                        <a:pt x="90" y="192"/>
                        <a:pt x="90" y="192"/>
                      </a:cubicBezTo>
                      <a:cubicBezTo>
                        <a:pt x="86" y="199"/>
                        <a:pt x="78" y="204"/>
                        <a:pt x="70" y="204"/>
                      </a:cubicBezTo>
                      <a:cubicBezTo>
                        <a:pt x="66" y="204"/>
                        <a:pt x="62" y="202"/>
                        <a:pt x="58" y="200"/>
                      </a:cubicBezTo>
                      <a:cubicBezTo>
                        <a:pt x="51" y="196"/>
                        <a:pt x="51" y="196"/>
                        <a:pt x="51" y="196"/>
                      </a:cubicBezTo>
                      <a:cubicBezTo>
                        <a:pt x="46" y="193"/>
                        <a:pt x="42" y="188"/>
                        <a:pt x="40" y="182"/>
                      </a:cubicBezTo>
                      <a:cubicBezTo>
                        <a:pt x="39" y="176"/>
                        <a:pt x="40" y="170"/>
                        <a:pt x="43" y="164"/>
                      </a:cubicBezTo>
                      <a:cubicBezTo>
                        <a:pt x="45" y="160"/>
                        <a:pt x="45" y="160"/>
                        <a:pt x="45" y="160"/>
                      </a:cubicBezTo>
                      <a:cubicBezTo>
                        <a:pt x="43" y="158"/>
                        <a:pt x="41" y="156"/>
                        <a:pt x="40" y="153"/>
                      </a:cubicBezTo>
                      <a:cubicBezTo>
                        <a:pt x="32" y="156"/>
                        <a:pt x="32" y="156"/>
                        <a:pt x="32" y="156"/>
                      </a:cubicBezTo>
                      <a:cubicBezTo>
                        <a:pt x="30" y="156"/>
                        <a:pt x="28" y="156"/>
                        <a:pt x="26" y="156"/>
                      </a:cubicBezTo>
                      <a:cubicBezTo>
                        <a:pt x="15" y="156"/>
                        <a:pt x="6" y="149"/>
                        <a:pt x="3" y="139"/>
                      </a:cubicBezTo>
                      <a:cubicBezTo>
                        <a:pt x="1" y="131"/>
                        <a:pt x="1" y="131"/>
                        <a:pt x="1" y="131"/>
                      </a:cubicBezTo>
                      <a:cubicBezTo>
                        <a:pt x="0" y="125"/>
                        <a:pt x="1" y="119"/>
                        <a:pt x="4" y="114"/>
                      </a:cubicBezTo>
                      <a:cubicBezTo>
                        <a:pt x="7" y="108"/>
                        <a:pt x="12" y="104"/>
                        <a:pt x="18" y="103"/>
                      </a:cubicBezTo>
                      <a:cubicBezTo>
                        <a:pt x="25" y="101"/>
                        <a:pt x="25" y="101"/>
                        <a:pt x="25" y="101"/>
                      </a:cubicBezTo>
                      <a:cubicBezTo>
                        <a:pt x="26" y="98"/>
                        <a:pt x="26" y="95"/>
                        <a:pt x="27" y="92"/>
                      </a:cubicBezTo>
                      <a:cubicBezTo>
                        <a:pt x="22" y="89"/>
                        <a:pt x="22" y="89"/>
                        <a:pt x="22" y="89"/>
                      </a:cubicBezTo>
                      <a:cubicBezTo>
                        <a:pt x="17" y="86"/>
                        <a:pt x="13" y="81"/>
                        <a:pt x="12" y="75"/>
                      </a:cubicBezTo>
                      <a:cubicBezTo>
                        <a:pt x="10" y="69"/>
                        <a:pt x="11" y="63"/>
                        <a:pt x="14" y="57"/>
                      </a:cubicBezTo>
                      <a:cubicBezTo>
                        <a:pt x="18" y="50"/>
                        <a:pt x="18" y="50"/>
                        <a:pt x="18" y="50"/>
                      </a:cubicBezTo>
                      <a:cubicBezTo>
                        <a:pt x="22" y="43"/>
                        <a:pt x="30" y="39"/>
                        <a:pt x="38" y="39"/>
                      </a:cubicBezTo>
                      <a:cubicBezTo>
                        <a:pt x="42" y="39"/>
                        <a:pt x="46" y="40"/>
                        <a:pt x="50" y="42"/>
                      </a:cubicBezTo>
                      <a:cubicBezTo>
                        <a:pt x="54" y="44"/>
                        <a:pt x="54" y="44"/>
                        <a:pt x="54" y="44"/>
                      </a:cubicBezTo>
                      <a:cubicBezTo>
                        <a:pt x="56" y="42"/>
                        <a:pt x="58" y="40"/>
                        <a:pt x="61" y="39"/>
                      </a:cubicBezTo>
                      <a:cubicBezTo>
                        <a:pt x="59" y="31"/>
                        <a:pt x="59" y="31"/>
                        <a:pt x="59" y="31"/>
                      </a:cubicBezTo>
                      <a:cubicBezTo>
                        <a:pt x="57" y="25"/>
                        <a:pt x="58" y="19"/>
                        <a:pt x="61" y="14"/>
                      </a:cubicBezTo>
                      <a:cubicBezTo>
                        <a:pt x="64" y="8"/>
                        <a:pt x="69" y="4"/>
                        <a:pt x="75" y="3"/>
                      </a:cubicBezTo>
                      <a:cubicBezTo>
                        <a:pt x="83" y="1"/>
                        <a:pt x="83" y="1"/>
                        <a:pt x="83" y="1"/>
                      </a:cubicBezTo>
                      <a:cubicBezTo>
                        <a:pt x="85" y="0"/>
                        <a:pt x="87" y="0"/>
                        <a:pt x="89" y="0"/>
                      </a:cubicBezTo>
                      <a:cubicBezTo>
                        <a:pt x="99" y="0"/>
                        <a:pt x="109" y="7"/>
                        <a:pt x="111" y="17"/>
                      </a:cubicBezTo>
                      <a:cubicBezTo>
                        <a:pt x="113" y="24"/>
                        <a:pt x="113" y="24"/>
                        <a:pt x="113" y="24"/>
                      </a:cubicBezTo>
                      <a:cubicBezTo>
                        <a:pt x="116" y="24"/>
                        <a:pt x="119" y="25"/>
                        <a:pt x="123" y="25"/>
                      </a:cubicBezTo>
                      <a:cubicBezTo>
                        <a:pt x="125" y="21"/>
                        <a:pt x="125" y="21"/>
                        <a:pt x="125" y="21"/>
                      </a:cubicBezTo>
                      <a:cubicBezTo>
                        <a:pt x="129" y="14"/>
                        <a:pt x="137" y="9"/>
                        <a:pt x="145" y="9"/>
                      </a:cubicBezTo>
                      <a:cubicBezTo>
                        <a:pt x="149" y="9"/>
                        <a:pt x="153" y="10"/>
                        <a:pt x="157" y="12"/>
                      </a:cubicBezTo>
                      <a:cubicBezTo>
                        <a:pt x="164" y="16"/>
                        <a:pt x="164" y="16"/>
                        <a:pt x="164" y="16"/>
                      </a:cubicBezTo>
                      <a:cubicBezTo>
                        <a:pt x="169" y="20"/>
                        <a:pt x="173" y="25"/>
                        <a:pt x="175" y="31"/>
                      </a:cubicBezTo>
                      <a:cubicBezTo>
                        <a:pt x="176" y="37"/>
                        <a:pt x="175" y="43"/>
                        <a:pt x="172" y="48"/>
                      </a:cubicBezTo>
                      <a:cubicBezTo>
                        <a:pt x="170" y="53"/>
                        <a:pt x="170" y="53"/>
                        <a:pt x="170" y="53"/>
                      </a:cubicBezTo>
                      <a:cubicBezTo>
                        <a:pt x="172" y="55"/>
                        <a:pt x="174" y="58"/>
                        <a:pt x="175" y="60"/>
                      </a:cubicBezTo>
                      <a:cubicBezTo>
                        <a:pt x="182" y="59"/>
                        <a:pt x="182" y="59"/>
                        <a:pt x="182" y="59"/>
                      </a:cubicBezTo>
                      <a:cubicBezTo>
                        <a:pt x="184" y="58"/>
                        <a:pt x="186" y="58"/>
                        <a:pt x="188" y="58"/>
                      </a:cubicBezTo>
                      <a:cubicBezTo>
                        <a:pt x="199" y="58"/>
                        <a:pt x="208" y="65"/>
                        <a:pt x="211" y="75"/>
                      </a:cubicBezTo>
                      <a:cubicBezTo>
                        <a:pt x="213" y="83"/>
                        <a:pt x="213" y="83"/>
                        <a:pt x="213" y="83"/>
                      </a:cubicBezTo>
                      <a:cubicBezTo>
                        <a:pt x="215" y="89"/>
                        <a:pt x="214" y="95"/>
                        <a:pt x="211" y="101"/>
                      </a:cubicBezTo>
                      <a:cubicBezTo>
                        <a:pt x="208" y="106"/>
                        <a:pt x="202" y="110"/>
                        <a:pt x="196" y="111"/>
                      </a:cubicBezTo>
                      <a:cubicBezTo>
                        <a:pt x="189" y="113"/>
                        <a:pt x="189" y="113"/>
                        <a:pt x="189" y="113"/>
                      </a:cubicBezTo>
                      <a:cubicBezTo>
                        <a:pt x="189" y="116"/>
                        <a:pt x="189" y="119"/>
                        <a:pt x="188" y="122"/>
                      </a:cubicBezTo>
                      <a:cubicBezTo>
                        <a:pt x="192" y="125"/>
                        <a:pt x="192" y="125"/>
                        <a:pt x="192" y="125"/>
                      </a:cubicBezTo>
                      <a:cubicBezTo>
                        <a:pt x="197" y="128"/>
                        <a:pt x="201" y="133"/>
                        <a:pt x="203" y="139"/>
                      </a:cubicBezTo>
                      <a:cubicBezTo>
                        <a:pt x="205" y="145"/>
                        <a:pt x="204" y="151"/>
                        <a:pt x="201" y="157"/>
                      </a:cubicBezTo>
                      <a:cubicBezTo>
                        <a:pt x="197" y="163"/>
                        <a:pt x="197" y="163"/>
                        <a:pt x="197" y="163"/>
                      </a:cubicBezTo>
                      <a:cubicBezTo>
                        <a:pt x="193" y="171"/>
                        <a:pt x="185" y="175"/>
                        <a:pt x="176" y="175"/>
                      </a:cubicBezTo>
                      <a:cubicBezTo>
                        <a:pt x="172" y="175"/>
                        <a:pt x="168" y="174"/>
                        <a:pt x="165" y="172"/>
                      </a:cubicBezTo>
                      <a:cubicBezTo>
                        <a:pt x="161" y="170"/>
                        <a:pt x="161" y="170"/>
                        <a:pt x="161" y="170"/>
                      </a:cubicBezTo>
                      <a:cubicBezTo>
                        <a:pt x="158" y="171"/>
                        <a:pt x="156" y="173"/>
                        <a:pt x="154" y="175"/>
                      </a:cubicBezTo>
                      <a:cubicBezTo>
                        <a:pt x="156" y="183"/>
                        <a:pt x="156" y="183"/>
                        <a:pt x="156" y="183"/>
                      </a:cubicBezTo>
                      <a:cubicBezTo>
                        <a:pt x="159" y="195"/>
                        <a:pt x="152" y="208"/>
                        <a:pt x="139" y="211"/>
                      </a:cubicBezTo>
                      <a:cubicBezTo>
                        <a:pt x="132" y="213"/>
                        <a:pt x="132" y="213"/>
                        <a:pt x="132" y="213"/>
                      </a:cubicBezTo>
                      <a:cubicBezTo>
                        <a:pt x="130" y="214"/>
                        <a:pt x="128" y="214"/>
                        <a:pt x="126" y="214"/>
                      </a:cubicBezTo>
                      <a:close/>
                      <a:moveTo>
                        <a:pt x="88" y="179"/>
                      </a:moveTo>
                      <a:cubicBezTo>
                        <a:pt x="91" y="179"/>
                        <a:pt x="91" y="179"/>
                        <a:pt x="91" y="179"/>
                      </a:cubicBezTo>
                      <a:cubicBezTo>
                        <a:pt x="95" y="180"/>
                        <a:pt x="100" y="181"/>
                        <a:pt x="104" y="181"/>
                      </a:cubicBezTo>
                      <a:cubicBezTo>
                        <a:pt x="107" y="181"/>
                        <a:pt x="107" y="181"/>
                        <a:pt x="107" y="181"/>
                      </a:cubicBezTo>
                      <a:cubicBezTo>
                        <a:pt x="111" y="195"/>
                        <a:pt x="111" y="195"/>
                        <a:pt x="111" y="195"/>
                      </a:cubicBezTo>
                      <a:cubicBezTo>
                        <a:pt x="113" y="202"/>
                        <a:pt x="119" y="206"/>
                        <a:pt x="126" y="206"/>
                      </a:cubicBezTo>
                      <a:cubicBezTo>
                        <a:pt x="127" y="206"/>
                        <a:pt x="128" y="206"/>
                        <a:pt x="129" y="206"/>
                      </a:cubicBezTo>
                      <a:cubicBezTo>
                        <a:pt x="137" y="204"/>
                        <a:pt x="137" y="204"/>
                        <a:pt x="137" y="204"/>
                      </a:cubicBezTo>
                      <a:cubicBezTo>
                        <a:pt x="145" y="202"/>
                        <a:pt x="150" y="193"/>
                        <a:pt x="148" y="185"/>
                      </a:cubicBezTo>
                      <a:cubicBezTo>
                        <a:pt x="144" y="171"/>
                        <a:pt x="144" y="171"/>
                        <a:pt x="144" y="171"/>
                      </a:cubicBezTo>
                      <a:cubicBezTo>
                        <a:pt x="147" y="170"/>
                        <a:pt x="147" y="170"/>
                        <a:pt x="147" y="170"/>
                      </a:cubicBezTo>
                      <a:cubicBezTo>
                        <a:pt x="151" y="167"/>
                        <a:pt x="154" y="165"/>
                        <a:pt x="157" y="162"/>
                      </a:cubicBezTo>
                      <a:cubicBezTo>
                        <a:pt x="160" y="160"/>
                        <a:pt x="160" y="160"/>
                        <a:pt x="160" y="160"/>
                      </a:cubicBezTo>
                      <a:cubicBezTo>
                        <a:pt x="169" y="165"/>
                        <a:pt x="169" y="165"/>
                        <a:pt x="169" y="165"/>
                      </a:cubicBezTo>
                      <a:cubicBezTo>
                        <a:pt x="171" y="166"/>
                        <a:pt x="174" y="167"/>
                        <a:pt x="176" y="167"/>
                      </a:cubicBezTo>
                      <a:cubicBezTo>
                        <a:pt x="182" y="167"/>
                        <a:pt x="187" y="164"/>
                        <a:pt x="190" y="159"/>
                      </a:cubicBezTo>
                      <a:cubicBezTo>
                        <a:pt x="194" y="153"/>
                        <a:pt x="194" y="153"/>
                        <a:pt x="194" y="153"/>
                      </a:cubicBezTo>
                      <a:cubicBezTo>
                        <a:pt x="196" y="149"/>
                        <a:pt x="196" y="145"/>
                        <a:pt x="195" y="141"/>
                      </a:cubicBezTo>
                      <a:cubicBezTo>
                        <a:pt x="194" y="137"/>
                        <a:pt x="192" y="133"/>
                        <a:pt x="188" y="131"/>
                      </a:cubicBezTo>
                      <a:cubicBezTo>
                        <a:pt x="179" y="126"/>
                        <a:pt x="179" y="126"/>
                        <a:pt x="179" y="126"/>
                      </a:cubicBezTo>
                      <a:cubicBezTo>
                        <a:pt x="180" y="123"/>
                        <a:pt x="180" y="123"/>
                        <a:pt x="180" y="123"/>
                      </a:cubicBezTo>
                      <a:cubicBezTo>
                        <a:pt x="181" y="119"/>
                        <a:pt x="181" y="114"/>
                        <a:pt x="181" y="110"/>
                      </a:cubicBezTo>
                      <a:cubicBezTo>
                        <a:pt x="182" y="107"/>
                        <a:pt x="182" y="107"/>
                        <a:pt x="182" y="107"/>
                      </a:cubicBezTo>
                      <a:cubicBezTo>
                        <a:pt x="194" y="104"/>
                        <a:pt x="194" y="104"/>
                        <a:pt x="194" y="104"/>
                      </a:cubicBezTo>
                      <a:cubicBezTo>
                        <a:pt x="198" y="103"/>
                        <a:pt x="202" y="100"/>
                        <a:pt x="204" y="97"/>
                      </a:cubicBezTo>
                      <a:cubicBezTo>
                        <a:pt x="206" y="93"/>
                        <a:pt x="206" y="89"/>
                        <a:pt x="205" y="85"/>
                      </a:cubicBezTo>
                      <a:cubicBezTo>
                        <a:pt x="205" y="85"/>
                        <a:pt x="205" y="85"/>
                        <a:pt x="205" y="85"/>
                      </a:cubicBezTo>
                      <a:cubicBezTo>
                        <a:pt x="203" y="77"/>
                        <a:pt x="203" y="77"/>
                        <a:pt x="203" y="77"/>
                      </a:cubicBezTo>
                      <a:cubicBezTo>
                        <a:pt x="201" y="70"/>
                        <a:pt x="195" y="66"/>
                        <a:pt x="188" y="66"/>
                      </a:cubicBezTo>
                      <a:cubicBezTo>
                        <a:pt x="187" y="66"/>
                        <a:pt x="186" y="66"/>
                        <a:pt x="184" y="66"/>
                      </a:cubicBezTo>
                      <a:cubicBezTo>
                        <a:pt x="172" y="70"/>
                        <a:pt x="172" y="70"/>
                        <a:pt x="172" y="70"/>
                      </a:cubicBezTo>
                      <a:cubicBezTo>
                        <a:pt x="170" y="67"/>
                        <a:pt x="170" y="67"/>
                        <a:pt x="170" y="67"/>
                      </a:cubicBezTo>
                      <a:cubicBezTo>
                        <a:pt x="168" y="63"/>
                        <a:pt x="165" y="59"/>
                        <a:pt x="162" y="56"/>
                      </a:cubicBezTo>
                      <a:cubicBezTo>
                        <a:pt x="160" y="54"/>
                        <a:pt x="160" y="54"/>
                        <a:pt x="160" y="54"/>
                      </a:cubicBezTo>
                      <a:cubicBezTo>
                        <a:pt x="165" y="44"/>
                        <a:pt x="165" y="44"/>
                        <a:pt x="165" y="44"/>
                      </a:cubicBezTo>
                      <a:cubicBezTo>
                        <a:pt x="167" y="41"/>
                        <a:pt x="168" y="37"/>
                        <a:pt x="167" y="33"/>
                      </a:cubicBezTo>
                      <a:cubicBezTo>
                        <a:pt x="166" y="29"/>
                        <a:pt x="163" y="25"/>
                        <a:pt x="160" y="23"/>
                      </a:cubicBezTo>
                      <a:cubicBezTo>
                        <a:pt x="153" y="19"/>
                        <a:pt x="153" y="19"/>
                        <a:pt x="153" y="19"/>
                      </a:cubicBezTo>
                      <a:cubicBezTo>
                        <a:pt x="151" y="18"/>
                        <a:pt x="148" y="17"/>
                        <a:pt x="145" y="17"/>
                      </a:cubicBezTo>
                      <a:cubicBezTo>
                        <a:pt x="140" y="17"/>
                        <a:pt x="135" y="20"/>
                        <a:pt x="132" y="25"/>
                      </a:cubicBezTo>
                      <a:cubicBezTo>
                        <a:pt x="127" y="34"/>
                        <a:pt x="127" y="34"/>
                        <a:pt x="127" y="34"/>
                      </a:cubicBezTo>
                      <a:cubicBezTo>
                        <a:pt x="124" y="34"/>
                        <a:pt x="124" y="34"/>
                        <a:pt x="124" y="34"/>
                      </a:cubicBezTo>
                      <a:cubicBezTo>
                        <a:pt x="119" y="33"/>
                        <a:pt x="115" y="32"/>
                        <a:pt x="110" y="32"/>
                      </a:cubicBezTo>
                      <a:cubicBezTo>
                        <a:pt x="107" y="32"/>
                        <a:pt x="107" y="32"/>
                        <a:pt x="107" y="32"/>
                      </a:cubicBezTo>
                      <a:cubicBezTo>
                        <a:pt x="104" y="19"/>
                        <a:pt x="104" y="19"/>
                        <a:pt x="104" y="19"/>
                      </a:cubicBezTo>
                      <a:cubicBezTo>
                        <a:pt x="102" y="12"/>
                        <a:pt x="96" y="8"/>
                        <a:pt x="89" y="8"/>
                      </a:cubicBezTo>
                      <a:cubicBezTo>
                        <a:pt x="87" y="8"/>
                        <a:pt x="86" y="8"/>
                        <a:pt x="85" y="8"/>
                      </a:cubicBezTo>
                      <a:cubicBezTo>
                        <a:pt x="77" y="10"/>
                        <a:pt x="77" y="10"/>
                        <a:pt x="77" y="10"/>
                      </a:cubicBezTo>
                      <a:cubicBezTo>
                        <a:pt x="73" y="11"/>
                        <a:pt x="70" y="14"/>
                        <a:pt x="68" y="18"/>
                      </a:cubicBezTo>
                      <a:cubicBezTo>
                        <a:pt x="66" y="21"/>
                        <a:pt x="65" y="25"/>
                        <a:pt x="66" y="29"/>
                      </a:cubicBezTo>
                      <a:cubicBezTo>
                        <a:pt x="70" y="42"/>
                        <a:pt x="70" y="42"/>
                        <a:pt x="70" y="42"/>
                      </a:cubicBezTo>
                      <a:cubicBezTo>
                        <a:pt x="67" y="44"/>
                        <a:pt x="67" y="44"/>
                        <a:pt x="67" y="44"/>
                      </a:cubicBezTo>
                      <a:cubicBezTo>
                        <a:pt x="64" y="46"/>
                        <a:pt x="60" y="49"/>
                        <a:pt x="57" y="52"/>
                      </a:cubicBezTo>
                      <a:cubicBezTo>
                        <a:pt x="55" y="54"/>
                        <a:pt x="55" y="54"/>
                        <a:pt x="55" y="54"/>
                      </a:cubicBezTo>
                      <a:cubicBezTo>
                        <a:pt x="46" y="49"/>
                        <a:pt x="46" y="49"/>
                        <a:pt x="46" y="49"/>
                      </a:cubicBezTo>
                      <a:cubicBezTo>
                        <a:pt x="43" y="47"/>
                        <a:pt x="41" y="47"/>
                        <a:pt x="38" y="47"/>
                      </a:cubicBezTo>
                      <a:cubicBezTo>
                        <a:pt x="33" y="47"/>
                        <a:pt x="28" y="50"/>
                        <a:pt x="25" y="54"/>
                      </a:cubicBezTo>
                      <a:cubicBezTo>
                        <a:pt x="21" y="61"/>
                        <a:pt x="21" y="61"/>
                        <a:pt x="21" y="61"/>
                      </a:cubicBezTo>
                      <a:cubicBezTo>
                        <a:pt x="19" y="65"/>
                        <a:pt x="18" y="69"/>
                        <a:pt x="19" y="73"/>
                      </a:cubicBezTo>
                      <a:cubicBezTo>
                        <a:pt x="20" y="77"/>
                        <a:pt x="23" y="80"/>
                        <a:pt x="26" y="82"/>
                      </a:cubicBezTo>
                      <a:cubicBezTo>
                        <a:pt x="36" y="88"/>
                        <a:pt x="36" y="88"/>
                        <a:pt x="36" y="88"/>
                      </a:cubicBezTo>
                      <a:cubicBezTo>
                        <a:pt x="35" y="90"/>
                        <a:pt x="35" y="90"/>
                        <a:pt x="35" y="90"/>
                      </a:cubicBezTo>
                      <a:cubicBezTo>
                        <a:pt x="34" y="95"/>
                        <a:pt x="33" y="99"/>
                        <a:pt x="33" y="104"/>
                      </a:cubicBezTo>
                      <a:cubicBezTo>
                        <a:pt x="33" y="107"/>
                        <a:pt x="33" y="107"/>
                        <a:pt x="33" y="107"/>
                      </a:cubicBezTo>
                      <a:cubicBezTo>
                        <a:pt x="20" y="110"/>
                        <a:pt x="20" y="110"/>
                        <a:pt x="20" y="110"/>
                      </a:cubicBezTo>
                      <a:cubicBezTo>
                        <a:pt x="16" y="111"/>
                        <a:pt x="13" y="114"/>
                        <a:pt x="11" y="118"/>
                      </a:cubicBezTo>
                      <a:cubicBezTo>
                        <a:pt x="9" y="121"/>
                        <a:pt x="8" y="125"/>
                        <a:pt x="9" y="129"/>
                      </a:cubicBezTo>
                      <a:cubicBezTo>
                        <a:pt x="11" y="137"/>
                        <a:pt x="11" y="137"/>
                        <a:pt x="11" y="137"/>
                      </a:cubicBezTo>
                      <a:cubicBezTo>
                        <a:pt x="13" y="144"/>
                        <a:pt x="19" y="148"/>
                        <a:pt x="26" y="148"/>
                      </a:cubicBezTo>
                      <a:cubicBezTo>
                        <a:pt x="27" y="148"/>
                        <a:pt x="29" y="148"/>
                        <a:pt x="30" y="148"/>
                      </a:cubicBezTo>
                      <a:cubicBezTo>
                        <a:pt x="43" y="144"/>
                        <a:pt x="43" y="144"/>
                        <a:pt x="43" y="144"/>
                      </a:cubicBezTo>
                      <a:cubicBezTo>
                        <a:pt x="45" y="147"/>
                        <a:pt x="45" y="147"/>
                        <a:pt x="45" y="147"/>
                      </a:cubicBezTo>
                      <a:cubicBezTo>
                        <a:pt x="47" y="150"/>
                        <a:pt x="50" y="154"/>
                        <a:pt x="53" y="157"/>
                      </a:cubicBezTo>
                      <a:cubicBezTo>
                        <a:pt x="55" y="159"/>
                        <a:pt x="55" y="159"/>
                        <a:pt x="55" y="159"/>
                      </a:cubicBezTo>
                      <a:cubicBezTo>
                        <a:pt x="50" y="168"/>
                        <a:pt x="50" y="168"/>
                        <a:pt x="50" y="168"/>
                      </a:cubicBezTo>
                      <a:cubicBezTo>
                        <a:pt x="48" y="172"/>
                        <a:pt x="47" y="176"/>
                        <a:pt x="48" y="180"/>
                      </a:cubicBezTo>
                      <a:cubicBezTo>
                        <a:pt x="49" y="184"/>
                        <a:pt x="52" y="187"/>
                        <a:pt x="55" y="189"/>
                      </a:cubicBezTo>
                      <a:cubicBezTo>
                        <a:pt x="62" y="193"/>
                        <a:pt x="62" y="193"/>
                        <a:pt x="62" y="193"/>
                      </a:cubicBezTo>
                      <a:cubicBezTo>
                        <a:pt x="64" y="195"/>
                        <a:pt x="67" y="196"/>
                        <a:pt x="70" y="196"/>
                      </a:cubicBezTo>
                      <a:cubicBezTo>
                        <a:pt x="75" y="196"/>
                        <a:pt x="80" y="193"/>
                        <a:pt x="83" y="188"/>
                      </a:cubicBezTo>
                      <a:lnTo>
                        <a:pt x="88" y="179"/>
                      </a:lnTo>
                      <a:close/>
                      <a:moveTo>
                        <a:pt x="107" y="153"/>
                      </a:moveTo>
                      <a:cubicBezTo>
                        <a:pt x="82" y="153"/>
                        <a:pt x="61" y="132"/>
                        <a:pt x="61" y="107"/>
                      </a:cubicBezTo>
                      <a:cubicBezTo>
                        <a:pt x="61" y="82"/>
                        <a:pt x="82" y="61"/>
                        <a:pt x="107" y="61"/>
                      </a:cubicBezTo>
                      <a:cubicBezTo>
                        <a:pt x="132" y="61"/>
                        <a:pt x="153" y="82"/>
                        <a:pt x="153" y="107"/>
                      </a:cubicBezTo>
                      <a:cubicBezTo>
                        <a:pt x="153" y="132"/>
                        <a:pt x="132" y="153"/>
                        <a:pt x="107" y="153"/>
                      </a:cubicBezTo>
                      <a:close/>
                      <a:moveTo>
                        <a:pt x="107" y="69"/>
                      </a:moveTo>
                      <a:cubicBezTo>
                        <a:pt x="86" y="69"/>
                        <a:pt x="69" y="86"/>
                        <a:pt x="69" y="107"/>
                      </a:cubicBezTo>
                      <a:cubicBezTo>
                        <a:pt x="69" y="128"/>
                        <a:pt x="86" y="145"/>
                        <a:pt x="107" y="145"/>
                      </a:cubicBezTo>
                      <a:cubicBezTo>
                        <a:pt x="128" y="145"/>
                        <a:pt x="145" y="128"/>
                        <a:pt x="145" y="107"/>
                      </a:cubicBezTo>
                      <a:cubicBezTo>
                        <a:pt x="145" y="86"/>
                        <a:pt x="128" y="69"/>
                        <a:pt x="107" y="6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798"/>
                </a:p>
              </p:txBody>
            </p:sp>
            <p:sp>
              <p:nvSpPr>
                <p:cNvPr id="187" name="Freeform 6"/>
                <p:cNvSpPr>
                  <a:spLocks noEditPoints="1"/>
                </p:cNvSpPr>
                <p:nvPr/>
              </p:nvSpPr>
              <p:spPr bwMode="auto">
                <a:xfrm>
                  <a:off x="3733" y="3222"/>
                  <a:ext cx="341" cy="341"/>
                </a:xfrm>
                <a:custGeom>
                  <a:avLst/>
                  <a:gdLst>
                    <a:gd name="T0" fmla="*/ 66 w 143"/>
                    <a:gd name="T1" fmla="*/ 126 h 143"/>
                    <a:gd name="T2" fmla="*/ 47 w 143"/>
                    <a:gd name="T3" fmla="*/ 136 h 143"/>
                    <a:gd name="T4" fmla="*/ 27 w 143"/>
                    <a:gd name="T5" fmla="*/ 121 h 143"/>
                    <a:gd name="T6" fmla="*/ 27 w 143"/>
                    <a:gd name="T7" fmla="*/ 103 h 143"/>
                    <a:gd name="T8" fmla="*/ 2 w 143"/>
                    <a:gd name="T9" fmla="*/ 93 h 143"/>
                    <a:gd name="T10" fmla="*/ 13 w 143"/>
                    <a:gd name="T11" fmla="*/ 67 h 143"/>
                    <a:gd name="T12" fmla="*/ 15 w 143"/>
                    <a:gd name="T13" fmla="*/ 61 h 143"/>
                    <a:gd name="T14" fmla="*/ 12 w 143"/>
                    <a:gd name="T15" fmla="*/ 34 h 143"/>
                    <a:gd name="T16" fmla="*/ 36 w 143"/>
                    <a:gd name="T17" fmla="*/ 29 h 143"/>
                    <a:gd name="T18" fmla="*/ 40 w 143"/>
                    <a:gd name="T19" fmla="*/ 10 h 143"/>
                    <a:gd name="T20" fmla="*/ 59 w 143"/>
                    <a:gd name="T21" fmla="*/ 0 h 143"/>
                    <a:gd name="T22" fmla="*/ 81 w 143"/>
                    <a:gd name="T23" fmla="*/ 17 h 143"/>
                    <a:gd name="T24" fmla="*/ 104 w 143"/>
                    <a:gd name="T25" fmla="*/ 9 h 143"/>
                    <a:gd name="T26" fmla="*/ 115 w 143"/>
                    <a:gd name="T27" fmla="*/ 34 h 143"/>
                    <a:gd name="T28" fmla="*/ 120 w 143"/>
                    <a:gd name="T29" fmla="*/ 39 h 143"/>
                    <a:gd name="T30" fmla="*/ 140 w 143"/>
                    <a:gd name="T31" fmla="*/ 68 h 143"/>
                    <a:gd name="T32" fmla="*/ 125 w 143"/>
                    <a:gd name="T33" fmla="*/ 81 h 143"/>
                    <a:gd name="T34" fmla="*/ 133 w 143"/>
                    <a:gd name="T35" fmla="*/ 104 h 143"/>
                    <a:gd name="T36" fmla="*/ 108 w 143"/>
                    <a:gd name="T37" fmla="*/ 115 h 143"/>
                    <a:gd name="T38" fmla="*/ 104 w 143"/>
                    <a:gd name="T39" fmla="*/ 120 h 143"/>
                    <a:gd name="T40" fmla="*/ 83 w 143"/>
                    <a:gd name="T41" fmla="*/ 143 h 143"/>
                    <a:gd name="T42" fmla="*/ 69 w 143"/>
                    <a:gd name="T43" fmla="*/ 118 h 143"/>
                    <a:gd name="T44" fmla="*/ 85 w 143"/>
                    <a:gd name="T45" fmla="*/ 134 h 143"/>
                    <a:gd name="T46" fmla="*/ 94 w 143"/>
                    <a:gd name="T47" fmla="*/ 113 h 143"/>
                    <a:gd name="T48" fmla="*/ 105 w 143"/>
                    <a:gd name="T49" fmla="*/ 104 h 143"/>
                    <a:gd name="T50" fmla="*/ 126 w 143"/>
                    <a:gd name="T51" fmla="*/ 100 h 143"/>
                    <a:gd name="T52" fmla="*/ 116 w 143"/>
                    <a:gd name="T53" fmla="*/ 85 h 143"/>
                    <a:gd name="T54" fmla="*/ 118 w 143"/>
                    <a:gd name="T55" fmla="*/ 71 h 143"/>
                    <a:gd name="T56" fmla="*/ 134 w 143"/>
                    <a:gd name="T57" fmla="*/ 57 h 143"/>
                    <a:gd name="T58" fmla="*/ 122 w 143"/>
                    <a:gd name="T59" fmla="*/ 46 h 143"/>
                    <a:gd name="T60" fmla="*/ 106 w 143"/>
                    <a:gd name="T61" fmla="*/ 39 h 143"/>
                    <a:gd name="T62" fmla="*/ 109 w 143"/>
                    <a:gd name="T63" fmla="*/ 23 h 143"/>
                    <a:gd name="T64" fmla="*/ 89 w 143"/>
                    <a:gd name="T65" fmla="*/ 19 h 143"/>
                    <a:gd name="T66" fmla="*/ 73 w 143"/>
                    <a:gd name="T67" fmla="*/ 24 h 143"/>
                    <a:gd name="T68" fmla="*/ 57 w 143"/>
                    <a:gd name="T69" fmla="*/ 9 h 143"/>
                    <a:gd name="T70" fmla="*/ 46 w 143"/>
                    <a:gd name="T71" fmla="*/ 21 h 143"/>
                    <a:gd name="T72" fmla="*/ 40 w 143"/>
                    <a:gd name="T73" fmla="*/ 37 h 143"/>
                    <a:gd name="T74" fmla="*/ 19 w 143"/>
                    <a:gd name="T75" fmla="*/ 38 h 143"/>
                    <a:gd name="T76" fmla="*/ 19 w 143"/>
                    <a:gd name="T77" fmla="*/ 54 h 143"/>
                    <a:gd name="T78" fmla="*/ 25 w 143"/>
                    <a:gd name="T79" fmla="*/ 69 h 143"/>
                    <a:gd name="T80" fmla="*/ 10 w 143"/>
                    <a:gd name="T81" fmla="*/ 79 h 143"/>
                    <a:gd name="T82" fmla="*/ 18 w 143"/>
                    <a:gd name="T83" fmla="*/ 97 h 143"/>
                    <a:gd name="T84" fmla="*/ 32 w 143"/>
                    <a:gd name="T85" fmla="*/ 97 h 143"/>
                    <a:gd name="T86" fmla="*/ 35 w 143"/>
                    <a:gd name="T87" fmla="*/ 112 h 143"/>
                    <a:gd name="T88" fmla="*/ 43 w 143"/>
                    <a:gd name="T89" fmla="*/ 127 h 143"/>
                    <a:gd name="T90" fmla="*/ 71 w 143"/>
                    <a:gd name="T91" fmla="*/ 103 h 143"/>
                    <a:gd name="T92" fmla="*/ 102 w 143"/>
                    <a:gd name="T93" fmla="*/ 72 h 143"/>
                    <a:gd name="T94" fmla="*/ 48 w 143"/>
                    <a:gd name="T95" fmla="*/ 72 h 143"/>
                    <a:gd name="T96" fmla="*/ 71 w 143"/>
                    <a:gd name="T97" fmla="*/ 4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3" h="143">
                      <a:moveTo>
                        <a:pt x="83" y="143"/>
                      </a:moveTo>
                      <a:cubicBezTo>
                        <a:pt x="76" y="143"/>
                        <a:pt x="69" y="138"/>
                        <a:pt x="67" y="130"/>
                      </a:cubicBezTo>
                      <a:cubicBezTo>
                        <a:pt x="66" y="126"/>
                        <a:pt x="66" y="126"/>
                        <a:pt x="66" y="126"/>
                      </a:cubicBezTo>
                      <a:cubicBezTo>
                        <a:pt x="65" y="126"/>
                        <a:pt x="64" y="126"/>
                        <a:pt x="62" y="126"/>
                      </a:cubicBezTo>
                      <a:cubicBezTo>
                        <a:pt x="61" y="127"/>
                        <a:pt x="61" y="127"/>
                        <a:pt x="61" y="127"/>
                      </a:cubicBezTo>
                      <a:cubicBezTo>
                        <a:pt x="58" y="133"/>
                        <a:pt x="53" y="136"/>
                        <a:pt x="47" y="136"/>
                      </a:cubicBezTo>
                      <a:cubicBezTo>
                        <a:pt x="44" y="136"/>
                        <a:pt x="41" y="135"/>
                        <a:pt x="39" y="133"/>
                      </a:cubicBezTo>
                      <a:cubicBezTo>
                        <a:pt x="34" y="131"/>
                        <a:pt x="34" y="131"/>
                        <a:pt x="34" y="131"/>
                      </a:cubicBezTo>
                      <a:cubicBezTo>
                        <a:pt x="30" y="129"/>
                        <a:pt x="28" y="125"/>
                        <a:pt x="27" y="121"/>
                      </a:cubicBezTo>
                      <a:cubicBezTo>
                        <a:pt x="25" y="116"/>
                        <a:pt x="26" y="112"/>
                        <a:pt x="28" y="108"/>
                      </a:cubicBezTo>
                      <a:cubicBezTo>
                        <a:pt x="29" y="106"/>
                        <a:pt x="29" y="106"/>
                        <a:pt x="29" y="106"/>
                      </a:cubicBezTo>
                      <a:cubicBezTo>
                        <a:pt x="28" y="105"/>
                        <a:pt x="27" y="104"/>
                        <a:pt x="27" y="103"/>
                      </a:cubicBezTo>
                      <a:cubicBezTo>
                        <a:pt x="23" y="104"/>
                        <a:pt x="23" y="104"/>
                        <a:pt x="23" y="104"/>
                      </a:cubicBezTo>
                      <a:cubicBezTo>
                        <a:pt x="21" y="105"/>
                        <a:pt x="20" y="105"/>
                        <a:pt x="18" y="105"/>
                      </a:cubicBezTo>
                      <a:cubicBezTo>
                        <a:pt x="11" y="105"/>
                        <a:pt x="4" y="100"/>
                        <a:pt x="2" y="93"/>
                      </a:cubicBezTo>
                      <a:cubicBezTo>
                        <a:pt x="1" y="88"/>
                        <a:pt x="1" y="88"/>
                        <a:pt x="1" y="88"/>
                      </a:cubicBezTo>
                      <a:cubicBezTo>
                        <a:pt x="0" y="83"/>
                        <a:pt x="0" y="79"/>
                        <a:pt x="3" y="75"/>
                      </a:cubicBezTo>
                      <a:cubicBezTo>
                        <a:pt x="5" y="71"/>
                        <a:pt x="8" y="68"/>
                        <a:pt x="13" y="67"/>
                      </a:cubicBezTo>
                      <a:cubicBezTo>
                        <a:pt x="17" y="66"/>
                        <a:pt x="17" y="66"/>
                        <a:pt x="17" y="66"/>
                      </a:cubicBezTo>
                      <a:cubicBezTo>
                        <a:pt x="17" y="65"/>
                        <a:pt x="17" y="64"/>
                        <a:pt x="17" y="62"/>
                      </a:cubicBezTo>
                      <a:cubicBezTo>
                        <a:pt x="15" y="61"/>
                        <a:pt x="15" y="61"/>
                        <a:pt x="15" y="61"/>
                      </a:cubicBezTo>
                      <a:cubicBezTo>
                        <a:pt x="12" y="59"/>
                        <a:pt x="9" y="55"/>
                        <a:pt x="8" y="51"/>
                      </a:cubicBezTo>
                      <a:cubicBezTo>
                        <a:pt x="7" y="47"/>
                        <a:pt x="7" y="42"/>
                        <a:pt x="9" y="38"/>
                      </a:cubicBezTo>
                      <a:cubicBezTo>
                        <a:pt x="12" y="34"/>
                        <a:pt x="12" y="34"/>
                        <a:pt x="12" y="34"/>
                      </a:cubicBezTo>
                      <a:cubicBezTo>
                        <a:pt x="15" y="29"/>
                        <a:pt x="20" y="26"/>
                        <a:pt x="26" y="26"/>
                      </a:cubicBezTo>
                      <a:cubicBezTo>
                        <a:pt x="29" y="26"/>
                        <a:pt x="32" y="26"/>
                        <a:pt x="35" y="28"/>
                      </a:cubicBezTo>
                      <a:cubicBezTo>
                        <a:pt x="36" y="29"/>
                        <a:pt x="36" y="29"/>
                        <a:pt x="36" y="29"/>
                      </a:cubicBezTo>
                      <a:cubicBezTo>
                        <a:pt x="37" y="28"/>
                        <a:pt x="38" y="27"/>
                        <a:pt x="39" y="26"/>
                      </a:cubicBezTo>
                      <a:cubicBezTo>
                        <a:pt x="38" y="23"/>
                        <a:pt x="38" y="23"/>
                        <a:pt x="38" y="23"/>
                      </a:cubicBezTo>
                      <a:cubicBezTo>
                        <a:pt x="37" y="18"/>
                        <a:pt x="38" y="14"/>
                        <a:pt x="40" y="10"/>
                      </a:cubicBezTo>
                      <a:cubicBezTo>
                        <a:pt x="42" y="6"/>
                        <a:pt x="46" y="3"/>
                        <a:pt x="50" y="2"/>
                      </a:cubicBezTo>
                      <a:cubicBezTo>
                        <a:pt x="55" y="1"/>
                        <a:pt x="55" y="1"/>
                        <a:pt x="55" y="1"/>
                      </a:cubicBezTo>
                      <a:cubicBezTo>
                        <a:pt x="56" y="0"/>
                        <a:pt x="58" y="0"/>
                        <a:pt x="59" y="0"/>
                      </a:cubicBezTo>
                      <a:cubicBezTo>
                        <a:pt x="67" y="0"/>
                        <a:pt x="73" y="5"/>
                        <a:pt x="75" y="13"/>
                      </a:cubicBezTo>
                      <a:cubicBezTo>
                        <a:pt x="76" y="16"/>
                        <a:pt x="76" y="16"/>
                        <a:pt x="76" y="16"/>
                      </a:cubicBezTo>
                      <a:cubicBezTo>
                        <a:pt x="78" y="16"/>
                        <a:pt x="79" y="17"/>
                        <a:pt x="81" y="17"/>
                      </a:cubicBezTo>
                      <a:cubicBezTo>
                        <a:pt x="82" y="15"/>
                        <a:pt x="82" y="15"/>
                        <a:pt x="82" y="15"/>
                      </a:cubicBezTo>
                      <a:cubicBezTo>
                        <a:pt x="85" y="10"/>
                        <a:pt x="90" y="6"/>
                        <a:pt x="96" y="6"/>
                      </a:cubicBezTo>
                      <a:cubicBezTo>
                        <a:pt x="99" y="6"/>
                        <a:pt x="102" y="7"/>
                        <a:pt x="104" y="9"/>
                      </a:cubicBezTo>
                      <a:cubicBezTo>
                        <a:pt x="109" y="11"/>
                        <a:pt x="109" y="11"/>
                        <a:pt x="109" y="11"/>
                      </a:cubicBezTo>
                      <a:cubicBezTo>
                        <a:pt x="113" y="14"/>
                        <a:pt x="115" y="17"/>
                        <a:pt x="116" y="21"/>
                      </a:cubicBezTo>
                      <a:cubicBezTo>
                        <a:pt x="118" y="26"/>
                        <a:pt x="117" y="30"/>
                        <a:pt x="115" y="34"/>
                      </a:cubicBezTo>
                      <a:cubicBezTo>
                        <a:pt x="114" y="36"/>
                        <a:pt x="114" y="36"/>
                        <a:pt x="114" y="36"/>
                      </a:cubicBezTo>
                      <a:cubicBezTo>
                        <a:pt x="115" y="37"/>
                        <a:pt x="115" y="38"/>
                        <a:pt x="116" y="40"/>
                      </a:cubicBezTo>
                      <a:cubicBezTo>
                        <a:pt x="120" y="39"/>
                        <a:pt x="120" y="39"/>
                        <a:pt x="120" y="39"/>
                      </a:cubicBezTo>
                      <a:cubicBezTo>
                        <a:pt x="129" y="36"/>
                        <a:pt x="138" y="42"/>
                        <a:pt x="140" y="50"/>
                      </a:cubicBezTo>
                      <a:cubicBezTo>
                        <a:pt x="141" y="55"/>
                        <a:pt x="141" y="55"/>
                        <a:pt x="141" y="55"/>
                      </a:cubicBezTo>
                      <a:cubicBezTo>
                        <a:pt x="143" y="60"/>
                        <a:pt x="142" y="64"/>
                        <a:pt x="140" y="68"/>
                      </a:cubicBezTo>
                      <a:cubicBezTo>
                        <a:pt x="138" y="72"/>
                        <a:pt x="134" y="75"/>
                        <a:pt x="130" y="76"/>
                      </a:cubicBezTo>
                      <a:cubicBezTo>
                        <a:pt x="126" y="77"/>
                        <a:pt x="126" y="77"/>
                        <a:pt x="126" y="77"/>
                      </a:cubicBezTo>
                      <a:cubicBezTo>
                        <a:pt x="126" y="78"/>
                        <a:pt x="126" y="79"/>
                        <a:pt x="125" y="81"/>
                      </a:cubicBezTo>
                      <a:cubicBezTo>
                        <a:pt x="127" y="82"/>
                        <a:pt x="127" y="82"/>
                        <a:pt x="127" y="82"/>
                      </a:cubicBezTo>
                      <a:cubicBezTo>
                        <a:pt x="131" y="84"/>
                        <a:pt x="134" y="87"/>
                        <a:pt x="135" y="92"/>
                      </a:cubicBezTo>
                      <a:cubicBezTo>
                        <a:pt x="136" y="96"/>
                        <a:pt x="135" y="101"/>
                        <a:pt x="133" y="104"/>
                      </a:cubicBezTo>
                      <a:cubicBezTo>
                        <a:pt x="131" y="109"/>
                        <a:pt x="131" y="109"/>
                        <a:pt x="131" y="109"/>
                      </a:cubicBezTo>
                      <a:cubicBezTo>
                        <a:pt x="128" y="114"/>
                        <a:pt x="122" y="117"/>
                        <a:pt x="116" y="117"/>
                      </a:cubicBezTo>
                      <a:cubicBezTo>
                        <a:pt x="113" y="117"/>
                        <a:pt x="111" y="116"/>
                        <a:pt x="108" y="115"/>
                      </a:cubicBezTo>
                      <a:cubicBezTo>
                        <a:pt x="106" y="114"/>
                        <a:pt x="106" y="114"/>
                        <a:pt x="106" y="114"/>
                      </a:cubicBezTo>
                      <a:cubicBezTo>
                        <a:pt x="105" y="115"/>
                        <a:pt x="104" y="116"/>
                        <a:pt x="103" y="116"/>
                      </a:cubicBezTo>
                      <a:cubicBezTo>
                        <a:pt x="104" y="120"/>
                        <a:pt x="104" y="120"/>
                        <a:pt x="104" y="120"/>
                      </a:cubicBezTo>
                      <a:cubicBezTo>
                        <a:pt x="107" y="129"/>
                        <a:pt x="101" y="138"/>
                        <a:pt x="92" y="141"/>
                      </a:cubicBezTo>
                      <a:cubicBezTo>
                        <a:pt x="87" y="142"/>
                        <a:pt x="87" y="142"/>
                        <a:pt x="87" y="142"/>
                      </a:cubicBezTo>
                      <a:cubicBezTo>
                        <a:pt x="86" y="143"/>
                        <a:pt x="85" y="143"/>
                        <a:pt x="83" y="143"/>
                      </a:cubicBezTo>
                      <a:close/>
                      <a:moveTo>
                        <a:pt x="58" y="117"/>
                      </a:moveTo>
                      <a:cubicBezTo>
                        <a:pt x="61" y="117"/>
                        <a:pt x="61" y="117"/>
                        <a:pt x="61" y="117"/>
                      </a:cubicBezTo>
                      <a:cubicBezTo>
                        <a:pt x="64" y="118"/>
                        <a:pt x="67" y="118"/>
                        <a:pt x="69" y="118"/>
                      </a:cubicBezTo>
                      <a:cubicBezTo>
                        <a:pt x="72" y="119"/>
                        <a:pt x="72" y="119"/>
                        <a:pt x="72" y="119"/>
                      </a:cubicBezTo>
                      <a:cubicBezTo>
                        <a:pt x="75" y="128"/>
                        <a:pt x="75" y="128"/>
                        <a:pt x="75" y="128"/>
                      </a:cubicBezTo>
                      <a:cubicBezTo>
                        <a:pt x="76" y="133"/>
                        <a:pt x="81" y="136"/>
                        <a:pt x="85" y="134"/>
                      </a:cubicBezTo>
                      <a:cubicBezTo>
                        <a:pt x="90" y="133"/>
                        <a:pt x="90" y="133"/>
                        <a:pt x="90" y="133"/>
                      </a:cubicBezTo>
                      <a:cubicBezTo>
                        <a:pt x="95" y="132"/>
                        <a:pt x="98" y="127"/>
                        <a:pt x="96" y="122"/>
                      </a:cubicBezTo>
                      <a:cubicBezTo>
                        <a:pt x="94" y="113"/>
                        <a:pt x="94" y="113"/>
                        <a:pt x="94" y="113"/>
                      </a:cubicBezTo>
                      <a:cubicBezTo>
                        <a:pt x="96" y="111"/>
                        <a:pt x="96" y="111"/>
                        <a:pt x="96" y="111"/>
                      </a:cubicBezTo>
                      <a:cubicBezTo>
                        <a:pt x="99" y="110"/>
                        <a:pt x="101" y="108"/>
                        <a:pt x="103" y="106"/>
                      </a:cubicBezTo>
                      <a:cubicBezTo>
                        <a:pt x="105" y="104"/>
                        <a:pt x="105" y="104"/>
                        <a:pt x="105" y="104"/>
                      </a:cubicBezTo>
                      <a:cubicBezTo>
                        <a:pt x="112" y="108"/>
                        <a:pt x="112" y="108"/>
                        <a:pt x="112" y="108"/>
                      </a:cubicBezTo>
                      <a:cubicBezTo>
                        <a:pt x="116" y="110"/>
                        <a:pt x="122" y="109"/>
                        <a:pt x="124" y="105"/>
                      </a:cubicBezTo>
                      <a:cubicBezTo>
                        <a:pt x="126" y="100"/>
                        <a:pt x="126" y="100"/>
                        <a:pt x="126" y="100"/>
                      </a:cubicBezTo>
                      <a:cubicBezTo>
                        <a:pt x="127" y="98"/>
                        <a:pt x="128" y="96"/>
                        <a:pt x="127" y="94"/>
                      </a:cubicBezTo>
                      <a:cubicBezTo>
                        <a:pt x="127" y="92"/>
                        <a:pt x="125" y="90"/>
                        <a:pt x="123" y="89"/>
                      </a:cubicBezTo>
                      <a:cubicBezTo>
                        <a:pt x="116" y="85"/>
                        <a:pt x="116" y="85"/>
                        <a:pt x="116" y="85"/>
                      </a:cubicBezTo>
                      <a:cubicBezTo>
                        <a:pt x="117" y="82"/>
                        <a:pt x="117" y="82"/>
                        <a:pt x="117" y="82"/>
                      </a:cubicBezTo>
                      <a:cubicBezTo>
                        <a:pt x="118" y="79"/>
                        <a:pt x="118" y="76"/>
                        <a:pt x="118" y="73"/>
                      </a:cubicBezTo>
                      <a:cubicBezTo>
                        <a:pt x="118" y="71"/>
                        <a:pt x="118" y="71"/>
                        <a:pt x="118" y="71"/>
                      </a:cubicBezTo>
                      <a:cubicBezTo>
                        <a:pt x="128" y="68"/>
                        <a:pt x="128" y="68"/>
                        <a:pt x="128" y="68"/>
                      </a:cubicBezTo>
                      <a:cubicBezTo>
                        <a:pt x="130" y="67"/>
                        <a:pt x="132" y="66"/>
                        <a:pt x="133" y="64"/>
                      </a:cubicBezTo>
                      <a:cubicBezTo>
                        <a:pt x="134" y="62"/>
                        <a:pt x="134" y="60"/>
                        <a:pt x="134" y="57"/>
                      </a:cubicBezTo>
                      <a:cubicBezTo>
                        <a:pt x="134" y="57"/>
                        <a:pt x="134" y="57"/>
                        <a:pt x="134" y="57"/>
                      </a:cubicBezTo>
                      <a:cubicBezTo>
                        <a:pt x="132" y="52"/>
                        <a:pt x="132" y="52"/>
                        <a:pt x="132" y="52"/>
                      </a:cubicBezTo>
                      <a:cubicBezTo>
                        <a:pt x="131" y="48"/>
                        <a:pt x="127" y="45"/>
                        <a:pt x="122" y="46"/>
                      </a:cubicBezTo>
                      <a:cubicBezTo>
                        <a:pt x="113" y="49"/>
                        <a:pt x="113" y="49"/>
                        <a:pt x="113" y="49"/>
                      </a:cubicBezTo>
                      <a:cubicBezTo>
                        <a:pt x="111" y="46"/>
                        <a:pt x="111" y="46"/>
                        <a:pt x="111" y="46"/>
                      </a:cubicBezTo>
                      <a:cubicBezTo>
                        <a:pt x="110" y="44"/>
                        <a:pt x="108" y="41"/>
                        <a:pt x="106" y="39"/>
                      </a:cubicBezTo>
                      <a:cubicBezTo>
                        <a:pt x="104" y="37"/>
                        <a:pt x="104" y="37"/>
                        <a:pt x="104" y="37"/>
                      </a:cubicBezTo>
                      <a:cubicBezTo>
                        <a:pt x="108" y="30"/>
                        <a:pt x="108" y="30"/>
                        <a:pt x="108" y="30"/>
                      </a:cubicBezTo>
                      <a:cubicBezTo>
                        <a:pt x="109" y="28"/>
                        <a:pt x="109" y="26"/>
                        <a:pt x="109" y="23"/>
                      </a:cubicBezTo>
                      <a:cubicBezTo>
                        <a:pt x="108" y="21"/>
                        <a:pt x="107" y="19"/>
                        <a:pt x="105" y="18"/>
                      </a:cubicBezTo>
                      <a:cubicBezTo>
                        <a:pt x="100" y="16"/>
                        <a:pt x="100" y="16"/>
                        <a:pt x="100" y="16"/>
                      </a:cubicBezTo>
                      <a:cubicBezTo>
                        <a:pt x="96" y="13"/>
                        <a:pt x="91" y="15"/>
                        <a:pt x="89" y="19"/>
                      </a:cubicBezTo>
                      <a:cubicBezTo>
                        <a:pt x="85" y="26"/>
                        <a:pt x="85" y="26"/>
                        <a:pt x="85" y="26"/>
                      </a:cubicBezTo>
                      <a:cubicBezTo>
                        <a:pt x="82" y="25"/>
                        <a:pt x="82" y="25"/>
                        <a:pt x="82" y="25"/>
                      </a:cubicBezTo>
                      <a:cubicBezTo>
                        <a:pt x="79" y="25"/>
                        <a:pt x="76" y="24"/>
                        <a:pt x="73" y="24"/>
                      </a:cubicBezTo>
                      <a:cubicBezTo>
                        <a:pt x="70" y="24"/>
                        <a:pt x="70" y="24"/>
                        <a:pt x="70" y="24"/>
                      </a:cubicBezTo>
                      <a:cubicBezTo>
                        <a:pt x="68" y="15"/>
                        <a:pt x="68" y="15"/>
                        <a:pt x="68" y="15"/>
                      </a:cubicBezTo>
                      <a:cubicBezTo>
                        <a:pt x="66" y="10"/>
                        <a:pt x="62" y="7"/>
                        <a:pt x="57" y="9"/>
                      </a:cubicBezTo>
                      <a:cubicBezTo>
                        <a:pt x="52" y="10"/>
                        <a:pt x="52" y="10"/>
                        <a:pt x="52" y="10"/>
                      </a:cubicBezTo>
                      <a:cubicBezTo>
                        <a:pt x="50" y="11"/>
                        <a:pt x="48" y="12"/>
                        <a:pt x="47" y="14"/>
                      </a:cubicBezTo>
                      <a:cubicBezTo>
                        <a:pt x="46" y="16"/>
                        <a:pt x="45" y="18"/>
                        <a:pt x="46" y="21"/>
                      </a:cubicBezTo>
                      <a:cubicBezTo>
                        <a:pt x="49" y="30"/>
                        <a:pt x="49" y="30"/>
                        <a:pt x="49" y="30"/>
                      </a:cubicBezTo>
                      <a:cubicBezTo>
                        <a:pt x="46" y="31"/>
                        <a:pt x="46" y="31"/>
                        <a:pt x="46" y="31"/>
                      </a:cubicBezTo>
                      <a:cubicBezTo>
                        <a:pt x="44" y="33"/>
                        <a:pt x="42" y="35"/>
                        <a:pt x="40" y="37"/>
                      </a:cubicBezTo>
                      <a:cubicBezTo>
                        <a:pt x="37" y="39"/>
                        <a:pt x="37" y="39"/>
                        <a:pt x="37" y="39"/>
                      </a:cubicBezTo>
                      <a:cubicBezTo>
                        <a:pt x="31" y="35"/>
                        <a:pt x="31" y="35"/>
                        <a:pt x="31" y="35"/>
                      </a:cubicBezTo>
                      <a:cubicBezTo>
                        <a:pt x="27" y="32"/>
                        <a:pt x="21" y="34"/>
                        <a:pt x="19" y="38"/>
                      </a:cubicBezTo>
                      <a:cubicBezTo>
                        <a:pt x="16" y="42"/>
                        <a:pt x="16" y="42"/>
                        <a:pt x="16" y="42"/>
                      </a:cubicBezTo>
                      <a:cubicBezTo>
                        <a:pt x="15" y="44"/>
                        <a:pt x="15" y="47"/>
                        <a:pt x="15" y="49"/>
                      </a:cubicBezTo>
                      <a:cubicBezTo>
                        <a:pt x="16" y="51"/>
                        <a:pt x="17" y="53"/>
                        <a:pt x="19" y="54"/>
                      </a:cubicBezTo>
                      <a:cubicBezTo>
                        <a:pt x="26" y="58"/>
                        <a:pt x="26" y="58"/>
                        <a:pt x="26" y="58"/>
                      </a:cubicBezTo>
                      <a:cubicBezTo>
                        <a:pt x="26" y="61"/>
                        <a:pt x="26" y="61"/>
                        <a:pt x="26" y="61"/>
                      </a:cubicBezTo>
                      <a:cubicBezTo>
                        <a:pt x="25" y="64"/>
                        <a:pt x="25" y="67"/>
                        <a:pt x="25" y="69"/>
                      </a:cubicBezTo>
                      <a:cubicBezTo>
                        <a:pt x="24" y="72"/>
                        <a:pt x="24" y="72"/>
                        <a:pt x="24" y="72"/>
                      </a:cubicBezTo>
                      <a:cubicBezTo>
                        <a:pt x="15" y="75"/>
                        <a:pt x="15" y="75"/>
                        <a:pt x="15" y="75"/>
                      </a:cubicBezTo>
                      <a:cubicBezTo>
                        <a:pt x="13" y="76"/>
                        <a:pt x="11" y="77"/>
                        <a:pt x="10" y="79"/>
                      </a:cubicBezTo>
                      <a:cubicBezTo>
                        <a:pt x="8" y="81"/>
                        <a:pt x="8" y="83"/>
                        <a:pt x="9" y="86"/>
                      </a:cubicBezTo>
                      <a:cubicBezTo>
                        <a:pt x="10" y="91"/>
                        <a:pt x="10" y="91"/>
                        <a:pt x="10" y="91"/>
                      </a:cubicBezTo>
                      <a:cubicBezTo>
                        <a:pt x="11" y="94"/>
                        <a:pt x="14" y="97"/>
                        <a:pt x="18" y="97"/>
                      </a:cubicBezTo>
                      <a:cubicBezTo>
                        <a:pt x="19" y="97"/>
                        <a:pt x="20" y="97"/>
                        <a:pt x="21" y="97"/>
                      </a:cubicBezTo>
                      <a:cubicBezTo>
                        <a:pt x="30" y="94"/>
                        <a:pt x="30" y="94"/>
                        <a:pt x="30" y="94"/>
                      </a:cubicBezTo>
                      <a:cubicBezTo>
                        <a:pt x="32" y="97"/>
                        <a:pt x="32" y="97"/>
                        <a:pt x="32" y="97"/>
                      </a:cubicBezTo>
                      <a:cubicBezTo>
                        <a:pt x="33" y="99"/>
                        <a:pt x="35" y="101"/>
                        <a:pt x="37" y="103"/>
                      </a:cubicBezTo>
                      <a:cubicBezTo>
                        <a:pt x="39" y="105"/>
                        <a:pt x="39" y="105"/>
                        <a:pt x="39" y="105"/>
                      </a:cubicBezTo>
                      <a:cubicBezTo>
                        <a:pt x="35" y="112"/>
                        <a:pt x="35" y="112"/>
                        <a:pt x="35" y="112"/>
                      </a:cubicBezTo>
                      <a:cubicBezTo>
                        <a:pt x="34" y="114"/>
                        <a:pt x="34" y="116"/>
                        <a:pt x="34" y="119"/>
                      </a:cubicBezTo>
                      <a:cubicBezTo>
                        <a:pt x="35" y="121"/>
                        <a:pt x="36" y="123"/>
                        <a:pt x="38" y="124"/>
                      </a:cubicBezTo>
                      <a:cubicBezTo>
                        <a:pt x="43" y="127"/>
                        <a:pt x="43" y="127"/>
                        <a:pt x="43" y="127"/>
                      </a:cubicBezTo>
                      <a:cubicBezTo>
                        <a:pt x="47" y="129"/>
                        <a:pt x="52" y="127"/>
                        <a:pt x="54" y="123"/>
                      </a:cubicBezTo>
                      <a:lnTo>
                        <a:pt x="58" y="117"/>
                      </a:lnTo>
                      <a:close/>
                      <a:moveTo>
                        <a:pt x="71" y="103"/>
                      </a:moveTo>
                      <a:cubicBezTo>
                        <a:pt x="54" y="103"/>
                        <a:pt x="40" y="89"/>
                        <a:pt x="40" y="72"/>
                      </a:cubicBezTo>
                      <a:cubicBezTo>
                        <a:pt x="40" y="54"/>
                        <a:pt x="54" y="40"/>
                        <a:pt x="71" y="40"/>
                      </a:cubicBezTo>
                      <a:cubicBezTo>
                        <a:pt x="88" y="40"/>
                        <a:pt x="102" y="54"/>
                        <a:pt x="102" y="72"/>
                      </a:cubicBezTo>
                      <a:cubicBezTo>
                        <a:pt x="102" y="89"/>
                        <a:pt x="88" y="103"/>
                        <a:pt x="71" y="103"/>
                      </a:cubicBezTo>
                      <a:close/>
                      <a:moveTo>
                        <a:pt x="71" y="48"/>
                      </a:moveTo>
                      <a:cubicBezTo>
                        <a:pt x="58" y="48"/>
                        <a:pt x="48" y="59"/>
                        <a:pt x="48" y="72"/>
                      </a:cubicBezTo>
                      <a:cubicBezTo>
                        <a:pt x="48" y="84"/>
                        <a:pt x="58" y="95"/>
                        <a:pt x="71" y="95"/>
                      </a:cubicBezTo>
                      <a:cubicBezTo>
                        <a:pt x="84" y="95"/>
                        <a:pt x="94" y="84"/>
                        <a:pt x="94" y="72"/>
                      </a:cubicBezTo>
                      <a:cubicBezTo>
                        <a:pt x="94" y="59"/>
                        <a:pt x="84" y="48"/>
                        <a:pt x="71" y="4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798"/>
                </a:p>
              </p:txBody>
            </p:sp>
            <p:sp>
              <p:nvSpPr>
                <p:cNvPr id="188" name="Freeform 7"/>
                <p:cNvSpPr>
                  <a:spLocks noEditPoints="1"/>
                </p:cNvSpPr>
                <p:nvPr/>
              </p:nvSpPr>
              <p:spPr bwMode="auto">
                <a:xfrm>
                  <a:off x="3683" y="3563"/>
                  <a:ext cx="267" cy="265"/>
                </a:xfrm>
                <a:custGeom>
                  <a:avLst/>
                  <a:gdLst>
                    <a:gd name="T0" fmla="*/ 52 w 112"/>
                    <a:gd name="T1" fmla="*/ 98 h 111"/>
                    <a:gd name="T2" fmla="*/ 38 w 112"/>
                    <a:gd name="T3" fmla="*/ 105 h 111"/>
                    <a:gd name="T4" fmla="*/ 21 w 112"/>
                    <a:gd name="T5" fmla="*/ 93 h 111"/>
                    <a:gd name="T6" fmla="*/ 22 w 112"/>
                    <a:gd name="T7" fmla="*/ 81 h 111"/>
                    <a:gd name="T8" fmla="*/ 2 w 112"/>
                    <a:gd name="T9" fmla="*/ 72 h 111"/>
                    <a:gd name="T10" fmla="*/ 11 w 112"/>
                    <a:gd name="T11" fmla="*/ 51 h 111"/>
                    <a:gd name="T12" fmla="*/ 13 w 112"/>
                    <a:gd name="T13" fmla="*/ 48 h 111"/>
                    <a:gd name="T14" fmla="*/ 10 w 112"/>
                    <a:gd name="T15" fmla="*/ 26 h 111"/>
                    <a:gd name="T16" fmla="*/ 29 w 112"/>
                    <a:gd name="T17" fmla="*/ 21 h 111"/>
                    <a:gd name="T18" fmla="*/ 31 w 112"/>
                    <a:gd name="T19" fmla="*/ 7 h 111"/>
                    <a:gd name="T20" fmla="*/ 47 w 112"/>
                    <a:gd name="T21" fmla="*/ 0 h 111"/>
                    <a:gd name="T22" fmla="*/ 63 w 112"/>
                    <a:gd name="T23" fmla="*/ 12 h 111"/>
                    <a:gd name="T24" fmla="*/ 82 w 112"/>
                    <a:gd name="T25" fmla="*/ 6 h 111"/>
                    <a:gd name="T26" fmla="*/ 90 w 112"/>
                    <a:gd name="T27" fmla="*/ 27 h 111"/>
                    <a:gd name="T28" fmla="*/ 93 w 112"/>
                    <a:gd name="T29" fmla="*/ 29 h 111"/>
                    <a:gd name="T30" fmla="*/ 110 w 112"/>
                    <a:gd name="T31" fmla="*/ 53 h 111"/>
                    <a:gd name="T32" fmla="*/ 99 w 112"/>
                    <a:gd name="T33" fmla="*/ 62 h 111"/>
                    <a:gd name="T34" fmla="*/ 105 w 112"/>
                    <a:gd name="T35" fmla="*/ 81 h 111"/>
                    <a:gd name="T36" fmla="*/ 84 w 112"/>
                    <a:gd name="T37" fmla="*/ 89 h 111"/>
                    <a:gd name="T38" fmla="*/ 82 w 112"/>
                    <a:gd name="T39" fmla="*/ 92 h 111"/>
                    <a:gd name="T40" fmla="*/ 65 w 112"/>
                    <a:gd name="T41" fmla="*/ 111 h 111"/>
                    <a:gd name="T42" fmla="*/ 55 w 112"/>
                    <a:gd name="T43" fmla="*/ 90 h 111"/>
                    <a:gd name="T44" fmla="*/ 67 w 112"/>
                    <a:gd name="T45" fmla="*/ 103 h 111"/>
                    <a:gd name="T46" fmla="*/ 72 w 112"/>
                    <a:gd name="T47" fmla="*/ 86 h 111"/>
                    <a:gd name="T48" fmla="*/ 82 w 112"/>
                    <a:gd name="T49" fmla="*/ 79 h 111"/>
                    <a:gd name="T50" fmla="*/ 98 w 112"/>
                    <a:gd name="T51" fmla="*/ 77 h 111"/>
                    <a:gd name="T52" fmla="*/ 90 w 112"/>
                    <a:gd name="T53" fmla="*/ 66 h 111"/>
                    <a:gd name="T54" fmla="*/ 91 w 112"/>
                    <a:gd name="T55" fmla="*/ 54 h 111"/>
                    <a:gd name="T56" fmla="*/ 103 w 112"/>
                    <a:gd name="T57" fmla="*/ 45 h 111"/>
                    <a:gd name="T58" fmla="*/ 95 w 112"/>
                    <a:gd name="T59" fmla="*/ 37 h 111"/>
                    <a:gd name="T60" fmla="*/ 82 w 112"/>
                    <a:gd name="T61" fmla="*/ 31 h 111"/>
                    <a:gd name="T62" fmla="*/ 84 w 112"/>
                    <a:gd name="T63" fmla="*/ 19 h 111"/>
                    <a:gd name="T64" fmla="*/ 70 w 112"/>
                    <a:gd name="T65" fmla="*/ 15 h 111"/>
                    <a:gd name="T66" fmla="*/ 57 w 112"/>
                    <a:gd name="T67" fmla="*/ 20 h 111"/>
                    <a:gd name="T68" fmla="*/ 46 w 112"/>
                    <a:gd name="T69" fmla="*/ 8 h 111"/>
                    <a:gd name="T70" fmla="*/ 38 w 112"/>
                    <a:gd name="T71" fmla="*/ 16 h 111"/>
                    <a:gd name="T72" fmla="*/ 32 w 112"/>
                    <a:gd name="T73" fmla="*/ 29 h 111"/>
                    <a:gd name="T74" fmla="*/ 17 w 112"/>
                    <a:gd name="T75" fmla="*/ 30 h 111"/>
                    <a:gd name="T76" fmla="*/ 17 w 112"/>
                    <a:gd name="T77" fmla="*/ 41 h 111"/>
                    <a:gd name="T78" fmla="*/ 21 w 112"/>
                    <a:gd name="T79" fmla="*/ 54 h 111"/>
                    <a:gd name="T80" fmla="*/ 10 w 112"/>
                    <a:gd name="T81" fmla="*/ 61 h 111"/>
                    <a:gd name="T82" fmla="*/ 16 w 112"/>
                    <a:gd name="T83" fmla="*/ 74 h 111"/>
                    <a:gd name="T84" fmla="*/ 27 w 112"/>
                    <a:gd name="T85" fmla="*/ 74 h 111"/>
                    <a:gd name="T86" fmla="*/ 29 w 112"/>
                    <a:gd name="T87" fmla="*/ 87 h 111"/>
                    <a:gd name="T88" fmla="*/ 35 w 112"/>
                    <a:gd name="T89" fmla="*/ 97 h 111"/>
                    <a:gd name="T90" fmla="*/ 56 w 112"/>
                    <a:gd name="T91" fmla="*/ 80 h 111"/>
                    <a:gd name="T92" fmla="*/ 81 w 112"/>
                    <a:gd name="T93" fmla="*/ 55 h 111"/>
                    <a:gd name="T94" fmla="*/ 39 w 112"/>
                    <a:gd name="T95" fmla="*/ 55 h 111"/>
                    <a:gd name="T96" fmla="*/ 56 w 112"/>
                    <a:gd name="T97" fmla="*/ 3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2" h="111">
                      <a:moveTo>
                        <a:pt x="65" y="111"/>
                      </a:moveTo>
                      <a:cubicBezTo>
                        <a:pt x="59" y="111"/>
                        <a:pt x="54" y="107"/>
                        <a:pt x="52" y="101"/>
                      </a:cubicBezTo>
                      <a:cubicBezTo>
                        <a:pt x="52" y="98"/>
                        <a:pt x="52" y="98"/>
                        <a:pt x="52" y="98"/>
                      </a:cubicBezTo>
                      <a:cubicBezTo>
                        <a:pt x="51" y="98"/>
                        <a:pt x="50" y="98"/>
                        <a:pt x="50" y="98"/>
                      </a:cubicBezTo>
                      <a:cubicBezTo>
                        <a:pt x="49" y="98"/>
                        <a:pt x="49" y="98"/>
                        <a:pt x="49" y="98"/>
                      </a:cubicBezTo>
                      <a:cubicBezTo>
                        <a:pt x="47" y="103"/>
                        <a:pt x="42" y="105"/>
                        <a:pt x="38" y="105"/>
                      </a:cubicBezTo>
                      <a:cubicBezTo>
                        <a:pt x="35" y="105"/>
                        <a:pt x="33" y="105"/>
                        <a:pt x="31" y="104"/>
                      </a:cubicBezTo>
                      <a:cubicBezTo>
                        <a:pt x="27" y="102"/>
                        <a:pt x="27" y="102"/>
                        <a:pt x="27" y="102"/>
                      </a:cubicBezTo>
                      <a:cubicBezTo>
                        <a:pt x="24" y="100"/>
                        <a:pt x="22" y="97"/>
                        <a:pt x="21" y="93"/>
                      </a:cubicBezTo>
                      <a:cubicBezTo>
                        <a:pt x="20" y="90"/>
                        <a:pt x="21" y="86"/>
                        <a:pt x="22" y="83"/>
                      </a:cubicBezTo>
                      <a:cubicBezTo>
                        <a:pt x="23" y="82"/>
                        <a:pt x="23" y="82"/>
                        <a:pt x="23" y="82"/>
                      </a:cubicBezTo>
                      <a:cubicBezTo>
                        <a:pt x="22" y="82"/>
                        <a:pt x="22" y="81"/>
                        <a:pt x="22" y="81"/>
                      </a:cubicBezTo>
                      <a:cubicBezTo>
                        <a:pt x="19" y="81"/>
                        <a:pt x="19" y="81"/>
                        <a:pt x="19" y="81"/>
                      </a:cubicBezTo>
                      <a:cubicBezTo>
                        <a:pt x="18" y="82"/>
                        <a:pt x="17" y="82"/>
                        <a:pt x="16" y="82"/>
                      </a:cubicBezTo>
                      <a:cubicBezTo>
                        <a:pt x="9" y="82"/>
                        <a:pt x="4" y="78"/>
                        <a:pt x="2" y="72"/>
                      </a:cubicBezTo>
                      <a:cubicBezTo>
                        <a:pt x="1" y="68"/>
                        <a:pt x="1" y="68"/>
                        <a:pt x="1" y="68"/>
                      </a:cubicBezTo>
                      <a:cubicBezTo>
                        <a:pt x="0" y="64"/>
                        <a:pt x="1" y="61"/>
                        <a:pt x="3" y="57"/>
                      </a:cubicBezTo>
                      <a:cubicBezTo>
                        <a:pt x="5" y="54"/>
                        <a:pt x="8" y="52"/>
                        <a:pt x="11" y="51"/>
                      </a:cubicBezTo>
                      <a:cubicBezTo>
                        <a:pt x="14" y="50"/>
                        <a:pt x="14" y="50"/>
                        <a:pt x="14" y="50"/>
                      </a:cubicBezTo>
                      <a:cubicBezTo>
                        <a:pt x="14" y="50"/>
                        <a:pt x="14" y="49"/>
                        <a:pt x="14" y="48"/>
                      </a:cubicBezTo>
                      <a:cubicBezTo>
                        <a:pt x="13" y="48"/>
                        <a:pt x="13" y="48"/>
                        <a:pt x="13" y="48"/>
                      </a:cubicBezTo>
                      <a:cubicBezTo>
                        <a:pt x="10" y="46"/>
                        <a:pt x="7" y="43"/>
                        <a:pt x="7" y="40"/>
                      </a:cubicBezTo>
                      <a:cubicBezTo>
                        <a:pt x="6" y="36"/>
                        <a:pt x="6" y="32"/>
                        <a:pt x="8" y="29"/>
                      </a:cubicBezTo>
                      <a:cubicBezTo>
                        <a:pt x="10" y="26"/>
                        <a:pt x="10" y="26"/>
                        <a:pt x="10" y="26"/>
                      </a:cubicBezTo>
                      <a:cubicBezTo>
                        <a:pt x="12" y="22"/>
                        <a:pt x="17" y="19"/>
                        <a:pt x="22" y="19"/>
                      </a:cubicBezTo>
                      <a:cubicBezTo>
                        <a:pt x="24" y="19"/>
                        <a:pt x="26" y="20"/>
                        <a:pt x="28" y="21"/>
                      </a:cubicBezTo>
                      <a:cubicBezTo>
                        <a:pt x="29" y="21"/>
                        <a:pt x="29" y="21"/>
                        <a:pt x="29" y="21"/>
                      </a:cubicBezTo>
                      <a:cubicBezTo>
                        <a:pt x="30" y="21"/>
                        <a:pt x="30" y="21"/>
                        <a:pt x="31" y="20"/>
                      </a:cubicBezTo>
                      <a:cubicBezTo>
                        <a:pt x="30" y="18"/>
                        <a:pt x="30" y="18"/>
                        <a:pt x="30" y="18"/>
                      </a:cubicBezTo>
                      <a:cubicBezTo>
                        <a:pt x="29" y="14"/>
                        <a:pt x="30" y="11"/>
                        <a:pt x="31" y="7"/>
                      </a:cubicBezTo>
                      <a:cubicBezTo>
                        <a:pt x="33" y="4"/>
                        <a:pt x="36" y="2"/>
                        <a:pt x="40" y="1"/>
                      </a:cubicBezTo>
                      <a:cubicBezTo>
                        <a:pt x="43" y="0"/>
                        <a:pt x="43" y="0"/>
                        <a:pt x="43" y="0"/>
                      </a:cubicBezTo>
                      <a:cubicBezTo>
                        <a:pt x="45" y="0"/>
                        <a:pt x="46" y="0"/>
                        <a:pt x="47" y="0"/>
                      </a:cubicBezTo>
                      <a:cubicBezTo>
                        <a:pt x="53" y="0"/>
                        <a:pt x="59" y="4"/>
                        <a:pt x="60" y="10"/>
                      </a:cubicBezTo>
                      <a:cubicBezTo>
                        <a:pt x="61" y="12"/>
                        <a:pt x="61" y="12"/>
                        <a:pt x="61" y="12"/>
                      </a:cubicBezTo>
                      <a:cubicBezTo>
                        <a:pt x="61" y="12"/>
                        <a:pt x="62" y="12"/>
                        <a:pt x="63" y="12"/>
                      </a:cubicBezTo>
                      <a:cubicBezTo>
                        <a:pt x="63" y="11"/>
                        <a:pt x="63" y="11"/>
                        <a:pt x="63" y="11"/>
                      </a:cubicBezTo>
                      <a:cubicBezTo>
                        <a:pt x="66" y="7"/>
                        <a:pt x="70" y="4"/>
                        <a:pt x="75" y="4"/>
                      </a:cubicBezTo>
                      <a:cubicBezTo>
                        <a:pt x="78" y="4"/>
                        <a:pt x="80" y="5"/>
                        <a:pt x="82" y="6"/>
                      </a:cubicBezTo>
                      <a:cubicBezTo>
                        <a:pt x="85" y="8"/>
                        <a:pt x="85" y="8"/>
                        <a:pt x="85" y="8"/>
                      </a:cubicBezTo>
                      <a:cubicBezTo>
                        <a:pt x="89" y="10"/>
                        <a:pt x="91" y="13"/>
                        <a:pt x="92" y="16"/>
                      </a:cubicBezTo>
                      <a:cubicBezTo>
                        <a:pt x="93" y="20"/>
                        <a:pt x="92" y="24"/>
                        <a:pt x="90" y="27"/>
                      </a:cubicBezTo>
                      <a:cubicBezTo>
                        <a:pt x="90" y="28"/>
                        <a:pt x="90" y="28"/>
                        <a:pt x="90" y="28"/>
                      </a:cubicBezTo>
                      <a:cubicBezTo>
                        <a:pt x="90" y="28"/>
                        <a:pt x="91" y="29"/>
                        <a:pt x="91" y="30"/>
                      </a:cubicBezTo>
                      <a:cubicBezTo>
                        <a:pt x="93" y="29"/>
                        <a:pt x="93" y="29"/>
                        <a:pt x="93" y="29"/>
                      </a:cubicBezTo>
                      <a:cubicBezTo>
                        <a:pt x="101" y="27"/>
                        <a:pt x="108" y="32"/>
                        <a:pt x="110" y="39"/>
                      </a:cubicBezTo>
                      <a:cubicBezTo>
                        <a:pt x="111" y="43"/>
                        <a:pt x="111" y="43"/>
                        <a:pt x="111" y="43"/>
                      </a:cubicBezTo>
                      <a:cubicBezTo>
                        <a:pt x="112" y="46"/>
                        <a:pt x="111" y="50"/>
                        <a:pt x="110" y="53"/>
                      </a:cubicBezTo>
                      <a:cubicBezTo>
                        <a:pt x="108" y="56"/>
                        <a:pt x="105" y="58"/>
                        <a:pt x="101" y="59"/>
                      </a:cubicBezTo>
                      <a:cubicBezTo>
                        <a:pt x="99" y="60"/>
                        <a:pt x="99" y="60"/>
                        <a:pt x="99" y="60"/>
                      </a:cubicBezTo>
                      <a:cubicBezTo>
                        <a:pt x="99" y="61"/>
                        <a:pt x="99" y="61"/>
                        <a:pt x="99" y="62"/>
                      </a:cubicBezTo>
                      <a:cubicBezTo>
                        <a:pt x="100" y="62"/>
                        <a:pt x="100" y="62"/>
                        <a:pt x="100" y="62"/>
                      </a:cubicBezTo>
                      <a:cubicBezTo>
                        <a:pt x="103" y="64"/>
                        <a:pt x="105" y="67"/>
                        <a:pt x="106" y="70"/>
                      </a:cubicBezTo>
                      <a:cubicBezTo>
                        <a:pt x="107" y="74"/>
                        <a:pt x="106" y="78"/>
                        <a:pt x="105" y="81"/>
                      </a:cubicBezTo>
                      <a:cubicBezTo>
                        <a:pt x="103" y="84"/>
                        <a:pt x="103" y="84"/>
                        <a:pt x="103" y="84"/>
                      </a:cubicBezTo>
                      <a:cubicBezTo>
                        <a:pt x="100" y="89"/>
                        <a:pt x="96" y="91"/>
                        <a:pt x="91" y="91"/>
                      </a:cubicBezTo>
                      <a:cubicBezTo>
                        <a:pt x="88" y="91"/>
                        <a:pt x="86" y="91"/>
                        <a:pt x="84" y="89"/>
                      </a:cubicBezTo>
                      <a:cubicBezTo>
                        <a:pt x="83" y="89"/>
                        <a:pt x="83" y="89"/>
                        <a:pt x="83" y="89"/>
                      </a:cubicBezTo>
                      <a:cubicBezTo>
                        <a:pt x="83" y="89"/>
                        <a:pt x="82" y="90"/>
                        <a:pt x="82" y="90"/>
                      </a:cubicBezTo>
                      <a:cubicBezTo>
                        <a:pt x="82" y="92"/>
                        <a:pt x="82" y="92"/>
                        <a:pt x="82" y="92"/>
                      </a:cubicBezTo>
                      <a:cubicBezTo>
                        <a:pt x="84" y="100"/>
                        <a:pt x="80" y="107"/>
                        <a:pt x="73" y="109"/>
                      </a:cubicBezTo>
                      <a:cubicBezTo>
                        <a:pt x="69" y="110"/>
                        <a:pt x="69" y="110"/>
                        <a:pt x="69" y="110"/>
                      </a:cubicBezTo>
                      <a:cubicBezTo>
                        <a:pt x="68" y="111"/>
                        <a:pt x="67" y="111"/>
                        <a:pt x="65" y="111"/>
                      </a:cubicBezTo>
                      <a:close/>
                      <a:moveTo>
                        <a:pt x="46" y="89"/>
                      </a:moveTo>
                      <a:cubicBezTo>
                        <a:pt x="49" y="89"/>
                        <a:pt x="49" y="89"/>
                        <a:pt x="49" y="89"/>
                      </a:cubicBezTo>
                      <a:cubicBezTo>
                        <a:pt x="51" y="90"/>
                        <a:pt x="53" y="90"/>
                        <a:pt x="55" y="90"/>
                      </a:cubicBezTo>
                      <a:cubicBezTo>
                        <a:pt x="58" y="90"/>
                        <a:pt x="58" y="90"/>
                        <a:pt x="58" y="90"/>
                      </a:cubicBezTo>
                      <a:cubicBezTo>
                        <a:pt x="60" y="99"/>
                        <a:pt x="60" y="99"/>
                        <a:pt x="60" y="99"/>
                      </a:cubicBezTo>
                      <a:cubicBezTo>
                        <a:pt x="61" y="101"/>
                        <a:pt x="64" y="103"/>
                        <a:pt x="67" y="103"/>
                      </a:cubicBezTo>
                      <a:cubicBezTo>
                        <a:pt x="71" y="102"/>
                        <a:pt x="71" y="102"/>
                        <a:pt x="71" y="102"/>
                      </a:cubicBezTo>
                      <a:cubicBezTo>
                        <a:pt x="74" y="101"/>
                        <a:pt x="75" y="98"/>
                        <a:pt x="75" y="95"/>
                      </a:cubicBezTo>
                      <a:cubicBezTo>
                        <a:pt x="72" y="86"/>
                        <a:pt x="72" y="86"/>
                        <a:pt x="72" y="86"/>
                      </a:cubicBezTo>
                      <a:cubicBezTo>
                        <a:pt x="75" y="85"/>
                        <a:pt x="75" y="85"/>
                        <a:pt x="75" y="85"/>
                      </a:cubicBezTo>
                      <a:cubicBezTo>
                        <a:pt x="77" y="84"/>
                        <a:pt x="78" y="82"/>
                        <a:pt x="80" y="81"/>
                      </a:cubicBezTo>
                      <a:cubicBezTo>
                        <a:pt x="82" y="79"/>
                        <a:pt x="82" y="79"/>
                        <a:pt x="82" y="79"/>
                      </a:cubicBezTo>
                      <a:cubicBezTo>
                        <a:pt x="88" y="82"/>
                        <a:pt x="88" y="82"/>
                        <a:pt x="88" y="82"/>
                      </a:cubicBezTo>
                      <a:cubicBezTo>
                        <a:pt x="91" y="84"/>
                        <a:pt x="94" y="83"/>
                        <a:pt x="96" y="80"/>
                      </a:cubicBezTo>
                      <a:cubicBezTo>
                        <a:pt x="98" y="77"/>
                        <a:pt x="98" y="77"/>
                        <a:pt x="98" y="77"/>
                      </a:cubicBezTo>
                      <a:cubicBezTo>
                        <a:pt x="98" y="76"/>
                        <a:pt x="99" y="74"/>
                        <a:pt x="98" y="73"/>
                      </a:cubicBezTo>
                      <a:cubicBezTo>
                        <a:pt x="98" y="71"/>
                        <a:pt x="97" y="70"/>
                        <a:pt x="96" y="69"/>
                      </a:cubicBezTo>
                      <a:cubicBezTo>
                        <a:pt x="90" y="66"/>
                        <a:pt x="90" y="66"/>
                        <a:pt x="90" y="66"/>
                      </a:cubicBezTo>
                      <a:cubicBezTo>
                        <a:pt x="90" y="63"/>
                        <a:pt x="90" y="63"/>
                        <a:pt x="90" y="63"/>
                      </a:cubicBezTo>
                      <a:cubicBezTo>
                        <a:pt x="91" y="61"/>
                        <a:pt x="91" y="59"/>
                        <a:pt x="91" y="57"/>
                      </a:cubicBezTo>
                      <a:cubicBezTo>
                        <a:pt x="91" y="54"/>
                        <a:pt x="91" y="54"/>
                        <a:pt x="91" y="54"/>
                      </a:cubicBezTo>
                      <a:cubicBezTo>
                        <a:pt x="99" y="52"/>
                        <a:pt x="99" y="52"/>
                        <a:pt x="99" y="52"/>
                      </a:cubicBezTo>
                      <a:cubicBezTo>
                        <a:pt x="101" y="51"/>
                        <a:pt x="102" y="50"/>
                        <a:pt x="103" y="49"/>
                      </a:cubicBezTo>
                      <a:cubicBezTo>
                        <a:pt x="103" y="48"/>
                        <a:pt x="104" y="46"/>
                        <a:pt x="103" y="45"/>
                      </a:cubicBezTo>
                      <a:cubicBezTo>
                        <a:pt x="103" y="45"/>
                        <a:pt x="103" y="45"/>
                        <a:pt x="103" y="45"/>
                      </a:cubicBezTo>
                      <a:cubicBezTo>
                        <a:pt x="102" y="41"/>
                        <a:pt x="102" y="41"/>
                        <a:pt x="102" y="41"/>
                      </a:cubicBezTo>
                      <a:cubicBezTo>
                        <a:pt x="101" y="38"/>
                        <a:pt x="98" y="36"/>
                        <a:pt x="95" y="37"/>
                      </a:cubicBezTo>
                      <a:cubicBezTo>
                        <a:pt x="88" y="39"/>
                        <a:pt x="88" y="39"/>
                        <a:pt x="88" y="39"/>
                      </a:cubicBezTo>
                      <a:cubicBezTo>
                        <a:pt x="86" y="36"/>
                        <a:pt x="86" y="36"/>
                        <a:pt x="86" y="36"/>
                      </a:cubicBezTo>
                      <a:cubicBezTo>
                        <a:pt x="85" y="34"/>
                        <a:pt x="84" y="33"/>
                        <a:pt x="82" y="31"/>
                      </a:cubicBezTo>
                      <a:cubicBezTo>
                        <a:pt x="80" y="29"/>
                        <a:pt x="80" y="29"/>
                        <a:pt x="80" y="29"/>
                      </a:cubicBezTo>
                      <a:cubicBezTo>
                        <a:pt x="83" y="23"/>
                        <a:pt x="83" y="23"/>
                        <a:pt x="83" y="23"/>
                      </a:cubicBezTo>
                      <a:cubicBezTo>
                        <a:pt x="84" y="22"/>
                        <a:pt x="84" y="20"/>
                        <a:pt x="84" y="19"/>
                      </a:cubicBezTo>
                      <a:cubicBezTo>
                        <a:pt x="84" y="17"/>
                        <a:pt x="83" y="16"/>
                        <a:pt x="81" y="15"/>
                      </a:cubicBezTo>
                      <a:cubicBezTo>
                        <a:pt x="78" y="13"/>
                        <a:pt x="78" y="13"/>
                        <a:pt x="78" y="13"/>
                      </a:cubicBezTo>
                      <a:cubicBezTo>
                        <a:pt x="75" y="12"/>
                        <a:pt x="72" y="13"/>
                        <a:pt x="70" y="15"/>
                      </a:cubicBezTo>
                      <a:cubicBezTo>
                        <a:pt x="67" y="21"/>
                        <a:pt x="67" y="21"/>
                        <a:pt x="67" y="21"/>
                      </a:cubicBezTo>
                      <a:cubicBezTo>
                        <a:pt x="64" y="20"/>
                        <a:pt x="64" y="20"/>
                        <a:pt x="64" y="20"/>
                      </a:cubicBezTo>
                      <a:cubicBezTo>
                        <a:pt x="62" y="20"/>
                        <a:pt x="60" y="20"/>
                        <a:pt x="57" y="20"/>
                      </a:cubicBezTo>
                      <a:cubicBezTo>
                        <a:pt x="55" y="20"/>
                        <a:pt x="55" y="20"/>
                        <a:pt x="55" y="20"/>
                      </a:cubicBezTo>
                      <a:cubicBezTo>
                        <a:pt x="52" y="12"/>
                        <a:pt x="52" y="12"/>
                        <a:pt x="52" y="12"/>
                      </a:cubicBezTo>
                      <a:cubicBezTo>
                        <a:pt x="52" y="9"/>
                        <a:pt x="48" y="7"/>
                        <a:pt x="46" y="8"/>
                      </a:cubicBezTo>
                      <a:cubicBezTo>
                        <a:pt x="42" y="9"/>
                        <a:pt x="42" y="9"/>
                        <a:pt x="42" y="9"/>
                      </a:cubicBezTo>
                      <a:cubicBezTo>
                        <a:pt x="40" y="9"/>
                        <a:pt x="39" y="10"/>
                        <a:pt x="38" y="11"/>
                      </a:cubicBezTo>
                      <a:cubicBezTo>
                        <a:pt x="38" y="13"/>
                        <a:pt x="37" y="14"/>
                        <a:pt x="38" y="16"/>
                      </a:cubicBezTo>
                      <a:cubicBezTo>
                        <a:pt x="40" y="24"/>
                        <a:pt x="40" y="24"/>
                        <a:pt x="40" y="24"/>
                      </a:cubicBezTo>
                      <a:cubicBezTo>
                        <a:pt x="37" y="25"/>
                        <a:pt x="37" y="25"/>
                        <a:pt x="37" y="25"/>
                      </a:cubicBezTo>
                      <a:cubicBezTo>
                        <a:pt x="36" y="26"/>
                        <a:pt x="34" y="28"/>
                        <a:pt x="32" y="29"/>
                      </a:cubicBezTo>
                      <a:cubicBezTo>
                        <a:pt x="30" y="31"/>
                        <a:pt x="30" y="31"/>
                        <a:pt x="30" y="31"/>
                      </a:cubicBezTo>
                      <a:cubicBezTo>
                        <a:pt x="24" y="28"/>
                        <a:pt x="24" y="28"/>
                        <a:pt x="24" y="28"/>
                      </a:cubicBezTo>
                      <a:cubicBezTo>
                        <a:pt x="22" y="26"/>
                        <a:pt x="18" y="27"/>
                        <a:pt x="17" y="30"/>
                      </a:cubicBezTo>
                      <a:cubicBezTo>
                        <a:pt x="15" y="33"/>
                        <a:pt x="15" y="33"/>
                        <a:pt x="15" y="33"/>
                      </a:cubicBezTo>
                      <a:cubicBezTo>
                        <a:pt x="14" y="35"/>
                        <a:pt x="14" y="36"/>
                        <a:pt x="14" y="38"/>
                      </a:cubicBezTo>
                      <a:cubicBezTo>
                        <a:pt x="15" y="39"/>
                        <a:pt x="16" y="40"/>
                        <a:pt x="17" y="41"/>
                      </a:cubicBezTo>
                      <a:cubicBezTo>
                        <a:pt x="23" y="44"/>
                        <a:pt x="23" y="44"/>
                        <a:pt x="23" y="44"/>
                      </a:cubicBezTo>
                      <a:cubicBezTo>
                        <a:pt x="22" y="47"/>
                        <a:pt x="22" y="47"/>
                        <a:pt x="22" y="47"/>
                      </a:cubicBezTo>
                      <a:cubicBezTo>
                        <a:pt x="22" y="49"/>
                        <a:pt x="21" y="51"/>
                        <a:pt x="21" y="54"/>
                      </a:cubicBezTo>
                      <a:cubicBezTo>
                        <a:pt x="21" y="57"/>
                        <a:pt x="21" y="57"/>
                        <a:pt x="21" y="57"/>
                      </a:cubicBezTo>
                      <a:cubicBezTo>
                        <a:pt x="13" y="59"/>
                        <a:pt x="13" y="59"/>
                        <a:pt x="13" y="59"/>
                      </a:cubicBezTo>
                      <a:cubicBezTo>
                        <a:pt x="12" y="59"/>
                        <a:pt x="10" y="60"/>
                        <a:pt x="10" y="61"/>
                      </a:cubicBezTo>
                      <a:cubicBezTo>
                        <a:pt x="9" y="63"/>
                        <a:pt x="9" y="64"/>
                        <a:pt x="9" y="66"/>
                      </a:cubicBezTo>
                      <a:cubicBezTo>
                        <a:pt x="10" y="70"/>
                        <a:pt x="10" y="70"/>
                        <a:pt x="10" y="70"/>
                      </a:cubicBezTo>
                      <a:cubicBezTo>
                        <a:pt x="11" y="72"/>
                        <a:pt x="13" y="74"/>
                        <a:pt x="16" y="74"/>
                      </a:cubicBezTo>
                      <a:cubicBezTo>
                        <a:pt x="16" y="74"/>
                        <a:pt x="17" y="74"/>
                        <a:pt x="17" y="74"/>
                      </a:cubicBezTo>
                      <a:cubicBezTo>
                        <a:pt x="25" y="71"/>
                        <a:pt x="25" y="71"/>
                        <a:pt x="25" y="71"/>
                      </a:cubicBezTo>
                      <a:cubicBezTo>
                        <a:pt x="27" y="74"/>
                        <a:pt x="27" y="74"/>
                        <a:pt x="27" y="74"/>
                      </a:cubicBezTo>
                      <a:cubicBezTo>
                        <a:pt x="28" y="76"/>
                        <a:pt x="29" y="77"/>
                        <a:pt x="31" y="79"/>
                      </a:cubicBezTo>
                      <a:cubicBezTo>
                        <a:pt x="33" y="81"/>
                        <a:pt x="33" y="81"/>
                        <a:pt x="33" y="81"/>
                      </a:cubicBezTo>
                      <a:cubicBezTo>
                        <a:pt x="29" y="87"/>
                        <a:pt x="29" y="87"/>
                        <a:pt x="29" y="87"/>
                      </a:cubicBezTo>
                      <a:cubicBezTo>
                        <a:pt x="28" y="88"/>
                        <a:pt x="28" y="90"/>
                        <a:pt x="29" y="91"/>
                      </a:cubicBezTo>
                      <a:cubicBezTo>
                        <a:pt x="29" y="93"/>
                        <a:pt x="30" y="94"/>
                        <a:pt x="31" y="95"/>
                      </a:cubicBezTo>
                      <a:cubicBezTo>
                        <a:pt x="35" y="97"/>
                        <a:pt x="35" y="97"/>
                        <a:pt x="35" y="97"/>
                      </a:cubicBezTo>
                      <a:cubicBezTo>
                        <a:pt x="37" y="98"/>
                        <a:pt x="41" y="97"/>
                        <a:pt x="42" y="95"/>
                      </a:cubicBezTo>
                      <a:lnTo>
                        <a:pt x="46" y="89"/>
                      </a:lnTo>
                      <a:close/>
                      <a:moveTo>
                        <a:pt x="56" y="80"/>
                      </a:moveTo>
                      <a:cubicBezTo>
                        <a:pt x="42" y="80"/>
                        <a:pt x="31" y="69"/>
                        <a:pt x="31" y="55"/>
                      </a:cubicBezTo>
                      <a:cubicBezTo>
                        <a:pt x="31" y="41"/>
                        <a:pt x="42" y="30"/>
                        <a:pt x="56" y="30"/>
                      </a:cubicBezTo>
                      <a:cubicBezTo>
                        <a:pt x="70" y="30"/>
                        <a:pt x="81" y="41"/>
                        <a:pt x="81" y="55"/>
                      </a:cubicBezTo>
                      <a:cubicBezTo>
                        <a:pt x="81" y="69"/>
                        <a:pt x="70" y="80"/>
                        <a:pt x="56" y="80"/>
                      </a:cubicBezTo>
                      <a:close/>
                      <a:moveTo>
                        <a:pt x="56" y="38"/>
                      </a:moveTo>
                      <a:cubicBezTo>
                        <a:pt x="47" y="38"/>
                        <a:pt x="39" y="46"/>
                        <a:pt x="39" y="55"/>
                      </a:cubicBezTo>
                      <a:cubicBezTo>
                        <a:pt x="39" y="65"/>
                        <a:pt x="47" y="72"/>
                        <a:pt x="56" y="72"/>
                      </a:cubicBezTo>
                      <a:cubicBezTo>
                        <a:pt x="65" y="72"/>
                        <a:pt x="73" y="65"/>
                        <a:pt x="73" y="55"/>
                      </a:cubicBezTo>
                      <a:cubicBezTo>
                        <a:pt x="73" y="46"/>
                        <a:pt x="65" y="38"/>
                        <a:pt x="56" y="3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798"/>
                </a:p>
              </p:txBody>
            </p:sp>
          </p:grpSp>
        </p:grpSp>
      </p:grpSp>
      <p:sp>
        <p:nvSpPr>
          <p:cNvPr id="104" name="Oval 103">
            <a:extLst>
              <a:ext uri="{FF2B5EF4-FFF2-40B4-BE49-F238E27FC236}">
                <a16:creationId xmlns:a16="http://schemas.microsoft.com/office/drawing/2014/main" id="{523D6735-7D88-DF46-8901-CC15AB530BFC}"/>
              </a:ext>
            </a:extLst>
          </p:cNvPr>
          <p:cNvSpPr>
            <a:spLocks noChangeAspect="1"/>
          </p:cNvSpPr>
          <p:nvPr/>
        </p:nvSpPr>
        <p:spPr>
          <a:xfrm>
            <a:off x="3237312" y="545523"/>
            <a:ext cx="684000" cy="684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04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grpSp>
        <p:nvGrpSpPr>
          <p:cNvPr id="8" name="Group 7">
            <a:extLst>
              <a:ext uri="{FF2B5EF4-FFF2-40B4-BE49-F238E27FC236}">
                <a16:creationId xmlns:a16="http://schemas.microsoft.com/office/drawing/2014/main" id="{DDB9792F-616F-1A48-BC5D-A341E61CC460}"/>
              </a:ext>
            </a:extLst>
          </p:cNvPr>
          <p:cNvGrpSpPr/>
          <p:nvPr/>
        </p:nvGrpSpPr>
        <p:grpSpPr>
          <a:xfrm>
            <a:off x="1893529" y="3365614"/>
            <a:ext cx="3417053" cy="1168008"/>
            <a:chOff x="1893529" y="3365614"/>
            <a:chExt cx="3417053" cy="1168008"/>
          </a:xfrm>
        </p:grpSpPr>
        <p:cxnSp>
          <p:nvCxnSpPr>
            <p:cNvPr id="177" name="Elbow Connector 6">
              <a:extLst>
                <a:ext uri="{FF2B5EF4-FFF2-40B4-BE49-F238E27FC236}">
                  <a16:creationId xmlns:a16="http://schemas.microsoft.com/office/drawing/2014/main" id="{C97DD2D9-D099-484B-B7E5-9E154795F280}"/>
                </a:ext>
              </a:extLst>
            </p:cNvPr>
            <p:cNvCxnSpPr/>
            <p:nvPr/>
          </p:nvCxnSpPr>
          <p:spPr>
            <a:xfrm rot="16200000" flipH="1">
              <a:off x="2743981" y="2845480"/>
              <a:ext cx="230545" cy="1931450"/>
            </a:xfrm>
            <a:prstGeom prst="bentConnector2">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C2C77E51-EBB5-9848-9258-6E720E1647F8}"/>
                </a:ext>
              </a:extLst>
            </p:cNvPr>
            <p:cNvGrpSpPr/>
            <p:nvPr/>
          </p:nvGrpSpPr>
          <p:grpSpPr>
            <a:xfrm>
              <a:off x="3790254" y="3365614"/>
              <a:ext cx="1520328" cy="1168008"/>
              <a:chOff x="3790254" y="3365614"/>
              <a:chExt cx="1520328" cy="1168008"/>
            </a:xfrm>
          </p:grpSpPr>
          <p:sp>
            <p:nvSpPr>
              <p:cNvPr id="129" name="Rectangle 128"/>
              <p:cNvSpPr/>
              <p:nvPr/>
            </p:nvSpPr>
            <p:spPr>
              <a:xfrm>
                <a:off x="3790254" y="3365614"/>
                <a:ext cx="1520328" cy="1168008"/>
              </a:xfrm>
              <a:prstGeom prst="rect">
                <a:avLst/>
              </a:prstGeom>
              <a:solidFill>
                <a:schemeClr val="tx1"/>
              </a:solidFill>
              <a:ln w="19050">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grpSp>
            <p:nvGrpSpPr>
              <p:cNvPr id="130" name="Group 27"/>
              <p:cNvGrpSpPr>
                <a:grpSpLocks noChangeAspect="1"/>
              </p:cNvGrpSpPr>
              <p:nvPr/>
            </p:nvGrpSpPr>
            <p:grpSpPr bwMode="auto">
              <a:xfrm>
                <a:off x="4297026" y="3800775"/>
                <a:ext cx="506784" cy="539112"/>
                <a:chOff x="3593" y="1874"/>
                <a:chExt cx="486" cy="517"/>
              </a:xfrm>
              <a:solidFill>
                <a:schemeClr val="tx1"/>
              </a:solidFill>
            </p:grpSpPr>
            <p:sp>
              <p:nvSpPr>
                <p:cNvPr id="131" name="Oval 28"/>
                <p:cNvSpPr>
                  <a:spLocks noChangeArrowheads="1"/>
                </p:cNvSpPr>
                <p:nvPr/>
              </p:nvSpPr>
              <p:spPr bwMode="auto">
                <a:xfrm>
                  <a:off x="3634" y="1915"/>
                  <a:ext cx="41" cy="43"/>
                </a:xfrm>
                <a:prstGeom prst="ellipse">
                  <a:avLst/>
                </a:prstGeom>
                <a:solidFill>
                  <a:schemeClr val="bg1"/>
                </a:solidFill>
                <a:ln>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200" dirty="0"/>
                </a:p>
              </p:txBody>
            </p:sp>
            <p:sp>
              <p:nvSpPr>
                <p:cNvPr id="132" name="Freeform 31"/>
                <p:cNvSpPr>
                  <a:spLocks noEditPoints="1"/>
                </p:cNvSpPr>
                <p:nvPr/>
              </p:nvSpPr>
              <p:spPr bwMode="auto">
                <a:xfrm>
                  <a:off x="3696" y="2138"/>
                  <a:ext cx="84" cy="95"/>
                </a:xfrm>
                <a:custGeom>
                  <a:avLst/>
                  <a:gdLst>
                    <a:gd name="T0" fmla="*/ 84 w 84"/>
                    <a:gd name="T1" fmla="*/ 95 h 95"/>
                    <a:gd name="T2" fmla="*/ 0 w 84"/>
                    <a:gd name="T3" fmla="*/ 57 h 95"/>
                    <a:gd name="T4" fmla="*/ 0 w 84"/>
                    <a:gd name="T5" fmla="*/ 38 h 95"/>
                    <a:gd name="T6" fmla="*/ 84 w 84"/>
                    <a:gd name="T7" fmla="*/ 0 h 95"/>
                    <a:gd name="T8" fmla="*/ 84 w 84"/>
                    <a:gd name="T9" fmla="*/ 24 h 95"/>
                    <a:gd name="T10" fmla="*/ 24 w 84"/>
                    <a:gd name="T11" fmla="*/ 47 h 95"/>
                    <a:gd name="T12" fmla="*/ 84 w 84"/>
                    <a:gd name="T13" fmla="*/ 71 h 95"/>
                    <a:gd name="T14" fmla="*/ 84 w 84"/>
                    <a:gd name="T15" fmla="*/ 95 h 95"/>
                    <a:gd name="T16" fmla="*/ 22 w 84"/>
                    <a:gd name="T17" fmla="*/ 57 h 95"/>
                    <a:gd name="T18" fmla="*/ 75 w 84"/>
                    <a:gd name="T19" fmla="*/ 81 h 95"/>
                    <a:gd name="T20" fmla="*/ 75 w 84"/>
                    <a:gd name="T21" fmla="*/ 76 h 95"/>
                    <a:gd name="T22" fmla="*/ 22 w 84"/>
                    <a:gd name="T23" fmla="*/ 57 h 95"/>
                    <a:gd name="T24" fmla="*/ 10 w 84"/>
                    <a:gd name="T25" fmla="*/ 52 h 95"/>
                    <a:gd name="T26" fmla="*/ 15 w 84"/>
                    <a:gd name="T27" fmla="*/ 55 h 95"/>
                    <a:gd name="T28" fmla="*/ 15 w 84"/>
                    <a:gd name="T29" fmla="*/ 40 h 95"/>
                    <a:gd name="T30" fmla="*/ 10 w 84"/>
                    <a:gd name="T31" fmla="*/ 43 h 95"/>
                    <a:gd name="T32" fmla="*/ 10 w 84"/>
                    <a:gd name="T33" fmla="*/ 52 h 95"/>
                    <a:gd name="T34" fmla="*/ 24 w 84"/>
                    <a:gd name="T35" fmla="*/ 47 h 95"/>
                    <a:gd name="T36" fmla="*/ 24 w 84"/>
                    <a:gd name="T37" fmla="*/ 47 h 95"/>
                    <a:gd name="T38" fmla="*/ 24 w 84"/>
                    <a:gd name="T39" fmla="*/ 47 h 95"/>
                    <a:gd name="T40" fmla="*/ 22 w 84"/>
                    <a:gd name="T41" fmla="*/ 38 h 95"/>
                    <a:gd name="T42" fmla="*/ 24 w 84"/>
                    <a:gd name="T43" fmla="*/ 38 h 95"/>
                    <a:gd name="T44" fmla="*/ 75 w 84"/>
                    <a:gd name="T45" fmla="*/ 19 h 95"/>
                    <a:gd name="T46" fmla="*/ 75 w 84"/>
                    <a:gd name="T47" fmla="*/ 14 h 95"/>
                    <a:gd name="T48" fmla="*/ 22 w 84"/>
                    <a:gd name="T49" fmla="*/ 38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4" h="95">
                      <a:moveTo>
                        <a:pt x="84" y="95"/>
                      </a:moveTo>
                      <a:lnTo>
                        <a:pt x="0" y="57"/>
                      </a:lnTo>
                      <a:lnTo>
                        <a:pt x="0" y="38"/>
                      </a:lnTo>
                      <a:lnTo>
                        <a:pt x="84" y="0"/>
                      </a:lnTo>
                      <a:lnTo>
                        <a:pt x="84" y="24"/>
                      </a:lnTo>
                      <a:lnTo>
                        <a:pt x="24" y="47"/>
                      </a:lnTo>
                      <a:lnTo>
                        <a:pt x="84" y="71"/>
                      </a:lnTo>
                      <a:lnTo>
                        <a:pt x="84" y="95"/>
                      </a:lnTo>
                      <a:close/>
                      <a:moveTo>
                        <a:pt x="22" y="57"/>
                      </a:moveTo>
                      <a:lnTo>
                        <a:pt x="75" y="81"/>
                      </a:lnTo>
                      <a:lnTo>
                        <a:pt x="75" y="76"/>
                      </a:lnTo>
                      <a:lnTo>
                        <a:pt x="22" y="57"/>
                      </a:lnTo>
                      <a:close/>
                      <a:moveTo>
                        <a:pt x="10" y="52"/>
                      </a:moveTo>
                      <a:lnTo>
                        <a:pt x="15" y="55"/>
                      </a:lnTo>
                      <a:lnTo>
                        <a:pt x="15" y="40"/>
                      </a:lnTo>
                      <a:lnTo>
                        <a:pt x="10" y="43"/>
                      </a:lnTo>
                      <a:lnTo>
                        <a:pt x="10" y="52"/>
                      </a:lnTo>
                      <a:close/>
                      <a:moveTo>
                        <a:pt x="24" y="47"/>
                      </a:moveTo>
                      <a:lnTo>
                        <a:pt x="24" y="47"/>
                      </a:lnTo>
                      <a:lnTo>
                        <a:pt x="24" y="47"/>
                      </a:lnTo>
                      <a:close/>
                      <a:moveTo>
                        <a:pt x="22" y="38"/>
                      </a:moveTo>
                      <a:lnTo>
                        <a:pt x="24" y="38"/>
                      </a:lnTo>
                      <a:lnTo>
                        <a:pt x="75" y="19"/>
                      </a:lnTo>
                      <a:lnTo>
                        <a:pt x="75" y="14"/>
                      </a:lnTo>
                      <a:lnTo>
                        <a:pt x="22" y="38"/>
                      </a:lnTo>
                      <a:close/>
                    </a:path>
                  </a:pathLst>
                </a:custGeom>
                <a:solidFill>
                  <a:schemeClr val="bg1"/>
                </a:solidFill>
                <a:ln>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200" dirty="0"/>
                </a:p>
              </p:txBody>
            </p:sp>
            <p:sp>
              <p:nvSpPr>
                <p:cNvPr id="133" name="Freeform 32"/>
                <p:cNvSpPr>
                  <a:spLocks noEditPoints="1"/>
                </p:cNvSpPr>
                <p:nvPr/>
              </p:nvSpPr>
              <p:spPr bwMode="auto">
                <a:xfrm>
                  <a:off x="3593" y="1874"/>
                  <a:ext cx="486" cy="517"/>
                </a:xfrm>
                <a:custGeom>
                  <a:avLst/>
                  <a:gdLst>
                    <a:gd name="T0" fmla="*/ 187 w 203"/>
                    <a:gd name="T1" fmla="*/ 0 h 216"/>
                    <a:gd name="T2" fmla="*/ 15 w 203"/>
                    <a:gd name="T3" fmla="*/ 0 h 216"/>
                    <a:gd name="T4" fmla="*/ 0 w 203"/>
                    <a:gd name="T5" fmla="*/ 15 h 216"/>
                    <a:gd name="T6" fmla="*/ 0 w 203"/>
                    <a:gd name="T7" fmla="*/ 201 h 216"/>
                    <a:gd name="T8" fmla="*/ 15 w 203"/>
                    <a:gd name="T9" fmla="*/ 216 h 216"/>
                    <a:gd name="T10" fmla="*/ 187 w 203"/>
                    <a:gd name="T11" fmla="*/ 216 h 216"/>
                    <a:gd name="T12" fmla="*/ 203 w 203"/>
                    <a:gd name="T13" fmla="*/ 201 h 216"/>
                    <a:gd name="T14" fmla="*/ 203 w 203"/>
                    <a:gd name="T15" fmla="*/ 15 h 216"/>
                    <a:gd name="T16" fmla="*/ 187 w 203"/>
                    <a:gd name="T17" fmla="*/ 0 h 216"/>
                    <a:gd name="T18" fmla="*/ 198 w 203"/>
                    <a:gd name="T19" fmla="*/ 201 h 216"/>
                    <a:gd name="T20" fmla="*/ 187 w 203"/>
                    <a:gd name="T21" fmla="*/ 211 h 216"/>
                    <a:gd name="T22" fmla="*/ 15 w 203"/>
                    <a:gd name="T23" fmla="*/ 211 h 216"/>
                    <a:gd name="T24" fmla="*/ 4 w 203"/>
                    <a:gd name="T25" fmla="*/ 201 h 216"/>
                    <a:gd name="T26" fmla="*/ 4 w 203"/>
                    <a:gd name="T27" fmla="*/ 52 h 216"/>
                    <a:gd name="T28" fmla="*/ 198 w 203"/>
                    <a:gd name="T29" fmla="*/ 52 h 216"/>
                    <a:gd name="T30" fmla="*/ 198 w 203"/>
                    <a:gd name="T31" fmla="*/ 201 h 216"/>
                    <a:gd name="T32" fmla="*/ 198 w 203"/>
                    <a:gd name="T33" fmla="*/ 47 h 216"/>
                    <a:gd name="T34" fmla="*/ 4 w 203"/>
                    <a:gd name="T35" fmla="*/ 47 h 216"/>
                    <a:gd name="T36" fmla="*/ 4 w 203"/>
                    <a:gd name="T37" fmla="*/ 15 h 216"/>
                    <a:gd name="T38" fmla="*/ 15 w 203"/>
                    <a:gd name="T39" fmla="*/ 5 h 216"/>
                    <a:gd name="T40" fmla="*/ 187 w 203"/>
                    <a:gd name="T41" fmla="*/ 5 h 216"/>
                    <a:gd name="T42" fmla="*/ 198 w 203"/>
                    <a:gd name="T43" fmla="*/ 15 h 216"/>
                    <a:gd name="T44" fmla="*/ 198 w 203"/>
                    <a:gd name="T45" fmla="*/ 47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3" h="216">
                      <a:moveTo>
                        <a:pt x="187" y="0"/>
                      </a:moveTo>
                      <a:cubicBezTo>
                        <a:pt x="15" y="0"/>
                        <a:pt x="15" y="0"/>
                        <a:pt x="15" y="0"/>
                      </a:cubicBezTo>
                      <a:cubicBezTo>
                        <a:pt x="7" y="0"/>
                        <a:pt x="0" y="7"/>
                        <a:pt x="0" y="15"/>
                      </a:cubicBezTo>
                      <a:cubicBezTo>
                        <a:pt x="0" y="201"/>
                        <a:pt x="0" y="201"/>
                        <a:pt x="0" y="201"/>
                      </a:cubicBezTo>
                      <a:cubicBezTo>
                        <a:pt x="0" y="209"/>
                        <a:pt x="7" y="216"/>
                        <a:pt x="15" y="216"/>
                      </a:cubicBezTo>
                      <a:cubicBezTo>
                        <a:pt x="187" y="216"/>
                        <a:pt x="187" y="216"/>
                        <a:pt x="187" y="216"/>
                      </a:cubicBezTo>
                      <a:cubicBezTo>
                        <a:pt x="196" y="216"/>
                        <a:pt x="203" y="209"/>
                        <a:pt x="203" y="201"/>
                      </a:cubicBezTo>
                      <a:cubicBezTo>
                        <a:pt x="203" y="15"/>
                        <a:pt x="203" y="15"/>
                        <a:pt x="203" y="15"/>
                      </a:cubicBezTo>
                      <a:cubicBezTo>
                        <a:pt x="203" y="7"/>
                        <a:pt x="196" y="0"/>
                        <a:pt x="187" y="0"/>
                      </a:cubicBezTo>
                      <a:close/>
                      <a:moveTo>
                        <a:pt x="198" y="201"/>
                      </a:moveTo>
                      <a:cubicBezTo>
                        <a:pt x="198" y="206"/>
                        <a:pt x="193" y="211"/>
                        <a:pt x="187" y="211"/>
                      </a:cubicBezTo>
                      <a:cubicBezTo>
                        <a:pt x="15" y="211"/>
                        <a:pt x="15" y="211"/>
                        <a:pt x="15" y="211"/>
                      </a:cubicBezTo>
                      <a:cubicBezTo>
                        <a:pt x="9" y="211"/>
                        <a:pt x="4" y="206"/>
                        <a:pt x="4" y="201"/>
                      </a:cubicBezTo>
                      <a:cubicBezTo>
                        <a:pt x="4" y="52"/>
                        <a:pt x="4" y="52"/>
                        <a:pt x="4" y="52"/>
                      </a:cubicBezTo>
                      <a:cubicBezTo>
                        <a:pt x="198" y="52"/>
                        <a:pt x="198" y="52"/>
                        <a:pt x="198" y="52"/>
                      </a:cubicBezTo>
                      <a:lnTo>
                        <a:pt x="198" y="201"/>
                      </a:lnTo>
                      <a:close/>
                      <a:moveTo>
                        <a:pt x="198" y="47"/>
                      </a:moveTo>
                      <a:cubicBezTo>
                        <a:pt x="4" y="47"/>
                        <a:pt x="4" y="47"/>
                        <a:pt x="4" y="47"/>
                      </a:cubicBezTo>
                      <a:cubicBezTo>
                        <a:pt x="4" y="15"/>
                        <a:pt x="4" y="15"/>
                        <a:pt x="4" y="15"/>
                      </a:cubicBezTo>
                      <a:cubicBezTo>
                        <a:pt x="4" y="9"/>
                        <a:pt x="9" y="5"/>
                        <a:pt x="15" y="5"/>
                      </a:cubicBezTo>
                      <a:cubicBezTo>
                        <a:pt x="187" y="5"/>
                        <a:pt x="187" y="5"/>
                        <a:pt x="187" y="5"/>
                      </a:cubicBezTo>
                      <a:cubicBezTo>
                        <a:pt x="193" y="5"/>
                        <a:pt x="198" y="9"/>
                        <a:pt x="198" y="15"/>
                      </a:cubicBezTo>
                      <a:lnTo>
                        <a:pt x="198" y="47"/>
                      </a:lnTo>
                      <a:close/>
                    </a:path>
                  </a:pathLst>
                </a:custGeom>
                <a:solidFill>
                  <a:schemeClr val="bg1"/>
                </a:solidFill>
                <a:ln>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200" dirty="0"/>
                </a:p>
              </p:txBody>
            </p:sp>
            <p:sp>
              <p:nvSpPr>
                <p:cNvPr id="134" name="Freeform 35"/>
                <p:cNvSpPr>
                  <a:spLocks noEditPoints="1"/>
                </p:cNvSpPr>
                <p:nvPr/>
              </p:nvSpPr>
              <p:spPr bwMode="auto">
                <a:xfrm>
                  <a:off x="3893" y="2138"/>
                  <a:ext cx="86" cy="95"/>
                </a:xfrm>
                <a:custGeom>
                  <a:avLst/>
                  <a:gdLst>
                    <a:gd name="T0" fmla="*/ 0 w 86"/>
                    <a:gd name="T1" fmla="*/ 95 h 95"/>
                    <a:gd name="T2" fmla="*/ 0 w 86"/>
                    <a:gd name="T3" fmla="*/ 71 h 95"/>
                    <a:gd name="T4" fmla="*/ 62 w 86"/>
                    <a:gd name="T5" fmla="*/ 47 h 95"/>
                    <a:gd name="T6" fmla="*/ 62 w 86"/>
                    <a:gd name="T7" fmla="*/ 47 h 95"/>
                    <a:gd name="T8" fmla="*/ 0 w 86"/>
                    <a:gd name="T9" fmla="*/ 24 h 95"/>
                    <a:gd name="T10" fmla="*/ 0 w 86"/>
                    <a:gd name="T11" fmla="*/ 0 h 95"/>
                    <a:gd name="T12" fmla="*/ 86 w 86"/>
                    <a:gd name="T13" fmla="*/ 38 h 95"/>
                    <a:gd name="T14" fmla="*/ 86 w 86"/>
                    <a:gd name="T15" fmla="*/ 57 h 95"/>
                    <a:gd name="T16" fmla="*/ 0 w 86"/>
                    <a:gd name="T17" fmla="*/ 95 h 95"/>
                    <a:gd name="T18" fmla="*/ 9 w 86"/>
                    <a:gd name="T19" fmla="*/ 76 h 95"/>
                    <a:gd name="T20" fmla="*/ 9 w 86"/>
                    <a:gd name="T21" fmla="*/ 81 h 95"/>
                    <a:gd name="T22" fmla="*/ 64 w 86"/>
                    <a:gd name="T23" fmla="*/ 57 h 95"/>
                    <a:gd name="T24" fmla="*/ 62 w 86"/>
                    <a:gd name="T25" fmla="*/ 57 h 95"/>
                    <a:gd name="T26" fmla="*/ 9 w 86"/>
                    <a:gd name="T27" fmla="*/ 76 h 95"/>
                    <a:gd name="T28" fmla="*/ 72 w 86"/>
                    <a:gd name="T29" fmla="*/ 40 h 95"/>
                    <a:gd name="T30" fmla="*/ 72 w 86"/>
                    <a:gd name="T31" fmla="*/ 55 h 95"/>
                    <a:gd name="T32" fmla="*/ 76 w 86"/>
                    <a:gd name="T33" fmla="*/ 52 h 95"/>
                    <a:gd name="T34" fmla="*/ 76 w 86"/>
                    <a:gd name="T35" fmla="*/ 43 h 95"/>
                    <a:gd name="T36" fmla="*/ 72 w 86"/>
                    <a:gd name="T37" fmla="*/ 40 h 95"/>
                    <a:gd name="T38" fmla="*/ 9 w 86"/>
                    <a:gd name="T39" fmla="*/ 19 h 95"/>
                    <a:gd name="T40" fmla="*/ 57 w 86"/>
                    <a:gd name="T41" fmla="*/ 36 h 95"/>
                    <a:gd name="T42" fmla="*/ 9 w 86"/>
                    <a:gd name="T43" fmla="*/ 14 h 95"/>
                    <a:gd name="T44" fmla="*/ 9 w 86"/>
                    <a:gd name="T45" fmla="*/ 19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95">
                      <a:moveTo>
                        <a:pt x="0" y="95"/>
                      </a:moveTo>
                      <a:lnTo>
                        <a:pt x="0" y="71"/>
                      </a:lnTo>
                      <a:lnTo>
                        <a:pt x="62" y="47"/>
                      </a:lnTo>
                      <a:lnTo>
                        <a:pt x="62" y="47"/>
                      </a:lnTo>
                      <a:lnTo>
                        <a:pt x="0" y="24"/>
                      </a:lnTo>
                      <a:lnTo>
                        <a:pt x="0" y="0"/>
                      </a:lnTo>
                      <a:lnTo>
                        <a:pt x="86" y="38"/>
                      </a:lnTo>
                      <a:lnTo>
                        <a:pt x="86" y="57"/>
                      </a:lnTo>
                      <a:lnTo>
                        <a:pt x="0" y="95"/>
                      </a:lnTo>
                      <a:close/>
                      <a:moveTo>
                        <a:pt x="9" y="76"/>
                      </a:moveTo>
                      <a:lnTo>
                        <a:pt x="9" y="81"/>
                      </a:lnTo>
                      <a:lnTo>
                        <a:pt x="64" y="57"/>
                      </a:lnTo>
                      <a:lnTo>
                        <a:pt x="62" y="57"/>
                      </a:lnTo>
                      <a:lnTo>
                        <a:pt x="9" y="76"/>
                      </a:lnTo>
                      <a:close/>
                      <a:moveTo>
                        <a:pt x="72" y="40"/>
                      </a:moveTo>
                      <a:lnTo>
                        <a:pt x="72" y="55"/>
                      </a:lnTo>
                      <a:lnTo>
                        <a:pt x="76" y="52"/>
                      </a:lnTo>
                      <a:lnTo>
                        <a:pt x="76" y="43"/>
                      </a:lnTo>
                      <a:lnTo>
                        <a:pt x="72" y="40"/>
                      </a:lnTo>
                      <a:close/>
                      <a:moveTo>
                        <a:pt x="9" y="19"/>
                      </a:moveTo>
                      <a:lnTo>
                        <a:pt x="57" y="36"/>
                      </a:lnTo>
                      <a:lnTo>
                        <a:pt x="9" y="14"/>
                      </a:lnTo>
                      <a:lnTo>
                        <a:pt x="9" y="19"/>
                      </a:lnTo>
                      <a:close/>
                    </a:path>
                  </a:pathLst>
                </a:custGeom>
                <a:solidFill>
                  <a:schemeClr val="bg1"/>
                </a:solidFill>
                <a:ln>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200" dirty="0"/>
                </a:p>
              </p:txBody>
            </p:sp>
            <p:sp>
              <p:nvSpPr>
                <p:cNvPr id="135" name="Freeform 37"/>
                <p:cNvSpPr>
                  <a:spLocks noEditPoints="1"/>
                </p:cNvSpPr>
                <p:nvPr/>
              </p:nvSpPr>
              <p:spPr bwMode="auto">
                <a:xfrm>
                  <a:off x="3794" y="2095"/>
                  <a:ext cx="82" cy="160"/>
                </a:xfrm>
                <a:custGeom>
                  <a:avLst/>
                  <a:gdLst>
                    <a:gd name="T0" fmla="*/ 22 w 82"/>
                    <a:gd name="T1" fmla="*/ 160 h 160"/>
                    <a:gd name="T2" fmla="*/ 0 w 82"/>
                    <a:gd name="T3" fmla="*/ 160 h 160"/>
                    <a:gd name="T4" fmla="*/ 60 w 82"/>
                    <a:gd name="T5" fmla="*/ 0 h 160"/>
                    <a:gd name="T6" fmla="*/ 82 w 82"/>
                    <a:gd name="T7" fmla="*/ 0 h 160"/>
                    <a:gd name="T8" fmla="*/ 22 w 82"/>
                    <a:gd name="T9" fmla="*/ 160 h 160"/>
                    <a:gd name="T10" fmla="*/ 15 w 82"/>
                    <a:gd name="T11" fmla="*/ 150 h 160"/>
                    <a:gd name="T12" fmla="*/ 17 w 82"/>
                    <a:gd name="T13" fmla="*/ 150 h 160"/>
                    <a:gd name="T14" fmla="*/ 68 w 82"/>
                    <a:gd name="T15" fmla="*/ 9 h 160"/>
                    <a:gd name="T16" fmla="*/ 65 w 82"/>
                    <a:gd name="T17" fmla="*/ 9 h 160"/>
                    <a:gd name="T18" fmla="*/ 15 w 82"/>
                    <a:gd name="T19" fmla="*/ 15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160">
                      <a:moveTo>
                        <a:pt x="22" y="160"/>
                      </a:moveTo>
                      <a:lnTo>
                        <a:pt x="0" y="160"/>
                      </a:lnTo>
                      <a:lnTo>
                        <a:pt x="60" y="0"/>
                      </a:lnTo>
                      <a:lnTo>
                        <a:pt x="82" y="0"/>
                      </a:lnTo>
                      <a:lnTo>
                        <a:pt x="22" y="160"/>
                      </a:lnTo>
                      <a:close/>
                      <a:moveTo>
                        <a:pt x="15" y="150"/>
                      </a:moveTo>
                      <a:lnTo>
                        <a:pt x="17" y="150"/>
                      </a:lnTo>
                      <a:lnTo>
                        <a:pt x="68" y="9"/>
                      </a:lnTo>
                      <a:lnTo>
                        <a:pt x="65" y="9"/>
                      </a:lnTo>
                      <a:lnTo>
                        <a:pt x="15" y="150"/>
                      </a:lnTo>
                      <a:close/>
                    </a:path>
                  </a:pathLst>
                </a:custGeom>
                <a:solidFill>
                  <a:schemeClr val="bg1"/>
                </a:solidFill>
                <a:ln>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200" dirty="0"/>
                </a:p>
              </p:txBody>
            </p:sp>
            <p:sp>
              <p:nvSpPr>
                <p:cNvPr id="136" name="Oval 38"/>
                <p:cNvSpPr>
                  <a:spLocks noChangeArrowheads="1"/>
                </p:cNvSpPr>
                <p:nvPr/>
              </p:nvSpPr>
              <p:spPr bwMode="auto">
                <a:xfrm>
                  <a:off x="3802" y="1915"/>
                  <a:ext cx="40" cy="43"/>
                </a:xfrm>
                <a:prstGeom prst="ellipse">
                  <a:avLst/>
                </a:prstGeom>
                <a:solidFill>
                  <a:schemeClr val="bg1"/>
                </a:solidFill>
                <a:ln>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200" dirty="0"/>
                </a:p>
              </p:txBody>
            </p:sp>
            <p:sp>
              <p:nvSpPr>
                <p:cNvPr id="137" name="Oval 40"/>
                <p:cNvSpPr>
                  <a:spLocks noChangeArrowheads="1"/>
                </p:cNvSpPr>
                <p:nvPr/>
              </p:nvSpPr>
              <p:spPr bwMode="auto">
                <a:xfrm>
                  <a:off x="3718" y="1915"/>
                  <a:ext cx="41" cy="43"/>
                </a:xfrm>
                <a:prstGeom prst="ellipse">
                  <a:avLst/>
                </a:prstGeom>
                <a:solidFill>
                  <a:schemeClr val="bg1"/>
                </a:solidFill>
                <a:ln>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200" dirty="0"/>
                </a:p>
              </p:txBody>
            </p:sp>
          </p:grpSp>
          <p:sp>
            <p:nvSpPr>
              <p:cNvPr id="105" name="TextBox 104">
                <a:extLst>
                  <a:ext uri="{FF2B5EF4-FFF2-40B4-BE49-F238E27FC236}">
                    <a16:creationId xmlns:a16="http://schemas.microsoft.com/office/drawing/2014/main" id="{41A61104-A887-D740-9C20-977DDCDAC9CF}"/>
                  </a:ext>
                </a:extLst>
              </p:cNvPr>
              <p:cNvSpPr txBox="1"/>
              <p:nvPr/>
            </p:nvSpPr>
            <p:spPr>
              <a:xfrm>
                <a:off x="3790802" y="3488197"/>
                <a:ext cx="1513560" cy="184666"/>
              </a:xfrm>
              <a:prstGeom prst="rect">
                <a:avLst/>
              </a:prstGeom>
              <a:noFill/>
            </p:spPr>
            <p:txBody>
              <a:bodyPr wrap="square" lIns="0" tIns="0" rIns="0" bIns="0" rtlCol="0">
                <a:spAutoFit/>
              </a:bodyPr>
              <a:lstStyle/>
              <a:p>
                <a:pPr lvl="0" algn="ctr" defTabSz="822713">
                  <a:defRPr/>
                </a:pPr>
                <a:r>
                  <a:rPr lang="en-US" sz="1200" kern="0" dirty="0">
                    <a:solidFill>
                      <a:schemeClr val="bg1"/>
                    </a:solidFill>
                    <a:ea typeface="Avenir Book" charset="0"/>
                    <a:cs typeface="Avenir Book" charset="0"/>
                  </a:rPr>
                  <a:t>Decrease Run</a:t>
                </a:r>
              </a:p>
            </p:txBody>
          </p:sp>
        </p:grpSp>
      </p:grpSp>
      <p:sp>
        <p:nvSpPr>
          <p:cNvPr id="106" name="TextBox 105">
            <a:extLst>
              <a:ext uri="{FF2B5EF4-FFF2-40B4-BE49-F238E27FC236}">
                <a16:creationId xmlns:a16="http://schemas.microsoft.com/office/drawing/2014/main" id="{79764A47-EE1A-4E42-95D9-19052EA89C64}"/>
              </a:ext>
            </a:extLst>
          </p:cNvPr>
          <p:cNvSpPr txBox="1"/>
          <p:nvPr/>
        </p:nvSpPr>
        <p:spPr>
          <a:xfrm>
            <a:off x="3075773" y="718338"/>
            <a:ext cx="1009200" cy="341632"/>
          </a:xfrm>
          <a:prstGeom prst="rect">
            <a:avLst/>
          </a:prstGeom>
          <a:noFill/>
        </p:spPr>
        <p:txBody>
          <a:bodyPr wrap="square" rtlCol="0">
            <a:spAutoFit/>
          </a:bodyPr>
          <a:lstStyle/>
          <a:p>
            <a:pPr algn="ctr">
              <a:lnSpc>
                <a:spcPct val="90000"/>
              </a:lnSpc>
            </a:pPr>
            <a:r>
              <a:rPr lang="en-US" sz="900" dirty="0">
                <a:solidFill>
                  <a:schemeClr val="bg1"/>
                </a:solidFill>
              </a:rPr>
              <a:t>Employee Experience</a:t>
            </a:r>
          </a:p>
        </p:txBody>
      </p:sp>
    </p:spTree>
    <p:extLst>
      <p:ext uri="{BB962C8B-B14F-4D97-AF65-F5344CB8AC3E}">
        <p14:creationId xmlns:p14="http://schemas.microsoft.com/office/powerpoint/2010/main" val="3010341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dissolv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dissolv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dissolve">
                                      <p:cBhvr>
                                        <p:cTn id="3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47419DAF-971C-4988-96E4-3530B92FDC85}"/>
              </a:ext>
            </a:extLst>
          </p:cNvPr>
          <p:cNvSpPr/>
          <p:nvPr/>
        </p:nvSpPr>
        <p:spPr>
          <a:xfrm>
            <a:off x="4283900" y="1288733"/>
            <a:ext cx="3621024" cy="2201325"/>
          </a:xfrm>
          <a:prstGeom prst="rect">
            <a:avLst/>
          </a:prstGeom>
          <a:gradFill flip="none" rotWithShape="1">
            <a:gsLst>
              <a:gs pos="29000">
                <a:srgbClr val="FFCCD0"/>
              </a:gs>
              <a:gs pos="100000">
                <a:srgbClr val="FEC2C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04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6" name="Title 5"/>
          <p:cNvSpPr>
            <a:spLocks noGrp="1"/>
          </p:cNvSpPr>
          <p:nvPr>
            <p:ph type="title"/>
          </p:nvPr>
        </p:nvSpPr>
        <p:spPr/>
        <p:txBody>
          <a:bodyPr/>
          <a:lstStyle/>
          <a:p>
            <a:r>
              <a:rPr lang="en-US" dirty="0"/>
              <a:t>Your entire organization can benefit</a:t>
            </a:r>
          </a:p>
        </p:txBody>
      </p:sp>
      <p:pic>
        <p:nvPicPr>
          <p:cNvPr id="17" name="Picture 16" descr="A person standing posing for the camera&#10;&#10;Description automatically generated">
            <a:extLst>
              <a:ext uri="{FF2B5EF4-FFF2-40B4-BE49-F238E27FC236}">
                <a16:creationId xmlns:a16="http://schemas.microsoft.com/office/drawing/2014/main" id="{984085AF-F6D2-4BF1-A06C-98C157D38AC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050929" y="3615443"/>
            <a:ext cx="3620371" cy="2194560"/>
          </a:xfrm>
          <a:prstGeom prst="rect">
            <a:avLst/>
          </a:prstGeom>
        </p:spPr>
      </p:pic>
      <p:sp>
        <p:nvSpPr>
          <p:cNvPr id="22" name="Rectangle 21">
            <a:extLst>
              <a:ext uri="{FF2B5EF4-FFF2-40B4-BE49-F238E27FC236}">
                <a16:creationId xmlns:a16="http://schemas.microsoft.com/office/drawing/2014/main" id="{3B12151C-FA3C-4B0A-A371-EF85CADEB3DE}"/>
              </a:ext>
            </a:extLst>
          </p:cNvPr>
          <p:cNvSpPr/>
          <p:nvPr/>
        </p:nvSpPr>
        <p:spPr>
          <a:xfrm>
            <a:off x="8045450" y="5246048"/>
            <a:ext cx="3625850" cy="570076"/>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040"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a:noFill/>
                </a:ln>
                <a:solidFill>
                  <a:srgbClr val="FFFFFF"/>
                </a:solidFill>
                <a:effectLst/>
                <a:uLnTx/>
                <a:uFillTx/>
                <a:latin typeface="Century Gothic" panose="020F0302020204030204"/>
                <a:ea typeface="+mn-ea"/>
                <a:cs typeface="+mn-cs"/>
              </a:rPr>
              <a:t>IT service delivery</a:t>
            </a:r>
          </a:p>
          <a:p>
            <a:pPr marL="0" marR="0" lvl="0" indent="0" algn="ctr" defTabSz="45704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Century Gothic" panose="020F0302020204030204"/>
                <a:ea typeface="+mn-ea"/>
                <a:cs typeface="+mn-cs"/>
              </a:rPr>
              <a:t>Move from tactical to strategic</a:t>
            </a:r>
          </a:p>
        </p:txBody>
      </p:sp>
      <p:pic>
        <p:nvPicPr>
          <p:cNvPr id="25" name="Picture 24" descr="A person wearing glasses&#10;&#10;Description automatically generated">
            <a:extLst>
              <a:ext uri="{FF2B5EF4-FFF2-40B4-BE49-F238E27FC236}">
                <a16:creationId xmlns:a16="http://schemas.microsoft.com/office/drawing/2014/main" id="{B11F6194-4626-48D8-81C6-E104F96FFAB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050276" y="1288733"/>
            <a:ext cx="3621024" cy="2194560"/>
          </a:xfrm>
          <a:prstGeom prst="rect">
            <a:avLst/>
          </a:prstGeom>
        </p:spPr>
      </p:pic>
      <p:sp>
        <p:nvSpPr>
          <p:cNvPr id="41" name="Rectangle 40">
            <a:extLst>
              <a:ext uri="{FF2B5EF4-FFF2-40B4-BE49-F238E27FC236}">
                <a16:creationId xmlns:a16="http://schemas.microsoft.com/office/drawing/2014/main" id="{5AB5D2AE-A6B3-4084-9EE3-7FAFB3D46A85}"/>
              </a:ext>
            </a:extLst>
          </p:cNvPr>
          <p:cNvSpPr/>
          <p:nvPr/>
        </p:nvSpPr>
        <p:spPr>
          <a:xfrm>
            <a:off x="8045450" y="2919136"/>
            <a:ext cx="3625850" cy="570076"/>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040"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a:noFill/>
                </a:ln>
                <a:solidFill>
                  <a:srgbClr val="FFFFFF"/>
                </a:solidFill>
                <a:effectLst/>
                <a:uLnTx/>
                <a:uFillTx/>
                <a:latin typeface="Century Gothic" panose="020F0302020204030204"/>
                <a:ea typeface="+mn-ea"/>
                <a:cs typeface="+mn-cs"/>
              </a:rPr>
              <a:t>IT strategy &amp; planning</a:t>
            </a:r>
          </a:p>
          <a:p>
            <a:pPr marL="0" marR="0" lvl="0" indent="0" algn="ctr" defTabSz="45704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Century Gothic" panose="020F0302020204030204"/>
                <a:ea typeface="+mn-ea"/>
                <a:cs typeface="+mn-cs"/>
              </a:rPr>
              <a:t>Prioritized investments</a:t>
            </a:r>
          </a:p>
        </p:txBody>
      </p:sp>
      <p:pic>
        <p:nvPicPr>
          <p:cNvPr id="27" name="Picture 26" descr="A group of people posing for the camera&#10;&#10;Description automatically generated">
            <a:extLst>
              <a:ext uri="{FF2B5EF4-FFF2-40B4-BE49-F238E27FC236}">
                <a16:creationId xmlns:a16="http://schemas.microsoft.com/office/drawing/2014/main" id="{3C329C5B-3B3A-487D-ABB8-30E445C4F0B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14643" y="1288733"/>
            <a:ext cx="3621024" cy="2194560"/>
          </a:xfrm>
          <a:prstGeom prst="rect">
            <a:avLst/>
          </a:prstGeom>
        </p:spPr>
      </p:pic>
      <p:pic>
        <p:nvPicPr>
          <p:cNvPr id="29" name="Picture 28" descr="A person posing for the camera&#10;&#10;Description automatically generated">
            <a:extLst>
              <a:ext uri="{FF2B5EF4-FFF2-40B4-BE49-F238E27FC236}">
                <a16:creationId xmlns:a16="http://schemas.microsoft.com/office/drawing/2014/main" id="{255B861D-BA77-456B-91B6-836D737007B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15865" y="3626324"/>
            <a:ext cx="3621024" cy="2194560"/>
          </a:xfrm>
          <a:prstGeom prst="rect">
            <a:avLst/>
          </a:prstGeom>
        </p:spPr>
      </p:pic>
      <p:pic>
        <p:nvPicPr>
          <p:cNvPr id="35" name="Picture 34" descr="A person posing for the camera&#10;&#10;Description automatically generated">
            <a:extLst>
              <a:ext uri="{FF2B5EF4-FFF2-40B4-BE49-F238E27FC236}">
                <a16:creationId xmlns:a16="http://schemas.microsoft.com/office/drawing/2014/main" id="{2A7B5EFB-F7AA-458E-BD51-2F157CA24157}"/>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t="1" b="9050"/>
          <a:stretch/>
        </p:blipFill>
        <p:spPr>
          <a:xfrm>
            <a:off x="4285718" y="3623063"/>
            <a:ext cx="3619206" cy="2194560"/>
          </a:xfrm>
          <a:prstGeom prst="rect">
            <a:avLst/>
          </a:prstGeom>
        </p:spPr>
      </p:pic>
      <p:pic>
        <p:nvPicPr>
          <p:cNvPr id="49" name="Picture 48" descr="A person posing for the camera&#10;&#10;Description automatically generated">
            <a:extLst>
              <a:ext uri="{FF2B5EF4-FFF2-40B4-BE49-F238E27FC236}">
                <a16:creationId xmlns:a16="http://schemas.microsoft.com/office/drawing/2014/main" id="{FA431DF4-23C3-4BFD-8830-006F4BCBED0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446801" y="1288733"/>
            <a:ext cx="3295221" cy="2196677"/>
          </a:xfrm>
          <a:prstGeom prst="rect">
            <a:avLst/>
          </a:prstGeom>
        </p:spPr>
      </p:pic>
      <p:sp>
        <p:nvSpPr>
          <p:cNvPr id="56" name="Rectangle 55">
            <a:extLst>
              <a:ext uri="{FF2B5EF4-FFF2-40B4-BE49-F238E27FC236}">
                <a16:creationId xmlns:a16="http://schemas.microsoft.com/office/drawing/2014/main" id="{13ED716E-0022-467C-87D9-C6A65A5D5374}"/>
              </a:ext>
            </a:extLst>
          </p:cNvPr>
          <p:cNvSpPr/>
          <p:nvPr/>
        </p:nvSpPr>
        <p:spPr>
          <a:xfrm>
            <a:off x="4283900" y="2933424"/>
            <a:ext cx="3625850" cy="570076"/>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040"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a:noFill/>
                </a:ln>
                <a:solidFill>
                  <a:srgbClr val="FFFFFF"/>
                </a:solidFill>
                <a:effectLst/>
                <a:uLnTx/>
                <a:uFillTx/>
                <a:latin typeface="Century Gothic" panose="020F0302020204030204"/>
                <a:ea typeface="+mn-ea"/>
                <a:cs typeface="+mn-cs"/>
              </a:rPr>
              <a:t>CIO/COO</a:t>
            </a:r>
          </a:p>
          <a:p>
            <a:pPr marL="0" marR="0" lvl="0" indent="0" algn="ctr" defTabSz="45704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Century Gothic" panose="020F0302020204030204"/>
                <a:ea typeface="+mn-ea"/>
                <a:cs typeface="+mn-cs"/>
              </a:rPr>
              <a:t>Manage digital transformation progress</a:t>
            </a:r>
          </a:p>
        </p:txBody>
      </p:sp>
      <p:sp>
        <p:nvSpPr>
          <p:cNvPr id="58" name="Rectangle 57">
            <a:extLst>
              <a:ext uri="{FF2B5EF4-FFF2-40B4-BE49-F238E27FC236}">
                <a16:creationId xmlns:a16="http://schemas.microsoft.com/office/drawing/2014/main" id="{B0BD0424-C9FD-4C3D-8140-8926B20B2EEE}"/>
              </a:ext>
            </a:extLst>
          </p:cNvPr>
          <p:cNvSpPr/>
          <p:nvPr/>
        </p:nvSpPr>
        <p:spPr>
          <a:xfrm>
            <a:off x="4283900" y="5247547"/>
            <a:ext cx="3625850" cy="570076"/>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040"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a:noFill/>
                </a:ln>
                <a:solidFill>
                  <a:srgbClr val="FFFFFF"/>
                </a:solidFill>
                <a:effectLst/>
                <a:uLnTx/>
                <a:uFillTx/>
                <a:latin typeface="Century Gothic" panose="020F0302020204030204"/>
                <a:ea typeface="+mn-ea"/>
                <a:cs typeface="+mn-cs"/>
              </a:rPr>
              <a:t>PMO/</a:t>
            </a:r>
            <a:r>
              <a:rPr kumimoji="0" lang="en-US" sz="1799" b="1" i="0" u="none" strike="noStrike" kern="1200" cap="none" spc="0" normalizeH="0" baseline="0" noProof="0" dirty="0" err="1">
                <a:ln>
                  <a:noFill/>
                </a:ln>
                <a:solidFill>
                  <a:srgbClr val="FFFFFF"/>
                </a:solidFill>
                <a:effectLst/>
                <a:uLnTx/>
                <a:uFillTx/>
                <a:latin typeface="Century Gothic" panose="020F0302020204030204"/>
                <a:ea typeface="+mn-ea"/>
                <a:cs typeface="+mn-cs"/>
              </a:rPr>
              <a:t>ePMO</a:t>
            </a:r>
            <a:endParaRPr kumimoji="0" lang="en-US" sz="1799" b="1" i="0" u="none" strike="noStrike" kern="1200" cap="none" spc="0" normalizeH="0" baseline="0" noProof="0" dirty="0">
              <a:ln>
                <a:noFill/>
              </a:ln>
              <a:solidFill>
                <a:srgbClr val="FFFFFF"/>
              </a:solidFill>
              <a:effectLst/>
              <a:uLnTx/>
              <a:uFillTx/>
              <a:latin typeface="Century Gothic" panose="020F0302020204030204"/>
              <a:ea typeface="+mn-ea"/>
              <a:cs typeface="+mn-cs"/>
            </a:endParaRPr>
          </a:p>
          <a:p>
            <a:pPr marL="0" marR="0" lvl="0" indent="0" algn="ctr" defTabSz="45704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Century Gothic" panose="020F0302020204030204"/>
                <a:ea typeface="+mn-ea"/>
                <a:cs typeface="+mn-cs"/>
              </a:rPr>
              <a:t>Visibility and speed</a:t>
            </a:r>
          </a:p>
        </p:txBody>
      </p:sp>
      <p:sp>
        <p:nvSpPr>
          <p:cNvPr id="59" name="Rectangle 58">
            <a:extLst>
              <a:ext uri="{FF2B5EF4-FFF2-40B4-BE49-F238E27FC236}">
                <a16:creationId xmlns:a16="http://schemas.microsoft.com/office/drawing/2014/main" id="{25F44220-0B56-4EDB-8DEB-C5E35E1E55A6}"/>
              </a:ext>
            </a:extLst>
          </p:cNvPr>
          <p:cNvSpPr/>
          <p:nvPr/>
        </p:nvSpPr>
        <p:spPr>
          <a:xfrm>
            <a:off x="511039" y="5258057"/>
            <a:ext cx="3625850" cy="570076"/>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040"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a:noFill/>
                </a:ln>
                <a:solidFill>
                  <a:srgbClr val="FFFFFF"/>
                </a:solidFill>
                <a:effectLst/>
                <a:uLnTx/>
                <a:uFillTx/>
                <a:latin typeface="Century Gothic" panose="020F0302020204030204"/>
                <a:ea typeface="+mn-ea"/>
                <a:cs typeface="+mn-cs"/>
              </a:rPr>
              <a:t>Enterprise architects</a:t>
            </a:r>
          </a:p>
          <a:p>
            <a:pPr marL="0" marR="0" lvl="0" indent="0" algn="ctr" defTabSz="45704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Century Gothic" panose="020F0302020204030204"/>
                <a:ea typeface="+mn-ea"/>
                <a:cs typeface="+mn-cs"/>
              </a:rPr>
              <a:t>Business capabilities tied to strategy</a:t>
            </a:r>
          </a:p>
        </p:txBody>
      </p:sp>
      <p:sp>
        <p:nvSpPr>
          <p:cNvPr id="60" name="Rectangle 59">
            <a:extLst>
              <a:ext uri="{FF2B5EF4-FFF2-40B4-BE49-F238E27FC236}">
                <a16:creationId xmlns:a16="http://schemas.microsoft.com/office/drawing/2014/main" id="{9F43DDE0-FEB5-45D8-87D4-C61FFD73C666}"/>
              </a:ext>
            </a:extLst>
          </p:cNvPr>
          <p:cNvSpPr/>
          <p:nvPr/>
        </p:nvSpPr>
        <p:spPr>
          <a:xfrm>
            <a:off x="508000" y="2919136"/>
            <a:ext cx="3625850" cy="570076"/>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040"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a:noFill/>
                </a:ln>
                <a:solidFill>
                  <a:srgbClr val="FFFFFF"/>
                </a:solidFill>
                <a:effectLst/>
                <a:uLnTx/>
                <a:uFillTx/>
                <a:latin typeface="Century Gothic" panose="020F0302020204030204"/>
                <a:ea typeface="+mn-ea"/>
                <a:cs typeface="+mn-cs"/>
              </a:rPr>
              <a:t>Business leaders</a:t>
            </a:r>
          </a:p>
          <a:p>
            <a:pPr marL="0" marR="0" lvl="0" indent="0" algn="ctr" defTabSz="45704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Century Gothic" panose="020F0302020204030204"/>
                <a:ea typeface="+mn-ea"/>
                <a:cs typeface="+mn-cs"/>
              </a:rPr>
              <a:t>Work aligned to strategy</a:t>
            </a:r>
          </a:p>
        </p:txBody>
      </p:sp>
      <p:grpSp>
        <p:nvGrpSpPr>
          <p:cNvPr id="5" name="Group 4"/>
          <p:cNvGrpSpPr/>
          <p:nvPr/>
        </p:nvGrpSpPr>
        <p:grpSpPr>
          <a:xfrm>
            <a:off x="514643" y="1288531"/>
            <a:ext cx="11222132" cy="4526034"/>
            <a:chOff x="516082" y="1289375"/>
            <a:chExt cx="11156657" cy="4526034"/>
          </a:xfrm>
        </p:grpSpPr>
        <p:sp>
          <p:nvSpPr>
            <p:cNvPr id="2" name="Rectangle 1"/>
            <p:cNvSpPr/>
            <p:nvPr/>
          </p:nvSpPr>
          <p:spPr>
            <a:xfrm>
              <a:off x="516082" y="1289375"/>
              <a:ext cx="11156657" cy="4526034"/>
            </a:xfrm>
            <a:prstGeom prst="rect">
              <a:avLst/>
            </a:prstGeom>
            <a:solidFill>
              <a:schemeClr val="tx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04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grpSp>
          <p:nvGrpSpPr>
            <p:cNvPr id="4" name="Group 3"/>
            <p:cNvGrpSpPr/>
            <p:nvPr/>
          </p:nvGrpSpPr>
          <p:grpSpPr>
            <a:xfrm>
              <a:off x="3170390" y="1571679"/>
              <a:ext cx="5823742" cy="3879109"/>
              <a:chOff x="3170390" y="1571679"/>
              <a:chExt cx="5823742" cy="3879109"/>
            </a:xfrm>
          </p:grpSpPr>
          <p:pic>
            <p:nvPicPr>
              <p:cNvPr id="3" name="Picture 2"/>
              <p:cNvPicPr>
                <a:picLocks noChangeAspect="1"/>
              </p:cNvPicPr>
              <p:nvPr/>
            </p:nvPicPr>
            <p:blipFill>
              <a:blip r:embed="rId9"/>
              <a:stretch>
                <a:fillRect/>
              </a:stretch>
            </p:blipFill>
            <p:spPr>
              <a:xfrm>
                <a:off x="3171829" y="1571679"/>
                <a:ext cx="5822303" cy="3879109"/>
              </a:xfrm>
              <a:prstGeom prst="rect">
                <a:avLst/>
              </a:prstGeom>
            </p:spPr>
          </p:pic>
          <p:sp>
            <p:nvSpPr>
              <p:cNvPr id="19" name="Rectangle 18">
                <a:extLst>
                  <a:ext uri="{FF2B5EF4-FFF2-40B4-BE49-F238E27FC236}">
                    <a16:creationId xmlns:a16="http://schemas.microsoft.com/office/drawing/2014/main" id="{25F44220-0B56-4EDB-8DEB-C5E35E1E55A6}"/>
                  </a:ext>
                </a:extLst>
              </p:cNvPr>
              <p:cNvSpPr/>
              <p:nvPr/>
            </p:nvSpPr>
            <p:spPr>
              <a:xfrm>
                <a:off x="3170390" y="4880712"/>
                <a:ext cx="5823742" cy="570076"/>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040"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a:noFill/>
                    </a:ln>
                    <a:solidFill>
                      <a:srgbClr val="FFFFFF"/>
                    </a:solidFill>
                    <a:effectLst/>
                    <a:uLnTx/>
                    <a:uFillTx/>
                    <a:latin typeface="Century Gothic" panose="020F0302020204030204"/>
                    <a:ea typeface="+mn-ea"/>
                    <a:cs typeface="+mn-cs"/>
                  </a:rPr>
                  <a:t>Workers</a:t>
                </a:r>
              </a:p>
              <a:p>
                <a:pPr marL="0" marR="0" lvl="0" indent="0" algn="ctr" defTabSz="45704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Century Gothic" panose="020F0302020204030204"/>
                    <a:ea typeface="+mn-ea"/>
                    <a:cs typeface="+mn-cs"/>
                  </a:rPr>
                  <a:t>Everything they need in one place</a:t>
                </a:r>
              </a:p>
            </p:txBody>
          </p:sp>
        </p:grpSp>
      </p:grpSp>
    </p:spTree>
    <p:extLst>
      <p:ext uri="{BB962C8B-B14F-4D97-AF65-F5344CB8AC3E}">
        <p14:creationId xmlns:p14="http://schemas.microsoft.com/office/powerpoint/2010/main" val="3199438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0" dirty="0"/>
              <a:t>Work where it matters, accelerate time to value</a:t>
            </a:r>
            <a:endParaRPr lang="en-US" dirty="0"/>
          </a:p>
        </p:txBody>
      </p:sp>
      <p:sp>
        <p:nvSpPr>
          <p:cNvPr id="95" name="Rounded Rectangle 94"/>
          <p:cNvSpPr/>
          <p:nvPr/>
        </p:nvSpPr>
        <p:spPr>
          <a:xfrm>
            <a:off x="1483121" y="2024638"/>
            <a:ext cx="1234440" cy="1069569"/>
          </a:xfrm>
          <a:prstGeom prst="roundRect">
            <a:avLst/>
          </a:prstGeom>
          <a:solidFill>
            <a:schemeClr val="tx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91404" tIns="45706" rIns="91404" bIns="45706" rtlCol="0" anchor="t"/>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Century Gothic" panose="020F0302020204030204"/>
                <a:ea typeface="+mn-ea"/>
                <a:cs typeface="+mn-cs"/>
              </a:rPr>
              <a:t>Demand</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Century Gothic" panose="020F0302020204030204"/>
                <a:ea typeface="+mn-ea"/>
                <a:cs typeface="+mn-cs"/>
              </a:rPr>
              <a:t>Management</a:t>
            </a:r>
          </a:p>
        </p:txBody>
      </p:sp>
      <p:sp>
        <p:nvSpPr>
          <p:cNvPr id="96" name="Rounded Rectangle 95"/>
          <p:cNvSpPr/>
          <p:nvPr/>
        </p:nvSpPr>
        <p:spPr>
          <a:xfrm>
            <a:off x="2803341" y="2024638"/>
            <a:ext cx="1335308" cy="1069569"/>
          </a:xfrm>
          <a:prstGeom prst="roundRect">
            <a:avLst/>
          </a:prstGeom>
          <a:solidFill>
            <a:schemeClr val="tx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Century Gothic" panose="020F0302020204030204"/>
                <a:ea typeface="+mn-ea"/>
                <a:cs typeface="+mn-cs"/>
              </a:rPr>
              <a:t>Resource</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Century Gothic" panose="020F0302020204030204"/>
                <a:ea typeface="+mn-ea"/>
                <a:cs typeface="+mn-cs"/>
              </a:rPr>
              <a:t>Management</a:t>
            </a:r>
          </a:p>
        </p:txBody>
      </p:sp>
      <p:sp>
        <p:nvSpPr>
          <p:cNvPr id="97" name="Rounded Rectangle 96"/>
          <p:cNvSpPr/>
          <p:nvPr/>
        </p:nvSpPr>
        <p:spPr>
          <a:xfrm>
            <a:off x="8185089" y="2024638"/>
            <a:ext cx="1234440" cy="1069569"/>
          </a:xfrm>
          <a:prstGeom prst="roundRect">
            <a:avLst/>
          </a:prstGeom>
          <a:solidFill>
            <a:schemeClr val="tx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Century Gothic" panose="020F0302020204030204"/>
                <a:ea typeface="+mn-ea"/>
                <a:cs typeface="+mn-cs"/>
              </a:rPr>
              <a:t>Test</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Century Gothic" panose="020F0302020204030204"/>
                <a:ea typeface="+mn-ea"/>
                <a:cs typeface="+mn-cs"/>
              </a:rPr>
              <a:t>Management</a:t>
            </a:r>
          </a:p>
        </p:txBody>
      </p:sp>
      <p:sp>
        <p:nvSpPr>
          <p:cNvPr id="98" name="Rounded Rectangle 97"/>
          <p:cNvSpPr/>
          <p:nvPr/>
        </p:nvSpPr>
        <p:spPr>
          <a:xfrm>
            <a:off x="5544649" y="2033318"/>
            <a:ext cx="1234440" cy="1069569"/>
          </a:xfrm>
          <a:prstGeom prst="roundRect">
            <a:avLst/>
          </a:prstGeom>
          <a:solidFill>
            <a:schemeClr val="tx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t"/>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Century Gothic" panose="020F0302020204030204"/>
                <a:ea typeface="+mn-ea"/>
                <a:cs typeface="+mn-cs"/>
              </a:rPr>
              <a:t>Project</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Century Gothic" panose="020F0302020204030204"/>
                <a:ea typeface="+mn-ea"/>
                <a:cs typeface="+mn-cs"/>
              </a:rPr>
              <a:t>Portfolio</a:t>
            </a:r>
          </a:p>
        </p:txBody>
      </p:sp>
      <p:sp>
        <p:nvSpPr>
          <p:cNvPr id="99" name="Rounded Rectangle 98"/>
          <p:cNvSpPr/>
          <p:nvPr/>
        </p:nvSpPr>
        <p:spPr>
          <a:xfrm>
            <a:off x="6864869" y="2024638"/>
            <a:ext cx="1234440" cy="1069569"/>
          </a:xfrm>
          <a:prstGeom prst="roundRect">
            <a:avLst/>
          </a:prstGeom>
          <a:solidFill>
            <a:schemeClr val="tx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t"/>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Century Gothic" panose="020F0302020204030204"/>
                <a:ea typeface="+mn-ea"/>
                <a:cs typeface="+mn-cs"/>
              </a:rPr>
              <a:t>Agile</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Century Gothic" panose="020F0302020204030204"/>
                <a:ea typeface="+mn-ea"/>
                <a:cs typeface="+mn-cs"/>
              </a:rPr>
              <a:t>Developmen</a:t>
            </a:r>
            <a:r>
              <a:rPr kumimoji="0" lang="en-US" sz="1200" b="1" i="0" u="none" strike="noStrike" kern="1200" cap="none" spc="0" normalizeH="0" baseline="0" noProof="0" dirty="0">
                <a:ln>
                  <a:noFill/>
                </a:ln>
                <a:solidFill>
                  <a:srgbClr val="FFFFFF"/>
                </a:solidFill>
                <a:effectLst/>
                <a:uLnTx/>
                <a:uFillTx/>
                <a:latin typeface="Century Gothic" panose="020F0302020204030204"/>
                <a:ea typeface="+mn-ea"/>
                <a:cs typeface="+mn-cs"/>
              </a:rPr>
              <a:t>t</a:t>
            </a:r>
          </a:p>
        </p:txBody>
      </p:sp>
      <p:sp>
        <p:nvSpPr>
          <p:cNvPr id="101" name="Rounded Rectangle 100"/>
          <p:cNvSpPr/>
          <p:nvPr/>
        </p:nvSpPr>
        <p:spPr>
          <a:xfrm>
            <a:off x="4224429" y="2024638"/>
            <a:ext cx="1234440" cy="1069569"/>
          </a:xfrm>
          <a:prstGeom prst="roundRect">
            <a:avLst/>
          </a:prstGeom>
          <a:solidFill>
            <a:schemeClr val="tx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91404" tIns="45706" rIns="91404" bIns="45706" rtlCol="0" anchor="t"/>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Century Gothic" panose="020F0302020204030204"/>
                <a:ea typeface="+mn-ea"/>
                <a:cs typeface="+mn-cs"/>
              </a:rPr>
              <a:t>Project Financials</a:t>
            </a:r>
          </a:p>
        </p:txBody>
      </p:sp>
      <p:sp>
        <p:nvSpPr>
          <p:cNvPr id="102" name="Rounded Rectangle 101"/>
          <p:cNvSpPr/>
          <p:nvPr/>
        </p:nvSpPr>
        <p:spPr>
          <a:xfrm>
            <a:off x="162901" y="2024638"/>
            <a:ext cx="1234440" cy="1069569"/>
          </a:xfrm>
          <a:prstGeom prst="roundRect">
            <a:avLst/>
          </a:prstGeom>
          <a:solidFill>
            <a:schemeClr val="tx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91404" tIns="45706" rIns="91404" bIns="45706" rtlCol="0" anchor="t"/>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Century Gothic" panose="020F0302020204030204"/>
                <a:ea typeface="+mn-ea"/>
                <a:cs typeface="+mn-cs"/>
              </a:rPr>
              <a:t>Application Portfolio</a:t>
            </a:r>
          </a:p>
        </p:txBody>
      </p:sp>
      <p:sp>
        <p:nvSpPr>
          <p:cNvPr id="103" name="Freeform 33"/>
          <p:cNvSpPr>
            <a:spLocks noChangeAspect="1" noEditPoints="1"/>
          </p:cNvSpPr>
          <p:nvPr/>
        </p:nvSpPr>
        <p:spPr bwMode="auto">
          <a:xfrm>
            <a:off x="1964450" y="2580752"/>
            <a:ext cx="379583" cy="352958"/>
          </a:xfrm>
          <a:custGeom>
            <a:avLst/>
            <a:gdLst>
              <a:gd name="T0" fmla="*/ 0 w 208"/>
              <a:gd name="T1" fmla="*/ 97 h 193"/>
              <a:gd name="T2" fmla="*/ 8 w 208"/>
              <a:gd name="T3" fmla="*/ 97 h 193"/>
              <a:gd name="T4" fmla="*/ 8 w 208"/>
              <a:gd name="T5" fmla="*/ 49 h 193"/>
              <a:gd name="T6" fmla="*/ 0 w 208"/>
              <a:gd name="T7" fmla="*/ 49 h 193"/>
              <a:gd name="T8" fmla="*/ 0 w 208"/>
              <a:gd name="T9" fmla="*/ 97 h 193"/>
              <a:gd name="T10" fmla="*/ 192 w 208"/>
              <a:gd name="T11" fmla="*/ 37 h 193"/>
              <a:gd name="T12" fmla="*/ 184 w 208"/>
              <a:gd name="T13" fmla="*/ 37 h 193"/>
              <a:gd name="T14" fmla="*/ 184 w 208"/>
              <a:gd name="T15" fmla="*/ 0 h 193"/>
              <a:gd name="T16" fmla="*/ 16 w 208"/>
              <a:gd name="T17" fmla="*/ 42 h 193"/>
              <a:gd name="T18" fmla="*/ 16 w 208"/>
              <a:gd name="T19" fmla="*/ 104 h 193"/>
              <a:gd name="T20" fmla="*/ 184 w 208"/>
              <a:gd name="T21" fmla="*/ 146 h 193"/>
              <a:gd name="T22" fmla="*/ 184 w 208"/>
              <a:gd name="T23" fmla="*/ 109 h 193"/>
              <a:gd name="T24" fmla="*/ 192 w 208"/>
              <a:gd name="T25" fmla="*/ 109 h 193"/>
              <a:gd name="T26" fmla="*/ 208 w 208"/>
              <a:gd name="T27" fmla="*/ 89 h 193"/>
              <a:gd name="T28" fmla="*/ 208 w 208"/>
              <a:gd name="T29" fmla="*/ 57 h 193"/>
              <a:gd name="T30" fmla="*/ 192 w 208"/>
              <a:gd name="T31" fmla="*/ 37 h 193"/>
              <a:gd name="T32" fmla="*/ 176 w 208"/>
              <a:gd name="T33" fmla="*/ 136 h 193"/>
              <a:gd name="T34" fmla="*/ 24 w 208"/>
              <a:gd name="T35" fmla="*/ 98 h 193"/>
              <a:gd name="T36" fmla="*/ 24 w 208"/>
              <a:gd name="T37" fmla="*/ 48 h 193"/>
              <a:gd name="T38" fmla="*/ 176 w 208"/>
              <a:gd name="T39" fmla="*/ 10 h 193"/>
              <a:gd name="T40" fmla="*/ 176 w 208"/>
              <a:gd name="T41" fmla="*/ 136 h 193"/>
              <a:gd name="T42" fmla="*/ 200 w 208"/>
              <a:gd name="T43" fmla="*/ 89 h 193"/>
              <a:gd name="T44" fmla="*/ 192 w 208"/>
              <a:gd name="T45" fmla="*/ 101 h 193"/>
              <a:gd name="T46" fmla="*/ 184 w 208"/>
              <a:gd name="T47" fmla="*/ 101 h 193"/>
              <a:gd name="T48" fmla="*/ 184 w 208"/>
              <a:gd name="T49" fmla="*/ 45 h 193"/>
              <a:gd name="T50" fmla="*/ 192 w 208"/>
              <a:gd name="T51" fmla="*/ 45 h 193"/>
              <a:gd name="T52" fmla="*/ 200 w 208"/>
              <a:gd name="T53" fmla="*/ 57 h 193"/>
              <a:gd name="T54" fmla="*/ 200 w 208"/>
              <a:gd name="T55" fmla="*/ 89 h 193"/>
              <a:gd name="T56" fmla="*/ 68 w 208"/>
              <a:gd name="T57" fmla="*/ 173 h 193"/>
              <a:gd name="T58" fmla="*/ 56 w 208"/>
              <a:gd name="T59" fmla="*/ 185 h 193"/>
              <a:gd name="T60" fmla="*/ 48 w 208"/>
              <a:gd name="T61" fmla="*/ 185 h 193"/>
              <a:gd name="T62" fmla="*/ 36 w 208"/>
              <a:gd name="T63" fmla="*/ 173 h 193"/>
              <a:gd name="T64" fmla="*/ 36 w 208"/>
              <a:gd name="T65" fmla="*/ 117 h 193"/>
              <a:gd name="T66" fmla="*/ 28 w 208"/>
              <a:gd name="T67" fmla="*/ 117 h 193"/>
              <a:gd name="T68" fmla="*/ 28 w 208"/>
              <a:gd name="T69" fmla="*/ 173 h 193"/>
              <a:gd name="T70" fmla="*/ 48 w 208"/>
              <a:gd name="T71" fmla="*/ 193 h 193"/>
              <a:gd name="T72" fmla="*/ 56 w 208"/>
              <a:gd name="T73" fmla="*/ 193 h 193"/>
              <a:gd name="T74" fmla="*/ 76 w 208"/>
              <a:gd name="T75" fmla="*/ 173 h 193"/>
              <a:gd name="T76" fmla="*/ 76 w 208"/>
              <a:gd name="T77" fmla="*/ 129 h 193"/>
              <a:gd name="T78" fmla="*/ 68 w 208"/>
              <a:gd name="T79" fmla="*/ 129 h 193"/>
              <a:gd name="T80" fmla="*/ 68 w 208"/>
              <a:gd name="T81" fmla="*/ 17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8" h="193">
                <a:moveTo>
                  <a:pt x="0" y="97"/>
                </a:moveTo>
                <a:cubicBezTo>
                  <a:pt x="8" y="97"/>
                  <a:pt x="8" y="97"/>
                  <a:pt x="8" y="97"/>
                </a:cubicBezTo>
                <a:cubicBezTo>
                  <a:pt x="8" y="49"/>
                  <a:pt x="8" y="49"/>
                  <a:pt x="8" y="49"/>
                </a:cubicBezTo>
                <a:cubicBezTo>
                  <a:pt x="0" y="49"/>
                  <a:pt x="0" y="49"/>
                  <a:pt x="0" y="49"/>
                </a:cubicBezTo>
                <a:lnTo>
                  <a:pt x="0" y="97"/>
                </a:lnTo>
                <a:close/>
                <a:moveTo>
                  <a:pt x="192" y="37"/>
                </a:moveTo>
                <a:cubicBezTo>
                  <a:pt x="184" y="37"/>
                  <a:pt x="184" y="37"/>
                  <a:pt x="184" y="37"/>
                </a:cubicBezTo>
                <a:cubicBezTo>
                  <a:pt x="184" y="0"/>
                  <a:pt x="184" y="0"/>
                  <a:pt x="184" y="0"/>
                </a:cubicBezTo>
                <a:cubicBezTo>
                  <a:pt x="16" y="42"/>
                  <a:pt x="16" y="42"/>
                  <a:pt x="16" y="42"/>
                </a:cubicBezTo>
                <a:cubicBezTo>
                  <a:pt x="16" y="104"/>
                  <a:pt x="16" y="104"/>
                  <a:pt x="16" y="104"/>
                </a:cubicBezTo>
                <a:cubicBezTo>
                  <a:pt x="184" y="146"/>
                  <a:pt x="184" y="146"/>
                  <a:pt x="184" y="146"/>
                </a:cubicBezTo>
                <a:cubicBezTo>
                  <a:pt x="184" y="109"/>
                  <a:pt x="184" y="109"/>
                  <a:pt x="184" y="109"/>
                </a:cubicBezTo>
                <a:cubicBezTo>
                  <a:pt x="192" y="109"/>
                  <a:pt x="192" y="109"/>
                  <a:pt x="192" y="109"/>
                </a:cubicBezTo>
                <a:cubicBezTo>
                  <a:pt x="201" y="109"/>
                  <a:pt x="208" y="100"/>
                  <a:pt x="208" y="89"/>
                </a:cubicBezTo>
                <a:cubicBezTo>
                  <a:pt x="208" y="57"/>
                  <a:pt x="208" y="57"/>
                  <a:pt x="208" y="57"/>
                </a:cubicBezTo>
                <a:cubicBezTo>
                  <a:pt x="208" y="46"/>
                  <a:pt x="201" y="37"/>
                  <a:pt x="192" y="37"/>
                </a:cubicBezTo>
                <a:close/>
                <a:moveTo>
                  <a:pt x="176" y="136"/>
                </a:moveTo>
                <a:cubicBezTo>
                  <a:pt x="24" y="98"/>
                  <a:pt x="24" y="98"/>
                  <a:pt x="24" y="98"/>
                </a:cubicBezTo>
                <a:cubicBezTo>
                  <a:pt x="24" y="48"/>
                  <a:pt x="24" y="48"/>
                  <a:pt x="24" y="48"/>
                </a:cubicBezTo>
                <a:cubicBezTo>
                  <a:pt x="176" y="10"/>
                  <a:pt x="176" y="10"/>
                  <a:pt x="176" y="10"/>
                </a:cubicBezTo>
                <a:lnTo>
                  <a:pt x="176" y="136"/>
                </a:lnTo>
                <a:close/>
                <a:moveTo>
                  <a:pt x="200" y="89"/>
                </a:moveTo>
                <a:cubicBezTo>
                  <a:pt x="200" y="96"/>
                  <a:pt x="196" y="101"/>
                  <a:pt x="192" y="101"/>
                </a:cubicBezTo>
                <a:cubicBezTo>
                  <a:pt x="184" y="101"/>
                  <a:pt x="184" y="101"/>
                  <a:pt x="184" y="101"/>
                </a:cubicBezTo>
                <a:cubicBezTo>
                  <a:pt x="184" y="45"/>
                  <a:pt x="184" y="45"/>
                  <a:pt x="184" y="45"/>
                </a:cubicBezTo>
                <a:cubicBezTo>
                  <a:pt x="192" y="45"/>
                  <a:pt x="192" y="45"/>
                  <a:pt x="192" y="45"/>
                </a:cubicBezTo>
                <a:cubicBezTo>
                  <a:pt x="196" y="45"/>
                  <a:pt x="200" y="50"/>
                  <a:pt x="200" y="57"/>
                </a:cubicBezTo>
                <a:lnTo>
                  <a:pt x="200" y="89"/>
                </a:lnTo>
                <a:close/>
                <a:moveTo>
                  <a:pt x="68" y="173"/>
                </a:moveTo>
                <a:cubicBezTo>
                  <a:pt x="68" y="180"/>
                  <a:pt x="63" y="185"/>
                  <a:pt x="56" y="185"/>
                </a:cubicBezTo>
                <a:cubicBezTo>
                  <a:pt x="48" y="185"/>
                  <a:pt x="48" y="185"/>
                  <a:pt x="48" y="185"/>
                </a:cubicBezTo>
                <a:cubicBezTo>
                  <a:pt x="41" y="185"/>
                  <a:pt x="36" y="180"/>
                  <a:pt x="36" y="173"/>
                </a:cubicBezTo>
                <a:cubicBezTo>
                  <a:pt x="36" y="117"/>
                  <a:pt x="36" y="117"/>
                  <a:pt x="36" y="117"/>
                </a:cubicBezTo>
                <a:cubicBezTo>
                  <a:pt x="28" y="117"/>
                  <a:pt x="28" y="117"/>
                  <a:pt x="28" y="117"/>
                </a:cubicBezTo>
                <a:cubicBezTo>
                  <a:pt x="28" y="173"/>
                  <a:pt x="28" y="173"/>
                  <a:pt x="28" y="173"/>
                </a:cubicBezTo>
                <a:cubicBezTo>
                  <a:pt x="28" y="184"/>
                  <a:pt x="37" y="193"/>
                  <a:pt x="48" y="193"/>
                </a:cubicBezTo>
                <a:cubicBezTo>
                  <a:pt x="56" y="193"/>
                  <a:pt x="56" y="193"/>
                  <a:pt x="56" y="193"/>
                </a:cubicBezTo>
                <a:cubicBezTo>
                  <a:pt x="67" y="193"/>
                  <a:pt x="76" y="184"/>
                  <a:pt x="76" y="173"/>
                </a:cubicBezTo>
                <a:cubicBezTo>
                  <a:pt x="76" y="129"/>
                  <a:pt x="76" y="129"/>
                  <a:pt x="76" y="129"/>
                </a:cubicBezTo>
                <a:cubicBezTo>
                  <a:pt x="68" y="129"/>
                  <a:pt x="68" y="129"/>
                  <a:pt x="68" y="129"/>
                </a:cubicBezTo>
                <a:lnTo>
                  <a:pt x="68" y="173"/>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srgbClr val="00000B"/>
              </a:solidFill>
              <a:effectLst/>
              <a:uLnTx/>
              <a:uFillTx/>
              <a:latin typeface="Century Gothic" panose="020F0302020204030204"/>
              <a:ea typeface="+mn-ea"/>
              <a:cs typeface="+mn-cs"/>
            </a:endParaRPr>
          </a:p>
        </p:txBody>
      </p:sp>
      <p:sp>
        <p:nvSpPr>
          <p:cNvPr id="104" name="Freeform 22"/>
          <p:cNvSpPr>
            <a:spLocks noChangeAspect="1" noEditPoints="1"/>
          </p:cNvSpPr>
          <p:nvPr/>
        </p:nvSpPr>
        <p:spPr bwMode="auto">
          <a:xfrm>
            <a:off x="5921297" y="2595141"/>
            <a:ext cx="468747" cy="327054"/>
          </a:xfrm>
          <a:custGeom>
            <a:avLst/>
            <a:gdLst>
              <a:gd name="T0" fmla="*/ 104 w 220"/>
              <a:gd name="T1" fmla="*/ 48 h 152"/>
              <a:gd name="T2" fmla="*/ 112 w 220"/>
              <a:gd name="T3" fmla="*/ 68 h 152"/>
              <a:gd name="T4" fmla="*/ 132 w 220"/>
              <a:gd name="T5" fmla="*/ 48 h 152"/>
              <a:gd name="T6" fmla="*/ 144 w 220"/>
              <a:gd name="T7" fmla="*/ 12 h 152"/>
              <a:gd name="T8" fmla="*/ 88 w 220"/>
              <a:gd name="T9" fmla="*/ 0 h 152"/>
              <a:gd name="T10" fmla="*/ 76 w 220"/>
              <a:gd name="T11" fmla="*/ 36 h 152"/>
              <a:gd name="T12" fmla="*/ 84 w 220"/>
              <a:gd name="T13" fmla="*/ 12 h 152"/>
              <a:gd name="T14" fmla="*/ 132 w 220"/>
              <a:gd name="T15" fmla="*/ 8 h 152"/>
              <a:gd name="T16" fmla="*/ 136 w 220"/>
              <a:gd name="T17" fmla="*/ 36 h 152"/>
              <a:gd name="T18" fmla="*/ 88 w 220"/>
              <a:gd name="T19" fmla="*/ 40 h 152"/>
              <a:gd name="T20" fmla="*/ 84 w 220"/>
              <a:gd name="T21" fmla="*/ 12 h 152"/>
              <a:gd name="T22" fmla="*/ 192 w 220"/>
              <a:gd name="T23" fmla="*/ 104 h 152"/>
              <a:gd name="T24" fmla="*/ 28 w 220"/>
              <a:gd name="T25" fmla="*/ 80 h 152"/>
              <a:gd name="T26" fmla="*/ 12 w 220"/>
              <a:gd name="T27" fmla="*/ 104 h 152"/>
              <a:gd name="T28" fmla="*/ 0 w 220"/>
              <a:gd name="T29" fmla="*/ 140 h 152"/>
              <a:gd name="T30" fmla="*/ 56 w 220"/>
              <a:gd name="T31" fmla="*/ 152 h 152"/>
              <a:gd name="T32" fmla="*/ 68 w 220"/>
              <a:gd name="T33" fmla="*/ 116 h 152"/>
              <a:gd name="T34" fmla="*/ 36 w 220"/>
              <a:gd name="T35" fmla="*/ 104 h 152"/>
              <a:gd name="T36" fmla="*/ 104 w 220"/>
              <a:gd name="T37" fmla="*/ 88 h 152"/>
              <a:gd name="T38" fmla="*/ 88 w 220"/>
              <a:gd name="T39" fmla="*/ 104 h 152"/>
              <a:gd name="T40" fmla="*/ 76 w 220"/>
              <a:gd name="T41" fmla="*/ 140 h 152"/>
              <a:gd name="T42" fmla="*/ 132 w 220"/>
              <a:gd name="T43" fmla="*/ 152 h 152"/>
              <a:gd name="T44" fmla="*/ 144 w 220"/>
              <a:gd name="T45" fmla="*/ 116 h 152"/>
              <a:gd name="T46" fmla="*/ 112 w 220"/>
              <a:gd name="T47" fmla="*/ 104 h 152"/>
              <a:gd name="T48" fmla="*/ 184 w 220"/>
              <a:gd name="T49" fmla="*/ 88 h 152"/>
              <a:gd name="T50" fmla="*/ 164 w 220"/>
              <a:gd name="T51" fmla="*/ 104 h 152"/>
              <a:gd name="T52" fmla="*/ 152 w 220"/>
              <a:gd name="T53" fmla="*/ 140 h 152"/>
              <a:gd name="T54" fmla="*/ 208 w 220"/>
              <a:gd name="T55" fmla="*/ 152 h 152"/>
              <a:gd name="T56" fmla="*/ 220 w 220"/>
              <a:gd name="T57" fmla="*/ 116 h 152"/>
              <a:gd name="T58" fmla="*/ 56 w 220"/>
              <a:gd name="T59" fmla="*/ 112 h 152"/>
              <a:gd name="T60" fmla="*/ 60 w 220"/>
              <a:gd name="T61" fmla="*/ 140 h 152"/>
              <a:gd name="T62" fmla="*/ 12 w 220"/>
              <a:gd name="T63" fmla="*/ 144 h 152"/>
              <a:gd name="T64" fmla="*/ 8 w 220"/>
              <a:gd name="T65" fmla="*/ 116 h 152"/>
              <a:gd name="T66" fmla="*/ 56 w 220"/>
              <a:gd name="T67" fmla="*/ 112 h 152"/>
              <a:gd name="T68" fmla="*/ 136 w 220"/>
              <a:gd name="T69" fmla="*/ 116 h 152"/>
              <a:gd name="T70" fmla="*/ 132 w 220"/>
              <a:gd name="T71" fmla="*/ 144 h 152"/>
              <a:gd name="T72" fmla="*/ 84 w 220"/>
              <a:gd name="T73" fmla="*/ 140 h 152"/>
              <a:gd name="T74" fmla="*/ 88 w 220"/>
              <a:gd name="T75" fmla="*/ 112 h 152"/>
              <a:gd name="T76" fmla="*/ 212 w 220"/>
              <a:gd name="T77" fmla="*/ 140 h 152"/>
              <a:gd name="T78" fmla="*/ 164 w 220"/>
              <a:gd name="T79" fmla="*/ 144 h 152"/>
              <a:gd name="T80" fmla="*/ 160 w 220"/>
              <a:gd name="T81" fmla="*/ 116 h 152"/>
              <a:gd name="T82" fmla="*/ 208 w 220"/>
              <a:gd name="T83" fmla="*/ 112 h 152"/>
              <a:gd name="T84" fmla="*/ 212 w 220"/>
              <a:gd name="T85" fmla="*/ 14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0" h="152">
                <a:moveTo>
                  <a:pt x="88" y="48"/>
                </a:moveTo>
                <a:cubicBezTo>
                  <a:pt x="104" y="48"/>
                  <a:pt x="104" y="48"/>
                  <a:pt x="104" y="48"/>
                </a:cubicBezTo>
                <a:cubicBezTo>
                  <a:pt x="104" y="68"/>
                  <a:pt x="104" y="68"/>
                  <a:pt x="104" y="68"/>
                </a:cubicBezTo>
                <a:cubicBezTo>
                  <a:pt x="112" y="68"/>
                  <a:pt x="112" y="68"/>
                  <a:pt x="112" y="68"/>
                </a:cubicBezTo>
                <a:cubicBezTo>
                  <a:pt x="112" y="48"/>
                  <a:pt x="112" y="48"/>
                  <a:pt x="112" y="48"/>
                </a:cubicBezTo>
                <a:cubicBezTo>
                  <a:pt x="132" y="48"/>
                  <a:pt x="132" y="48"/>
                  <a:pt x="132" y="48"/>
                </a:cubicBezTo>
                <a:cubicBezTo>
                  <a:pt x="139" y="48"/>
                  <a:pt x="144" y="43"/>
                  <a:pt x="144" y="36"/>
                </a:cubicBezTo>
                <a:cubicBezTo>
                  <a:pt x="144" y="12"/>
                  <a:pt x="144" y="12"/>
                  <a:pt x="144" y="12"/>
                </a:cubicBezTo>
                <a:cubicBezTo>
                  <a:pt x="144" y="5"/>
                  <a:pt x="139" y="0"/>
                  <a:pt x="132" y="0"/>
                </a:cubicBezTo>
                <a:cubicBezTo>
                  <a:pt x="88" y="0"/>
                  <a:pt x="88" y="0"/>
                  <a:pt x="88" y="0"/>
                </a:cubicBezTo>
                <a:cubicBezTo>
                  <a:pt x="81" y="0"/>
                  <a:pt x="76" y="5"/>
                  <a:pt x="76" y="12"/>
                </a:cubicBezTo>
                <a:cubicBezTo>
                  <a:pt x="76" y="36"/>
                  <a:pt x="76" y="36"/>
                  <a:pt x="76" y="36"/>
                </a:cubicBezTo>
                <a:cubicBezTo>
                  <a:pt x="76" y="43"/>
                  <a:pt x="81" y="48"/>
                  <a:pt x="88" y="48"/>
                </a:cubicBezTo>
                <a:close/>
                <a:moveTo>
                  <a:pt x="84" y="12"/>
                </a:moveTo>
                <a:cubicBezTo>
                  <a:pt x="84" y="10"/>
                  <a:pt x="86" y="8"/>
                  <a:pt x="88" y="8"/>
                </a:cubicBezTo>
                <a:cubicBezTo>
                  <a:pt x="132" y="8"/>
                  <a:pt x="132" y="8"/>
                  <a:pt x="132" y="8"/>
                </a:cubicBezTo>
                <a:cubicBezTo>
                  <a:pt x="134" y="8"/>
                  <a:pt x="136" y="10"/>
                  <a:pt x="136" y="12"/>
                </a:cubicBezTo>
                <a:cubicBezTo>
                  <a:pt x="136" y="36"/>
                  <a:pt x="136" y="36"/>
                  <a:pt x="136" y="36"/>
                </a:cubicBezTo>
                <a:cubicBezTo>
                  <a:pt x="136" y="38"/>
                  <a:pt x="134" y="40"/>
                  <a:pt x="132" y="40"/>
                </a:cubicBezTo>
                <a:cubicBezTo>
                  <a:pt x="88" y="40"/>
                  <a:pt x="88" y="40"/>
                  <a:pt x="88" y="40"/>
                </a:cubicBezTo>
                <a:cubicBezTo>
                  <a:pt x="86" y="40"/>
                  <a:pt x="84" y="38"/>
                  <a:pt x="84" y="36"/>
                </a:cubicBezTo>
                <a:lnTo>
                  <a:pt x="84" y="12"/>
                </a:lnTo>
                <a:close/>
                <a:moveTo>
                  <a:pt x="208" y="104"/>
                </a:moveTo>
                <a:cubicBezTo>
                  <a:pt x="192" y="104"/>
                  <a:pt x="192" y="104"/>
                  <a:pt x="192" y="104"/>
                </a:cubicBezTo>
                <a:cubicBezTo>
                  <a:pt x="192" y="80"/>
                  <a:pt x="192" y="80"/>
                  <a:pt x="192" y="80"/>
                </a:cubicBezTo>
                <a:cubicBezTo>
                  <a:pt x="28" y="80"/>
                  <a:pt x="28" y="80"/>
                  <a:pt x="28" y="80"/>
                </a:cubicBezTo>
                <a:cubicBezTo>
                  <a:pt x="28" y="104"/>
                  <a:pt x="28" y="104"/>
                  <a:pt x="28" y="104"/>
                </a:cubicBezTo>
                <a:cubicBezTo>
                  <a:pt x="12" y="104"/>
                  <a:pt x="12" y="104"/>
                  <a:pt x="12" y="104"/>
                </a:cubicBezTo>
                <a:cubicBezTo>
                  <a:pt x="5" y="104"/>
                  <a:pt x="0" y="109"/>
                  <a:pt x="0" y="116"/>
                </a:cubicBezTo>
                <a:cubicBezTo>
                  <a:pt x="0" y="140"/>
                  <a:pt x="0" y="140"/>
                  <a:pt x="0" y="140"/>
                </a:cubicBezTo>
                <a:cubicBezTo>
                  <a:pt x="0" y="147"/>
                  <a:pt x="5" y="152"/>
                  <a:pt x="12" y="152"/>
                </a:cubicBezTo>
                <a:cubicBezTo>
                  <a:pt x="56" y="152"/>
                  <a:pt x="56" y="152"/>
                  <a:pt x="56" y="152"/>
                </a:cubicBezTo>
                <a:cubicBezTo>
                  <a:pt x="63" y="152"/>
                  <a:pt x="68" y="147"/>
                  <a:pt x="68" y="140"/>
                </a:cubicBezTo>
                <a:cubicBezTo>
                  <a:pt x="68" y="116"/>
                  <a:pt x="68" y="116"/>
                  <a:pt x="68" y="116"/>
                </a:cubicBezTo>
                <a:cubicBezTo>
                  <a:pt x="68" y="109"/>
                  <a:pt x="63" y="104"/>
                  <a:pt x="56" y="104"/>
                </a:cubicBezTo>
                <a:cubicBezTo>
                  <a:pt x="36" y="104"/>
                  <a:pt x="36" y="104"/>
                  <a:pt x="36" y="104"/>
                </a:cubicBezTo>
                <a:cubicBezTo>
                  <a:pt x="36" y="88"/>
                  <a:pt x="36" y="88"/>
                  <a:pt x="36" y="88"/>
                </a:cubicBezTo>
                <a:cubicBezTo>
                  <a:pt x="104" y="88"/>
                  <a:pt x="104" y="88"/>
                  <a:pt x="104" y="88"/>
                </a:cubicBezTo>
                <a:cubicBezTo>
                  <a:pt x="104" y="104"/>
                  <a:pt x="104" y="104"/>
                  <a:pt x="104" y="104"/>
                </a:cubicBezTo>
                <a:cubicBezTo>
                  <a:pt x="88" y="104"/>
                  <a:pt x="88" y="104"/>
                  <a:pt x="88" y="104"/>
                </a:cubicBezTo>
                <a:cubicBezTo>
                  <a:pt x="81" y="104"/>
                  <a:pt x="76" y="109"/>
                  <a:pt x="76" y="116"/>
                </a:cubicBezTo>
                <a:cubicBezTo>
                  <a:pt x="76" y="140"/>
                  <a:pt x="76" y="140"/>
                  <a:pt x="76" y="140"/>
                </a:cubicBezTo>
                <a:cubicBezTo>
                  <a:pt x="76" y="147"/>
                  <a:pt x="81" y="152"/>
                  <a:pt x="88" y="152"/>
                </a:cubicBezTo>
                <a:cubicBezTo>
                  <a:pt x="132" y="152"/>
                  <a:pt x="132" y="152"/>
                  <a:pt x="132" y="152"/>
                </a:cubicBezTo>
                <a:cubicBezTo>
                  <a:pt x="139" y="152"/>
                  <a:pt x="144" y="147"/>
                  <a:pt x="144" y="140"/>
                </a:cubicBezTo>
                <a:cubicBezTo>
                  <a:pt x="144" y="116"/>
                  <a:pt x="144" y="116"/>
                  <a:pt x="144" y="116"/>
                </a:cubicBezTo>
                <a:cubicBezTo>
                  <a:pt x="144" y="109"/>
                  <a:pt x="139" y="104"/>
                  <a:pt x="132" y="104"/>
                </a:cubicBezTo>
                <a:cubicBezTo>
                  <a:pt x="112" y="104"/>
                  <a:pt x="112" y="104"/>
                  <a:pt x="112" y="104"/>
                </a:cubicBezTo>
                <a:cubicBezTo>
                  <a:pt x="112" y="88"/>
                  <a:pt x="112" y="88"/>
                  <a:pt x="112" y="88"/>
                </a:cubicBezTo>
                <a:cubicBezTo>
                  <a:pt x="184" y="88"/>
                  <a:pt x="184" y="88"/>
                  <a:pt x="184" y="88"/>
                </a:cubicBezTo>
                <a:cubicBezTo>
                  <a:pt x="184" y="104"/>
                  <a:pt x="184" y="104"/>
                  <a:pt x="184" y="104"/>
                </a:cubicBezTo>
                <a:cubicBezTo>
                  <a:pt x="164" y="104"/>
                  <a:pt x="164" y="104"/>
                  <a:pt x="164" y="104"/>
                </a:cubicBezTo>
                <a:cubicBezTo>
                  <a:pt x="157" y="104"/>
                  <a:pt x="152" y="109"/>
                  <a:pt x="152" y="116"/>
                </a:cubicBezTo>
                <a:cubicBezTo>
                  <a:pt x="152" y="140"/>
                  <a:pt x="152" y="140"/>
                  <a:pt x="152" y="140"/>
                </a:cubicBezTo>
                <a:cubicBezTo>
                  <a:pt x="152" y="147"/>
                  <a:pt x="157" y="152"/>
                  <a:pt x="164" y="152"/>
                </a:cubicBezTo>
                <a:cubicBezTo>
                  <a:pt x="208" y="152"/>
                  <a:pt x="208" y="152"/>
                  <a:pt x="208" y="152"/>
                </a:cubicBezTo>
                <a:cubicBezTo>
                  <a:pt x="215" y="152"/>
                  <a:pt x="220" y="147"/>
                  <a:pt x="220" y="140"/>
                </a:cubicBezTo>
                <a:cubicBezTo>
                  <a:pt x="220" y="116"/>
                  <a:pt x="220" y="116"/>
                  <a:pt x="220" y="116"/>
                </a:cubicBezTo>
                <a:cubicBezTo>
                  <a:pt x="220" y="109"/>
                  <a:pt x="215" y="104"/>
                  <a:pt x="208" y="104"/>
                </a:cubicBezTo>
                <a:close/>
                <a:moveTo>
                  <a:pt x="56" y="112"/>
                </a:moveTo>
                <a:cubicBezTo>
                  <a:pt x="58" y="112"/>
                  <a:pt x="60" y="114"/>
                  <a:pt x="60" y="116"/>
                </a:cubicBezTo>
                <a:cubicBezTo>
                  <a:pt x="60" y="140"/>
                  <a:pt x="60" y="140"/>
                  <a:pt x="60" y="140"/>
                </a:cubicBezTo>
                <a:cubicBezTo>
                  <a:pt x="60" y="142"/>
                  <a:pt x="58" y="144"/>
                  <a:pt x="56" y="144"/>
                </a:cubicBezTo>
                <a:cubicBezTo>
                  <a:pt x="12" y="144"/>
                  <a:pt x="12" y="144"/>
                  <a:pt x="12" y="144"/>
                </a:cubicBezTo>
                <a:cubicBezTo>
                  <a:pt x="10" y="144"/>
                  <a:pt x="8" y="142"/>
                  <a:pt x="8" y="140"/>
                </a:cubicBezTo>
                <a:cubicBezTo>
                  <a:pt x="8" y="116"/>
                  <a:pt x="8" y="116"/>
                  <a:pt x="8" y="116"/>
                </a:cubicBezTo>
                <a:cubicBezTo>
                  <a:pt x="8" y="114"/>
                  <a:pt x="10" y="112"/>
                  <a:pt x="12" y="112"/>
                </a:cubicBezTo>
                <a:lnTo>
                  <a:pt x="56" y="112"/>
                </a:lnTo>
                <a:close/>
                <a:moveTo>
                  <a:pt x="132" y="112"/>
                </a:moveTo>
                <a:cubicBezTo>
                  <a:pt x="134" y="112"/>
                  <a:pt x="136" y="114"/>
                  <a:pt x="136" y="116"/>
                </a:cubicBezTo>
                <a:cubicBezTo>
                  <a:pt x="136" y="140"/>
                  <a:pt x="136" y="140"/>
                  <a:pt x="136" y="140"/>
                </a:cubicBezTo>
                <a:cubicBezTo>
                  <a:pt x="136" y="142"/>
                  <a:pt x="134" y="144"/>
                  <a:pt x="132" y="144"/>
                </a:cubicBezTo>
                <a:cubicBezTo>
                  <a:pt x="88" y="144"/>
                  <a:pt x="88" y="144"/>
                  <a:pt x="88" y="144"/>
                </a:cubicBezTo>
                <a:cubicBezTo>
                  <a:pt x="86" y="144"/>
                  <a:pt x="84" y="142"/>
                  <a:pt x="84" y="140"/>
                </a:cubicBezTo>
                <a:cubicBezTo>
                  <a:pt x="84" y="116"/>
                  <a:pt x="84" y="116"/>
                  <a:pt x="84" y="116"/>
                </a:cubicBezTo>
                <a:cubicBezTo>
                  <a:pt x="84" y="114"/>
                  <a:pt x="86" y="112"/>
                  <a:pt x="88" y="112"/>
                </a:cubicBezTo>
                <a:lnTo>
                  <a:pt x="132" y="112"/>
                </a:lnTo>
                <a:close/>
                <a:moveTo>
                  <a:pt x="212" y="140"/>
                </a:moveTo>
                <a:cubicBezTo>
                  <a:pt x="212" y="142"/>
                  <a:pt x="210" y="144"/>
                  <a:pt x="208" y="144"/>
                </a:cubicBezTo>
                <a:cubicBezTo>
                  <a:pt x="164" y="144"/>
                  <a:pt x="164" y="144"/>
                  <a:pt x="164" y="144"/>
                </a:cubicBezTo>
                <a:cubicBezTo>
                  <a:pt x="162" y="144"/>
                  <a:pt x="160" y="142"/>
                  <a:pt x="160" y="140"/>
                </a:cubicBezTo>
                <a:cubicBezTo>
                  <a:pt x="160" y="116"/>
                  <a:pt x="160" y="116"/>
                  <a:pt x="160" y="116"/>
                </a:cubicBezTo>
                <a:cubicBezTo>
                  <a:pt x="160" y="114"/>
                  <a:pt x="162" y="112"/>
                  <a:pt x="164" y="112"/>
                </a:cubicBezTo>
                <a:cubicBezTo>
                  <a:pt x="208" y="112"/>
                  <a:pt x="208" y="112"/>
                  <a:pt x="208" y="112"/>
                </a:cubicBezTo>
                <a:cubicBezTo>
                  <a:pt x="210" y="112"/>
                  <a:pt x="212" y="114"/>
                  <a:pt x="212" y="116"/>
                </a:cubicBezTo>
                <a:lnTo>
                  <a:pt x="212" y="1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srgbClr val="00000B"/>
              </a:solidFill>
              <a:effectLst/>
              <a:uLnTx/>
              <a:uFillTx/>
              <a:latin typeface="Century Gothic" panose="020F0302020204030204"/>
              <a:ea typeface="+mn-ea"/>
              <a:cs typeface="+mn-cs"/>
            </a:endParaRPr>
          </a:p>
        </p:txBody>
      </p:sp>
      <p:sp>
        <p:nvSpPr>
          <p:cNvPr id="106" name="Freeform 34"/>
          <p:cNvSpPr>
            <a:spLocks noChangeAspect="1" noEditPoints="1"/>
          </p:cNvSpPr>
          <p:nvPr/>
        </p:nvSpPr>
        <p:spPr bwMode="auto">
          <a:xfrm>
            <a:off x="8618847" y="2559713"/>
            <a:ext cx="377088" cy="362482"/>
          </a:xfrm>
          <a:custGeom>
            <a:avLst/>
            <a:gdLst>
              <a:gd name="T0" fmla="*/ 220 w 237"/>
              <a:gd name="T1" fmla="*/ 17 h 228"/>
              <a:gd name="T2" fmla="*/ 159 w 237"/>
              <a:gd name="T3" fmla="*/ 17 h 228"/>
              <a:gd name="T4" fmla="*/ 108 w 237"/>
              <a:gd name="T5" fmla="*/ 69 h 228"/>
              <a:gd name="T6" fmla="*/ 114 w 237"/>
              <a:gd name="T7" fmla="*/ 74 h 228"/>
              <a:gd name="T8" fmla="*/ 165 w 237"/>
              <a:gd name="T9" fmla="*/ 23 h 228"/>
              <a:gd name="T10" fmla="*/ 214 w 237"/>
              <a:gd name="T11" fmla="*/ 23 h 228"/>
              <a:gd name="T12" fmla="*/ 214 w 237"/>
              <a:gd name="T13" fmla="*/ 72 h 228"/>
              <a:gd name="T14" fmla="*/ 162 w 237"/>
              <a:gd name="T15" fmla="*/ 124 h 228"/>
              <a:gd name="T16" fmla="*/ 114 w 237"/>
              <a:gd name="T17" fmla="*/ 125 h 228"/>
              <a:gd name="T18" fmla="*/ 108 w 237"/>
              <a:gd name="T19" fmla="*/ 130 h 228"/>
              <a:gd name="T20" fmla="*/ 168 w 237"/>
              <a:gd name="T21" fmla="*/ 130 h 228"/>
              <a:gd name="T22" fmla="*/ 220 w 237"/>
              <a:gd name="T23" fmla="*/ 78 h 228"/>
              <a:gd name="T24" fmla="*/ 220 w 237"/>
              <a:gd name="T25" fmla="*/ 17 h 228"/>
              <a:gd name="T26" fmla="*/ 72 w 237"/>
              <a:gd name="T27" fmla="*/ 206 h 228"/>
              <a:gd name="T28" fmla="*/ 23 w 237"/>
              <a:gd name="T29" fmla="*/ 206 h 228"/>
              <a:gd name="T30" fmla="*/ 23 w 237"/>
              <a:gd name="T31" fmla="*/ 156 h 228"/>
              <a:gd name="T32" fmla="*/ 75 w 237"/>
              <a:gd name="T33" fmla="*/ 104 h 228"/>
              <a:gd name="T34" fmla="*/ 123 w 237"/>
              <a:gd name="T35" fmla="*/ 103 h 228"/>
              <a:gd name="T36" fmla="*/ 129 w 237"/>
              <a:gd name="T37" fmla="*/ 98 h 228"/>
              <a:gd name="T38" fmla="*/ 69 w 237"/>
              <a:gd name="T39" fmla="*/ 98 h 228"/>
              <a:gd name="T40" fmla="*/ 17 w 237"/>
              <a:gd name="T41" fmla="*/ 151 h 228"/>
              <a:gd name="T42" fmla="*/ 17 w 237"/>
              <a:gd name="T43" fmla="*/ 212 h 228"/>
              <a:gd name="T44" fmla="*/ 77 w 237"/>
              <a:gd name="T45" fmla="*/ 212 h 228"/>
              <a:gd name="T46" fmla="*/ 129 w 237"/>
              <a:gd name="T47" fmla="*/ 160 h 228"/>
              <a:gd name="T48" fmla="*/ 122 w 237"/>
              <a:gd name="T49" fmla="*/ 155 h 228"/>
              <a:gd name="T50" fmla="*/ 72 w 237"/>
              <a:gd name="T51" fmla="*/ 20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7" h="228">
                <a:moveTo>
                  <a:pt x="220" y="17"/>
                </a:moveTo>
                <a:cubicBezTo>
                  <a:pt x="203" y="0"/>
                  <a:pt x="176" y="0"/>
                  <a:pt x="159" y="17"/>
                </a:cubicBezTo>
                <a:cubicBezTo>
                  <a:pt x="108" y="69"/>
                  <a:pt x="108" y="69"/>
                  <a:pt x="108" y="69"/>
                </a:cubicBezTo>
                <a:cubicBezTo>
                  <a:pt x="110" y="70"/>
                  <a:pt x="112" y="72"/>
                  <a:pt x="114" y="74"/>
                </a:cubicBezTo>
                <a:cubicBezTo>
                  <a:pt x="165" y="23"/>
                  <a:pt x="165" y="23"/>
                  <a:pt x="165" y="23"/>
                </a:cubicBezTo>
                <a:cubicBezTo>
                  <a:pt x="179" y="9"/>
                  <a:pt x="201" y="9"/>
                  <a:pt x="214" y="23"/>
                </a:cubicBezTo>
                <a:cubicBezTo>
                  <a:pt x="228" y="36"/>
                  <a:pt x="228" y="58"/>
                  <a:pt x="214" y="72"/>
                </a:cubicBezTo>
                <a:cubicBezTo>
                  <a:pt x="162" y="124"/>
                  <a:pt x="162" y="124"/>
                  <a:pt x="162" y="124"/>
                </a:cubicBezTo>
                <a:cubicBezTo>
                  <a:pt x="149" y="138"/>
                  <a:pt x="128" y="138"/>
                  <a:pt x="114" y="125"/>
                </a:cubicBezTo>
                <a:cubicBezTo>
                  <a:pt x="112" y="127"/>
                  <a:pt x="110" y="129"/>
                  <a:pt x="108" y="130"/>
                </a:cubicBezTo>
                <a:cubicBezTo>
                  <a:pt x="124" y="147"/>
                  <a:pt x="151" y="147"/>
                  <a:pt x="168" y="130"/>
                </a:cubicBezTo>
                <a:cubicBezTo>
                  <a:pt x="220" y="78"/>
                  <a:pt x="220" y="78"/>
                  <a:pt x="220" y="78"/>
                </a:cubicBezTo>
                <a:cubicBezTo>
                  <a:pt x="237" y="61"/>
                  <a:pt x="237" y="34"/>
                  <a:pt x="220" y="17"/>
                </a:cubicBezTo>
                <a:close/>
                <a:moveTo>
                  <a:pt x="72" y="206"/>
                </a:moveTo>
                <a:cubicBezTo>
                  <a:pt x="58" y="219"/>
                  <a:pt x="36" y="219"/>
                  <a:pt x="23" y="206"/>
                </a:cubicBezTo>
                <a:cubicBezTo>
                  <a:pt x="9" y="192"/>
                  <a:pt x="9" y="170"/>
                  <a:pt x="23" y="156"/>
                </a:cubicBezTo>
                <a:cubicBezTo>
                  <a:pt x="75" y="104"/>
                  <a:pt x="75" y="104"/>
                  <a:pt x="75" y="104"/>
                </a:cubicBezTo>
                <a:cubicBezTo>
                  <a:pt x="88" y="91"/>
                  <a:pt x="109" y="91"/>
                  <a:pt x="123" y="103"/>
                </a:cubicBezTo>
                <a:cubicBezTo>
                  <a:pt x="125" y="101"/>
                  <a:pt x="127" y="100"/>
                  <a:pt x="129" y="98"/>
                </a:cubicBezTo>
                <a:cubicBezTo>
                  <a:pt x="112" y="82"/>
                  <a:pt x="85" y="82"/>
                  <a:pt x="69" y="98"/>
                </a:cubicBezTo>
                <a:cubicBezTo>
                  <a:pt x="17" y="151"/>
                  <a:pt x="17" y="151"/>
                  <a:pt x="17" y="151"/>
                </a:cubicBezTo>
                <a:cubicBezTo>
                  <a:pt x="0" y="167"/>
                  <a:pt x="0" y="195"/>
                  <a:pt x="17" y="212"/>
                </a:cubicBezTo>
                <a:cubicBezTo>
                  <a:pt x="34" y="228"/>
                  <a:pt x="61" y="228"/>
                  <a:pt x="77" y="212"/>
                </a:cubicBezTo>
                <a:cubicBezTo>
                  <a:pt x="129" y="160"/>
                  <a:pt x="129" y="160"/>
                  <a:pt x="129" y="160"/>
                </a:cubicBezTo>
                <a:cubicBezTo>
                  <a:pt x="127" y="158"/>
                  <a:pt x="125" y="157"/>
                  <a:pt x="122" y="155"/>
                </a:cubicBezTo>
                <a:lnTo>
                  <a:pt x="72" y="20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srgbClr val="00000B"/>
              </a:solidFill>
              <a:effectLst/>
              <a:uLnTx/>
              <a:uFillTx/>
              <a:latin typeface="Century Gothic" panose="020F0302020204030204"/>
              <a:ea typeface="+mn-ea"/>
              <a:cs typeface="+mn-cs"/>
            </a:endParaRPr>
          </a:p>
        </p:txBody>
      </p:sp>
      <p:grpSp>
        <p:nvGrpSpPr>
          <p:cNvPr id="107" name="Group 4"/>
          <p:cNvGrpSpPr>
            <a:grpSpLocks noChangeAspect="1"/>
          </p:cNvGrpSpPr>
          <p:nvPr/>
        </p:nvGrpSpPr>
        <p:grpSpPr bwMode="auto">
          <a:xfrm>
            <a:off x="7322420" y="2581999"/>
            <a:ext cx="442574" cy="394516"/>
            <a:chOff x="3683" y="3222"/>
            <a:chExt cx="792" cy="706"/>
          </a:xfrm>
          <a:solidFill>
            <a:schemeClr val="bg1"/>
          </a:solidFill>
        </p:grpSpPr>
        <p:sp>
          <p:nvSpPr>
            <p:cNvPr id="146" name="Freeform 5"/>
            <p:cNvSpPr>
              <a:spLocks noEditPoints="1"/>
            </p:cNvSpPr>
            <p:nvPr/>
          </p:nvSpPr>
          <p:spPr bwMode="auto">
            <a:xfrm>
              <a:off x="3962" y="3417"/>
              <a:ext cx="513" cy="511"/>
            </a:xfrm>
            <a:custGeom>
              <a:avLst/>
              <a:gdLst>
                <a:gd name="T0" fmla="*/ 101 w 215"/>
                <a:gd name="T1" fmla="*/ 189 h 214"/>
                <a:gd name="T2" fmla="*/ 70 w 215"/>
                <a:gd name="T3" fmla="*/ 204 h 214"/>
                <a:gd name="T4" fmla="*/ 40 w 215"/>
                <a:gd name="T5" fmla="*/ 182 h 214"/>
                <a:gd name="T6" fmla="*/ 40 w 215"/>
                <a:gd name="T7" fmla="*/ 153 h 214"/>
                <a:gd name="T8" fmla="*/ 3 w 215"/>
                <a:gd name="T9" fmla="*/ 139 h 214"/>
                <a:gd name="T10" fmla="*/ 18 w 215"/>
                <a:gd name="T11" fmla="*/ 103 h 214"/>
                <a:gd name="T12" fmla="*/ 22 w 215"/>
                <a:gd name="T13" fmla="*/ 89 h 214"/>
                <a:gd name="T14" fmla="*/ 18 w 215"/>
                <a:gd name="T15" fmla="*/ 50 h 214"/>
                <a:gd name="T16" fmla="*/ 54 w 215"/>
                <a:gd name="T17" fmla="*/ 44 h 214"/>
                <a:gd name="T18" fmla="*/ 61 w 215"/>
                <a:gd name="T19" fmla="*/ 14 h 214"/>
                <a:gd name="T20" fmla="*/ 89 w 215"/>
                <a:gd name="T21" fmla="*/ 0 h 214"/>
                <a:gd name="T22" fmla="*/ 123 w 215"/>
                <a:gd name="T23" fmla="*/ 25 h 214"/>
                <a:gd name="T24" fmla="*/ 157 w 215"/>
                <a:gd name="T25" fmla="*/ 12 h 214"/>
                <a:gd name="T26" fmla="*/ 172 w 215"/>
                <a:gd name="T27" fmla="*/ 48 h 214"/>
                <a:gd name="T28" fmla="*/ 182 w 215"/>
                <a:gd name="T29" fmla="*/ 59 h 214"/>
                <a:gd name="T30" fmla="*/ 213 w 215"/>
                <a:gd name="T31" fmla="*/ 83 h 214"/>
                <a:gd name="T32" fmla="*/ 189 w 215"/>
                <a:gd name="T33" fmla="*/ 113 h 214"/>
                <a:gd name="T34" fmla="*/ 203 w 215"/>
                <a:gd name="T35" fmla="*/ 139 h 214"/>
                <a:gd name="T36" fmla="*/ 176 w 215"/>
                <a:gd name="T37" fmla="*/ 175 h 214"/>
                <a:gd name="T38" fmla="*/ 154 w 215"/>
                <a:gd name="T39" fmla="*/ 175 h 214"/>
                <a:gd name="T40" fmla="*/ 132 w 215"/>
                <a:gd name="T41" fmla="*/ 213 h 214"/>
                <a:gd name="T42" fmla="*/ 91 w 215"/>
                <a:gd name="T43" fmla="*/ 179 h 214"/>
                <a:gd name="T44" fmla="*/ 111 w 215"/>
                <a:gd name="T45" fmla="*/ 195 h 214"/>
                <a:gd name="T46" fmla="*/ 137 w 215"/>
                <a:gd name="T47" fmla="*/ 204 h 214"/>
                <a:gd name="T48" fmla="*/ 147 w 215"/>
                <a:gd name="T49" fmla="*/ 170 h 214"/>
                <a:gd name="T50" fmla="*/ 169 w 215"/>
                <a:gd name="T51" fmla="*/ 165 h 214"/>
                <a:gd name="T52" fmla="*/ 194 w 215"/>
                <a:gd name="T53" fmla="*/ 153 h 214"/>
                <a:gd name="T54" fmla="*/ 179 w 215"/>
                <a:gd name="T55" fmla="*/ 126 h 214"/>
                <a:gd name="T56" fmla="*/ 182 w 215"/>
                <a:gd name="T57" fmla="*/ 107 h 214"/>
                <a:gd name="T58" fmla="*/ 205 w 215"/>
                <a:gd name="T59" fmla="*/ 85 h 214"/>
                <a:gd name="T60" fmla="*/ 188 w 215"/>
                <a:gd name="T61" fmla="*/ 66 h 214"/>
                <a:gd name="T62" fmla="*/ 170 w 215"/>
                <a:gd name="T63" fmla="*/ 67 h 214"/>
                <a:gd name="T64" fmla="*/ 165 w 215"/>
                <a:gd name="T65" fmla="*/ 44 h 214"/>
                <a:gd name="T66" fmla="*/ 153 w 215"/>
                <a:gd name="T67" fmla="*/ 19 h 214"/>
                <a:gd name="T68" fmla="*/ 127 w 215"/>
                <a:gd name="T69" fmla="*/ 34 h 214"/>
                <a:gd name="T70" fmla="*/ 107 w 215"/>
                <a:gd name="T71" fmla="*/ 32 h 214"/>
                <a:gd name="T72" fmla="*/ 85 w 215"/>
                <a:gd name="T73" fmla="*/ 8 h 214"/>
                <a:gd name="T74" fmla="*/ 66 w 215"/>
                <a:gd name="T75" fmla="*/ 29 h 214"/>
                <a:gd name="T76" fmla="*/ 57 w 215"/>
                <a:gd name="T77" fmla="*/ 52 h 214"/>
                <a:gd name="T78" fmla="*/ 38 w 215"/>
                <a:gd name="T79" fmla="*/ 47 h 214"/>
                <a:gd name="T80" fmla="*/ 19 w 215"/>
                <a:gd name="T81" fmla="*/ 73 h 214"/>
                <a:gd name="T82" fmla="*/ 35 w 215"/>
                <a:gd name="T83" fmla="*/ 90 h 214"/>
                <a:gd name="T84" fmla="*/ 20 w 215"/>
                <a:gd name="T85" fmla="*/ 110 h 214"/>
                <a:gd name="T86" fmla="*/ 11 w 215"/>
                <a:gd name="T87" fmla="*/ 137 h 214"/>
                <a:gd name="T88" fmla="*/ 43 w 215"/>
                <a:gd name="T89" fmla="*/ 144 h 214"/>
                <a:gd name="T90" fmla="*/ 55 w 215"/>
                <a:gd name="T91" fmla="*/ 159 h 214"/>
                <a:gd name="T92" fmla="*/ 55 w 215"/>
                <a:gd name="T93" fmla="*/ 189 h 214"/>
                <a:gd name="T94" fmla="*/ 83 w 215"/>
                <a:gd name="T95" fmla="*/ 188 h 214"/>
                <a:gd name="T96" fmla="*/ 61 w 215"/>
                <a:gd name="T97" fmla="*/ 107 h 214"/>
                <a:gd name="T98" fmla="*/ 107 w 215"/>
                <a:gd name="T99" fmla="*/ 153 h 214"/>
                <a:gd name="T100" fmla="*/ 107 w 215"/>
                <a:gd name="T101" fmla="*/ 145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15" h="214">
                  <a:moveTo>
                    <a:pt x="126" y="214"/>
                  </a:moveTo>
                  <a:cubicBezTo>
                    <a:pt x="115" y="214"/>
                    <a:pt x="106" y="207"/>
                    <a:pt x="103" y="197"/>
                  </a:cubicBezTo>
                  <a:cubicBezTo>
                    <a:pt x="101" y="189"/>
                    <a:pt x="101" y="189"/>
                    <a:pt x="101" y="189"/>
                  </a:cubicBezTo>
                  <a:cubicBezTo>
                    <a:pt x="98" y="189"/>
                    <a:pt x="95" y="188"/>
                    <a:pt x="92" y="188"/>
                  </a:cubicBezTo>
                  <a:cubicBezTo>
                    <a:pt x="90" y="192"/>
                    <a:pt x="90" y="192"/>
                    <a:pt x="90" y="192"/>
                  </a:cubicBezTo>
                  <a:cubicBezTo>
                    <a:pt x="86" y="199"/>
                    <a:pt x="78" y="204"/>
                    <a:pt x="70" y="204"/>
                  </a:cubicBezTo>
                  <a:cubicBezTo>
                    <a:pt x="66" y="204"/>
                    <a:pt x="62" y="202"/>
                    <a:pt x="58" y="200"/>
                  </a:cubicBezTo>
                  <a:cubicBezTo>
                    <a:pt x="51" y="196"/>
                    <a:pt x="51" y="196"/>
                    <a:pt x="51" y="196"/>
                  </a:cubicBezTo>
                  <a:cubicBezTo>
                    <a:pt x="46" y="193"/>
                    <a:pt x="42" y="188"/>
                    <a:pt x="40" y="182"/>
                  </a:cubicBezTo>
                  <a:cubicBezTo>
                    <a:pt x="39" y="176"/>
                    <a:pt x="40" y="170"/>
                    <a:pt x="43" y="164"/>
                  </a:cubicBezTo>
                  <a:cubicBezTo>
                    <a:pt x="45" y="160"/>
                    <a:pt x="45" y="160"/>
                    <a:pt x="45" y="160"/>
                  </a:cubicBezTo>
                  <a:cubicBezTo>
                    <a:pt x="43" y="158"/>
                    <a:pt x="41" y="156"/>
                    <a:pt x="40" y="153"/>
                  </a:cubicBezTo>
                  <a:cubicBezTo>
                    <a:pt x="32" y="156"/>
                    <a:pt x="32" y="156"/>
                    <a:pt x="32" y="156"/>
                  </a:cubicBezTo>
                  <a:cubicBezTo>
                    <a:pt x="30" y="156"/>
                    <a:pt x="28" y="156"/>
                    <a:pt x="26" y="156"/>
                  </a:cubicBezTo>
                  <a:cubicBezTo>
                    <a:pt x="15" y="156"/>
                    <a:pt x="6" y="149"/>
                    <a:pt x="3" y="139"/>
                  </a:cubicBezTo>
                  <a:cubicBezTo>
                    <a:pt x="1" y="131"/>
                    <a:pt x="1" y="131"/>
                    <a:pt x="1" y="131"/>
                  </a:cubicBezTo>
                  <a:cubicBezTo>
                    <a:pt x="0" y="125"/>
                    <a:pt x="1" y="119"/>
                    <a:pt x="4" y="114"/>
                  </a:cubicBezTo>
                  <a:cubicBezTo>
                    <a:pt x="7" y="108"/>
                    <a:pt x="12" y="104"/>
                    <a:pt x="18" y="103"/>
                  </a:cubicBezTo>
                  <a:cubicBezTo>
                    <a:pt x="25" y="101"/>
                    <a:pt x="25" y="101"/>
                    <a:pt x="25" y="101"/>
                  </a:cubicBezTo>
                  <a:cubicBezTo>
                    <a:pt x="26" y="98"/>
                    <a:pt x="26" y="95"/>
                    <a:pt x="27" y="92"/>
                  </a:cubicBezTo>
                  <a:cubicBezTo>
                    <a:pt x="22" y="89"/>
                    <a:pt x="22" y="89"/>
                    <a:pt x="22" y="89"/>
                  </a:cubicBezTo>
                  <a:cubicBezTo>
                    <a:pt x="17" y="86"/>
                    <a:pt x="13" y="81"/>
                    <a:pt x="12" y="75"/>
                  </a:cubicBezTo>
                  <a:cubicBezTo>
                    <a:pt x="10" y="69"/>
                    <a:pt x="11" y="63"/>
                    <a:pt x="14" y="57"/>
                  </a:cubicBezTo>
                  <a:cubicBezTo>
                    <a:pt x="18" y="50"/>
                    <a:pt x="18" y="50"/>
                    <a:pt x="18" y="50"/>
                  </a:cubicBezTo>
                  <a:cubicBezTo>
                    <a:pt x="22" y="43"/>
                    <a:pt x="30" y="39"/>
                    <a:pt x="38" y="39"/>
                  </a:cubicBezTo>
                  <a:cubicBezTo>
                    <a:pt x="42" y="39"/>
                    <a:pt x="46" y="40"/>
                    <a:pt x="50" y="42"/>
                  </a:cubicBezTo>
                  <a:cubicBezTo>
                    <a:pt x="54" y="44"/>
                    <a:pt x="54" y="44"/>
                    <a:pt x="54" y="44"/>
                  </a:cubicBezTo>
                  <a:cubicBezTo>
                    <a:pt x="56" y="42"/>
                    <a:pt x="58" y="40"/>
                    <a:pt x="61" y="39"/>
                  </a:cubicBezTo>
                  <a:cubicBezTo>
                    <a:pt x="59" y="31"/>
                    <a:pt x="59" y="31"/>
                    <a:pt x="59" y="31"/>
                  </a:cubicBezTo>
                  <a:cubicBezTo>
                    <a:pt x="57" y="25"/>
                    <a:pt x="58" y="19"/>
                    <a:pt x="61" y="14"/>
                  </a:cubicBezTo>
                  <a:cubicBezTo>
                    <a:pt x="64" y="8"/>
                    <a:pt x="69" y="4"/>
                    <a:pt x="75" y="3"/>
                  </a:cubicBezTo>
                  <a:cubicBezTo>
                    <a:pt x="83" y="1"/>
                    <a:pt x="83" y="1"/>
                    <a:pt x="83" y="1"/>
                  </a:cubicBezTo>
                  <a:cubicBezTo>
                    <a:pt x="85" y="0"/>
                    <a:pt x="87" y="0"/>
                    <a:pt x="89" y="0"/>
                  </a:cubicBezTo>
                  <a:cubicBezTo>
                    <a:pt x="99" y="0"/>
                    <a:pt x="109" y="7"/>
                    <a:pt x="111" y="17"/>
                  </a:cubicBezTo>
                  <a:cubicBezTo>
                    <a:pt x="113" y="24"/>
                    <a:pt x="113" y="24"/>
                    <a:pt x="113" y="24"/>
                  </a:cubicBezTo>
                  <a:cubicBezTo>
                    <a:pt x="116" y="24"/>
                    <a:pt x="119" y="25"/>
                    <a:pt x="123" y="25"/>
                  </a:cubicBezTo>
                  <a:cubicBezTo>
                    <a:pt x="125" y="21"/>
                    <a:pt x="125" y="21"/>
                    <a:pt x="125" y="21"/>
                  </a:cubicBezTo>
                  <a:cubicBezTo>
                    <a:pt x="129" y="14"/>
                    <a:pt x="137" y="9"/>
                    <a:pt x="145" y="9"/>
                  </a:cubicBezTo>
                  <a:cubicBezTo>
                    <a:pt x="149" y="9"/>
                    <a:pt x="153" y="10"/>
                    <a:pt x="157" y="12"/>
                  </a:cubicBezTo>
                  <a:cubicBezTo>
                    <a:pt x="164" y="16"/>
                    <a:pt x="164" y="16"/>
                    <a:pt x="164" y="16"/>
                  </a:cubicBezTo>
                  <a:cubicBezTo>
                    <a:pt x="169" y="20"/>
                    <a:pt x="173" y="25"/>
                    <a:pt x="175" y="31"/>
                  </a:cubicBezTo>
                  <a:cubicBezTo>
                    <a:pt x="176" y="37"/>
                    <a:pt x="175" y="43"/>
                    <a:pt x="172" y="48"/>
                  </a:cubicBezTo>
                  <a:cubicBezTo>
                    <a:pt x="170" y="53"/>
                    <a:pt x="170" y="53"/>
                    <a:pt x="170" y="53"/>
                  </a:cubicBezTo>
                  <a:cubicBezTo>
                    <a:pt x="172" y="55"/>
                    <a:pt x="174" y="58"/>
                    <a:pt x="175" y="60"/>
                  </a:cubicBezTo>
                  <a:cubicBezTo>
                    <a:pt x="182" y="59"/>
                    <a:pt x="182" y="59"/>
                    <a:pt x="182" y="59"/>
                  </a:cubicBezTo>
                  <a:cubicBezTo>
                    <a:pt x="184" y="58"/>
                    <a:pt x="186" y="58"/>
                    <a:pt x="188" y="58"/>
                  </a:cubicBezTo>
                  <a:cubicBezTo>
                    <a:pt x="199" y="58"/>
                    <a:pt x="208" y="65"/>
                    <a:pt x="211" y="75"/>
                  </a:cubicBezTo>
                  <a:cubicBezTo>
                    <a:pt x="213" y="83"/>
                    <a:pt x="213" y="83"/>
                    <a:pt x="213" y="83"/>
                  </a:cubicBezTo>
                  <a:cubicBezTo>
                    <a:pt x="215" y="89"/>
                    <a:pt x="214" y="95"/>
                    <a:pt x="211" y="101"/>
                  </a:cubicBezTo>
                  <a:cubicBezTo>
                    <a:pt x="208" y="106"/>
                    <a:pt x="202" y="110"/>
                    <a:pt x="196" y="111"/>
                  </a:cubicBezTo>
                  <a:cubicBezTo>
                    <a:pt x="189" y="113"/>
                    <a:pt x="189" y="113"/>
                    <a:pt x="189" y="113"/>
                  </a:cubicBezTo>
                  <a:cubicBezTo>
                    <a:pt x="189" y="116"/>
                    <a:pt x="189" y="119"/>
                    <a:pt x="188" y="122"/>
                  </a:cubicBezTo>
                  <a:cubicBezTo>
                    <a:pt x="192" y="125"/>
                    <a:pt x="192" y="125"/>
                    <a:pt x="192" y="125"/>
                  </a:cubicBezTo>
                  <a:cubicBezTo>
                    <a:pt x="197" y="128"/>
                    <a:pt x="201" y="133"/>
                    <a:pt x="203" y="139"/>
                  </a:cubicBezTo>
                  <a:cubicBezTo>
                    <a:pt x="205" y="145"/>
                    <a:pt x="204" y="151"/>
                    <a:pt x="201" y="157"/>
                  </a:cubicBezTo>
                  <a:cubicBezTo>
                    <a:pt x="197" y="163"/>
                    <a:pt x="197" y="163"/>
                    <a:pt x="197" y="163"/>
                  </a:cubicBezTo>
                  <a:cubicBezTo>
                    <a:pt x="193" y="171"/>
                    <a:pt x="185" y="175"/>
                    <a:pt x="176" y="175"/>
                  </a:cubicBezTo>
                  <a:cubicBezTo>
                    <a:pt x="172" y="175"/>
                    <a:pt x="168" y="174"/>
                    <a:pt x="165" y="172"/>
                  </a:cubicBezTo>
                  <a:cubicBezTo>
                    <a:pt x="161" y="170"/>
                    <a:pt x="161" y="170"/>
                    <a:pt x="161" y="170"/>
                  </a:cubicBezTo>
                  <a:cubicBezTo>
                    <a:pt x="158" y="171"/>
                    <a:pt x="156" y="173"/>
                    <a:pt x="154" y="175"/>
                  </a:cubicBezTo>
                  <a:cubicBezTo>
                    <a:pt x="156" y="183"/>
                    <a:pt x="156" y="183"/>
                    <a:pt x="156" y="183"/>
                  </a:cubicBezTo>
                  <a:cubicBezTo>
                    <a:pt x="159" y="195"/>
                    <a:pt x="152" y="208"/>
                    <a:pt x="139" y="211"/>
                  </a:cubicBezTo>
                  <a:cubicBezTo>
                    <a:pt x="132" y="213"/>
                    <a:pt x="132" y="213"/>
                    <a:pt x="132" y="213"/>
                  </a:cubicBezTo>
                  <a:cubicBezTo>
                    <a:pt x="130" y="214"/>
                    <a:pt x="128" y="214"/>
                    <a:pt x="126" y="214"/>
                  </a:cubicBezTo>
                  <a:close/>
                  <a:moveTo>
                    <a:pt x="88" y="179"/>
                  </a:moveTo>
                  <a:cubicBezTo>
                    <a:pt x="91" y="179"/>
                    <a:pt x="91" y="179"/>
                    <a:pt x="91" y="179"/>
                  </a:cubicBezTo>
                  <a:cubicBezTo>
                    <a:pt x="95" y="180"/>
                    <a:pt x="100" y="181"/>
                    <a:pt x="104" y="181"/>
                  </a:cubicBezTo>
                  <a:cubicBezTo>
                    <a:pt x="107" y="181"/>
                    <a:pt x="107" y="181"/>
                    <a:pt x="107" y="181"/>
                  </a:cubicBezTo>
                  <a:cubicBezTo>
                    <a:pt x="111" y="195"/>
                    <a:pt x="111" y="195"/>
                    <a:pt x="111" y="195"/>
                  </a:cubicBezTo>
                  <a:cubicBezTo>
                    <a:pt x="113" y="202"/>
                    <a:pt x="119" y="206"/>
                    <a:pt x="126" y="206"/>
                  </a:cubicBezTo>
                  <a:cubicBezTo>
                    <a:pt x="127" y="206"/>
                    <a:pt x="128" y="206"/>
                    <a:pt x="129" y="206"/>
                  </a:cubicBezTo>
                  <a:cubicBezTo>
                    <a:pt x="137" y="204"/>
                    <a:pt x="137" y="204"/>
                    <a:pt x="137" y="204"/>
                  </a:cubicBezTo>
                  <a:cubicBezTo>
                    <a:pt x="145" y="202"/>
                    <a:pt x="150" y="193"/>
                    <a:pt x="148" y="185"/>
                  </a:cubicBezTo>
                  <a:cubicBezTo>
                    <a:pt x="144" y="171"/>
                    <a:pt x="144" y="171"/>
                    <a:pt x="144" y="171"/>
                  </a:cubicBezTo>
                  <a:cubicBezTo>
                    <a:pt x="147" y="170"/>
                    <a:pt x="147" y="170"/>
                    <a:pt x="147" y="170"/>
                  </a:cubicBezTo>
                  <a:cubicBezTo>
                    <a:pt x="151" y="167"/>
                    <a:pt x="154" y="165"/>
                    <a:pt x="157" y="162"/>
                  </a:cubicBezTo>
                  <a:cubicBezTo>
                    <a:pt x="160" y="160"/>
                    <a:pt x="160" y="160"/>
                    <a:pt x="160" y="160"/>
                  </a:cubicBezTo>
                  <a:cubicBezTo>
                    <a:pt x="169" y="165"/>
                    <a:pt x="169" y="165"/>
                    <a:pt x="169" y="165"/>
                  </a:cubicBezTo>
                  <a:cubicBezTo>
                    <a:pt x="171" y="166"/>
                    <a:pt x="174" y="167"/>
                    <a:pt x="176" y="167"/>
                  </a:cubicBezTo>
                  <a:cubicBezTo>
                    <a:pt x="182" y="167"/>
                    <a:pt x="187" y="164"/>
                    <a:pt x="190" y="159"/>
                  </a:cubicBezTo>
                  <a:cubicBezTo>
                    <a:pt x="194" y="153"/>
                    <a:pt x="194" y="153"/>
                    <a:pt x="194" y="153"/>
                  </a:cubicBezTo>
                  <a:cubicBezTo>
                    <a:pt x="196" y="149"/>
                    <a:pt x="196" y="145"/>
                    <a:pt x="195" y="141"/>
                  </a:cubicBezTo>
                  <a:cubicBezTo>
                    <a:pt x="194" y="137"/>
                    <a:pt x="192" y="133"/>
                    <a:pt x="188" y="131"/>
                  </a:cubicBezTo>
                  <a:cubicBezTo>
                    <a:pt x="179" y="126"/>
                    <a:pt x="179" y="126"/>
                    <a:pt x="179" y="126"/>
                  </a:cubicBezTo>
                  <a:cubicBezTo>
                    <a:pt x="180" y="123"/>
                    <a:pt x="180" y="123"/>
                    <a:pt x="180" y="123"/>
                  </a:cubicBezTo>
                  <a:cubicBezTo>
                    <a:pt x="181" y="119"/>
                    <a:pt x="181" y="114"/>
                    <a:pt x="181" y="110"/>
                  </a:cubicBezTo>
                  <a:cubicBezTo>
                    <a:pt x="182" y="107"/>
                    <a:pt x="182" y="107"/>
                    <a:pt x="182" y="107"/>
                  </a:cubicBezTo>
                  <a:cubicBezTo>
                    <a:pt x="194" y="104"/>
                    <a:pt x="194" y="104"/>
                    <a:pt x="194" y="104"/>
                  </a:cubicBezTo>
                  <a:cubicBezTo>
                    <a:pt x="198" y="103"/>
                    <a:pt x="202" y="100"/>
                    <a:pt x="204" y="97"/>
                  </a:cubicBezTo>
                  <a:cubicBezTo>
                    <a:pt x="206" y="93"/>
                    <a:pt x="206" y="89"/>
                    <a:pt x="205" y="85"/>
                  </a:cubicBezTo>
                  <a:cubicBezTo>
                    <a:pt x="205" y="85"/>
                    <a:pt x="205" y="85"/>
                    <a:pt x="205" y="85"/>
                  </a:cubicBezTo>
                  <a:cubicBezTo>
                    <a:pt x="203" y="77"/>
                    <a:pt x="203" y="77"/>
                    <a:pt x="203" y="77"/>
                  </a:cubicBezTo>
                  <a:cubicBezTo>
                    <a:pt x="201" y="70"/>
                    <a:pt x="195" y="66"/>
                    <a:pt x="188" y="66"/>
                  </a:cubicBezTo>
                  <a:cubicBezTo>
                    <a:pt x="187" y="66"/>
                    <a:pt x="186" y="66"/>
                    <a:pt x="184" y="66"/>
                  </a:cubicBezTo>
                  <a:cubicBezTo>
                    <a:pt x="172" y="70"/>
                    <a:pt x="172" y="70"/>
                    <a:pt x="172" y="70"/>
                  </a:cubicBezTo>
                  <a:cubicBezTo>
                    <a:pt x="170" y="67"/>
                    <a:pt x="170" y="67"/>
                    <a:pt x="170" y="67"/>
                  </a:cubicBezTo>
                  <a:cubicBezTo>
                    <a:pt x="168" y="63"/>
                    <a:pt x="165" y="59"/>
                    <a:pt x="162" y="56"/>
                  </a:cubicBezTo>
                  <a:cubicBezTo>
                    <a:pt x="160" y="54"/>
                    <a:pt x="160" y="54"/>
                    <a:pt x="160" y="54"/>
                  </a:cubicBezTo>
                  <a:cubicBezTo>
                    <a:pt x="165" y="44"/>
                    <a:pt x="165" y="44"/>
                    <a:pt x="165" y="44"/>
                  </a:cubicBezTo>
                  <a:cubicBezTo>
                    <a:pt x="167" y="41"/>
                    <a:pt x="168" y="37"/>
                    <a:pt x="167" y="33"/>
                  </a:cubicBezTo>
                  <a:cubicBezTo>
                    <a:pt x="166" y="29"/>
                    <a:pt x="163" y="25"/>
                    <a:pt x="160" y="23"/>
                  </a:cubicBezTo>
                  <a:cubicBezTo>
                    <a:pt x="153" y="19"/>
                    <a:pt x="153" y="19"/>
                    <a:pt x="153" y="19"/>
                  </a:cubicBezTo>
                  <a:cubicBezTo>
                    <a:pt x="151" y="18"/>
                    <a:pt x="148" y="17"/>
                    <a:pt x="145" y="17"/>
                  </a:cubicBezTo>
                  <a:cubicBezTo>
                    <a:pt x="140" y="17"/>
                    <a:pt x="135" y="20"/>
                    <a:pt x="132" y="25"/>
                  </a:cubicBezTo>
                  <a:cubicBezTo>
                    <a:pt x="127" y="34"/>
                    <a:pt x="127" y="34"/>
                    <a:pt x="127" y="34"/>
                  </a:cubicBezTo>
                  <a:cubicBezTo>
                    <a:pt x="124" y="34"/>
                    <a:pt x="124" y="34"/>
                    <a:pt x="124" y="34"/>
                  </a:cubicBezTo>
                  <a:cubicBezTo>
                    <a:pt x="119" y="33"/>
                    <a:pt x="115" y="32"/>
                    <a:pt x="110" y="32"/>
                  </a:cubicBezTo>
                  <a:cubicBezTo>
                    <a:pt x="107" y="32"/>
                    <a:pt x="107" y="32"/>
                    <a:pt x="107" y="32"/>
                  </a:cubicBezTo>
                  <a:cubicBezTo>
                    <a:pt x="104" y="19"/>
                    <a:pt x="104" y="19"/>
                    <a:pt x="104" y="19"/>
                  </a:cubicBezTo>
                  <a:cubicBezTo>
                    <a:pt x="102" y="12"/>
                    <a:pt x="96" y="8"/>
                    <a:pt x="89" y="8"/>
                  </a:cubicBezTo>
                  <a:cubicBezTo>
                    <a:pt x="87" y="8"/>
                    <a:pt x="86" y="8"/>
                    <a:pt x="85" y="8"/>
                  </a:cubicBezTo>
                  <a:cubicBezTo>
                    <a:pt x="77" y="10"/>
                    <a:pt x="77" y="10"/>
                    <a:pt x="77" y="10"/>
                  </a:cubicBezTo>
                  <a:cubicBezTo>
                    <a:pt x="73" y="11"/>
                    <a:pt x="70" y="14"/>
                    <a:pt x="68" y="18"/>
                  </a:cubicBezTo>
                  <a:cubicBezTo>
                    <a:pt x="66" y="21"/>
                    <a:pt x="65" y="25"/>
                    <a:pt x="66" y="29"/>
                  </a:cubicBezTo>
                  <a:cubicBezTo>
                    <a:pt x="70" y="42"/>
                    <a:pt x="70" y="42"/>
                    <a:pt x="70" y="42"/>
                  </a:cubicBezTo>
                  <a:cubicBezTo>
                    <a:pt x="67" y="44"/>
                    <a:pt x="67" y="44"/>
                    <a:pt x="67" y="44"/>
                  </a:cubicBezTo>
                  <a:cubicBezTo>
                    <a:pt x="64" y="46"/>
                    <a:pt x="60" y="49"/>
                    <a:pt x="57" y="52"/>
                  </a:cubicBezTo>
                  <a:cubicBezTo>
                    <a:pt x="55" y="54"/>
                    <a:pt x="55" y="54"/>
                    <a:pt x="55" y="54"/>
                  </a:cubicBezTo>
                  <a:cubicBezTo>
                    <a:pt x="46" y="49"/>
                    <a:pt x="46" y="49"/>
                    <a:pt x="46" y="49"/>
                  </a:cubicBezTo>
                  <a:cubicBezTo>
                    <a:pt x="43" y="47"/>
                    <a:pt x="41" y="47"/>
                    <a:pt x="38" y="47"/>
                  </a:cubicBezTo>
                  <a:cubicBezTo>
                    <a:pt x="33" y="47"/>
                    <a:pt x="28" y="50"/>
                    <a:pt x="25" y="54"/>
                  </a:cubicBezTo>
                  <a:cubicBezTo>
                    <a:pt x="21" y="61"/>
                    <a:pt x="21" y="61"/>
                    <a:pt x="21" y="61"/>
                  </a:cubicBezTo>
                  <a:cubicBezTo>
                    <a:pt x="19" y="65"/>
                    <a:pt x="18" y="69"/>
                    <a:pt x="19" y="73"/>
                  </a:cubicBezTo>
                  <a:cubicBezTo>
                    <a:pt x="20" y="77"/>
                    <a:pt x="23" y="80"/>
                    <a:pt x="26" y="82"/>
                  </a:cubicBezTo>
                  <a:cubicBezTo>
                    <a:pt x="36" y="88"/>
                    <a:pt x="36" y="88"/>
                    <a:pt x="36" y="88"/>
                  </a:cubicBezTo>
                  <a:cubicBezTo>
                    <a:pt x="35" y="90"/>
                    <a:pt x="35" y="90"/>
                    <a:pt x="35" y="90"/>
                  </a:cubicBezTo>
                  <a:cubicBezTo>
                    <a:pt x="34" y="95"/>
                    <a:pt x="33" y="99"/>
                    <a:pt x="33" y="104"/>
                  </a:cubicBezTo>
                  <a:cubicBezTo>
                    <a:pt x="33" y="107"/>
                    <a:pt x="33" y="107"/>
                    <a:pt x="33" y="107"/>
                  </a:cubicBezTo>
                  <a:cubicBezTo>
                    <a:pt x="20" y="110"/>
                    <a:pt x="20" y="110"/>
                    <a:pt x="20" y="110"/>
                  </a:cubicBezTo>
                  <a:cubicBezTo>
                    <a:pt x="16" y="111"/>
                    <a:pt x="13" y="114"/>
                    <a:pt x="11" y="118"/>
                  </a:cubicBezTo>
                  <a:cubicBezTo>
                    <a:pt x="9" y="121"/>
                    <a:pt x="8" y="125"/>
                    <a:pt x="9" y="129"/>
                  </a:cubicBezTo>
                  <a:cubicBezTo>
                    <a:pt x="11" y="137"/>
                    <a:pt x="11" y="137"/>
                    <a:pt x="11" y="137"/>
                  </a:cubicBezTo>
                  <a:cubicBezTo>
                    <a:pt x="13" y="144"/>
                    <a:pt x="19" y="148"/>
                    <a:pt x="26" y="148"/>
                  </a:cubicBezTo>
                  <a:cubicBezTo>
                    <a:pt x="27" y="148"/>
                    <a:pt x="29" y="148"/>
                    <a:pt x="30" y="148"/>
                  </a:cubicBezTo>
                  <a:cubicBezTo>
                    <a:pt x="43" y="144"/>
                    <a:pt x="43" y="144"/>
                    <a:pt x="43" y="144"/>
                  </a:cubicBezTo>
                  <a:cubicBezTo>
                    <a:pt x="45" y="147"/>
                    <a:pt x="45" y="147"/>
                    <a:pt x="45" y="147"/>
                  </a:cubicBezTo>
                  <a:cubicBezTo>
                    <a:pt x="47" y="150"/>
                    <a:pt x="50" y="154"/>
                    <a:pt x="53" y="157"/>
                  </a:cubicBezTo>
                  <a:cubicBezTo>
                    <a:pt x="55" y="159"/>
                    <a:pt x="55" y="159"/>
                    <a:pt x="55" y="159"/>
                  </a:cubicBezTo>
                  <a:cubicBezTo>
                    <a:pt x="50" y="168"/>
                    <a:pt x="50" y="168"/>
                    <a:pt x="50" y="168"/>
                  </a:cubicBezTo>
                  <a:cubicBezTo>
                    <a:pt x="48" y="172"/>
                    <a:pt x="47" y="176"/>
                    <a:pt x="48" y="180"/>
                  </a:cubicBezTo>
                  <a:cubicBezTo>
                    <a:pt x="49" y="184"/>
                    <a:pt x="52" y="187"/>
                    <a:pt x="55" y="189"/>
                  </a:cubicBezTo>
                  <a:cubicBezTo>
                    <a:pt x="62" y="193"/>
                    <a:pt x="62" y="193"/>
                    <a:pt x="62" y="193"/>
                  </a:cubicBezTo>
                  <a:cubicBezTo>
                    <a:pt x="64" y="195"/>
                    <a:pt x="67" y="196"/>
                    <a:pt x="70" y="196"/>
                  </a:cubicBezTo>
                  <a:cubicBezTo>
                    <a:pt x="75" y="196"/>
                    <a:pt x="80" y="193"/>
                    <a:pt x="83" y="188"/>
                  </a:cubicBezTo>
                  <a:lnTo>
                    <a:pt x="88" y="179"/>
                  </a:lnTo>
                  <a:close/>
                  <a:moveTo>
                    <a:pt x="107" y="153"/>
                  </a:moveTo>
                  <a:cubicBezTo>
                    <a:pt x="82" y="153"/>
                    <a:pt x="61" y="132"/>
                    <a:pt x="61" y="107"/>
                  </a:cubicBezTo>
                  <a:cubicBezTo>
                    <a:pt x="61" y="82"/>
                    <a:pt x="82" y="61"/>
                    <a:pt x="107" y="61"/>
                  </a:cubicBezTo>
                  <a:cubicBezTo>
                    <a:pt x="132" y="61"/>
                    <a:pt x="153" y="82"/>
                    <a:pt x="153" y="107"/>
                  </a:cubicBezTo>
                  <a:cubicBezTo>
                    <a:pt x="153" y="132"/>
                    <a:pt x="132" y="153"/>
                    <a:pt x="107" y="153"/>
                  </a:cubicBezTo>
                  <a:close/>
                  <a:moveTo>
                    <a:pt x="107" y="69"/>
                  </a:moveTo>
                  <a:cubicBezTo>
                    <a:pt x="86" y="69"/>
                    <a:pt x="69" y="86"/>
                    <a:pt x="69" y="107"/>
                  </a:cubicBezTo>
                  <a:cubicBezTo>
                    <a:pt x="69" y="128"/>
                    <a:pt x="86" y="145"/>
                    <a:pt x="107" y="145"/>
                  </a:cubicBezTo>
                  <a:cubicBezTo>
                    <a:pt x="128" y="145"/>
                    <a:pt x="145" y="128"/>
                    <a:pt x="145" y="107"/>
                  </a:cubicBezTo>
                  <a:cubicBezTo>
                    <a:pt x="145" y="86"/>
                    <a:pt x="128" y="69"/>
                    <a:pt x="107" y="6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srgbClr val="00000B"/>
                </a:solidFill>
                <a:effectLst/>
                <a:uLnTx/>
                <a:uFillTx/>
                <a:latin typeface="Century Gothic" panose="020F0302020204030204"/>
                <a:ea typeface="+mn-ea"/>
                <a:cs typeface="+mn-cs"/>
              </a:endParaRPr>
            </a:p>
          </p:txBody>
        </p:sp>
        <p:sp>
          <p:nvSpPr>
            <p:cNvPr id="147" name="Freeform 6"/>
            <p:cNvSpPr>
              <a:spLocks noEditPoints="1"/>
            </p:cNvSpPr>
            <p:nvPr/>
          </p:nvSpPr>
          <p:spPr bwMode="auto">
            <a:xfrm>
              <a:off x="3733" y="3222"/>
              <a:ext cx="341" cy="341"/>
            </a:xfrm>
            <a:custGeom>
              <a:avLst/>
              <a:gdLst>
                <a:gd name="T0" fmla="*/ 66 w 143"/>
                <a:gd name="T1" fmla="*/ 126 h 143"/>
                <a:gd name="T2" fmla="*/ 47 w 143"/>
                <a:gd name="T3" fmla="*/ 136 h 143"/>
                <a:gd name="T4" fmla="*/ 27 w 143"/>
                <a:gd name="T5" fmla="*/ 121 h 143"/>
                <a:gd name="T6" fmla="*/ 27 w 143"/>
                <a:gd name="T7" fmla="*/ 103 h 143"/>
                <a:gd name="T8" fmla="*/ 2 w 143"/>
                <a:gd name="T9" fmla="*/ 93 h 143"/>
                <a:gd name="T10" fmla="*/ 13 w 143"/>
                <a:gd name="T11" fmla="*/ 67 h 143"/>
                <a:gd name="T12" fmla="*/ 15 w 143"/>
                <a:gd name="T13" fmla="*/ 61 h 143"/>
                <a:gd name="T14" fmla="*/ 12 w 143"/>
                <a:gd name="T15" fmla="*/ 34 h 143"/>
                <a:gd name="T16" fmla="*/ 36 w 143"/>
                <a:gd name="T17" fmla="*/ 29 h 143"/>
                <a:gd name="T18" fmla="*/ 40 w 143"/>
                <a:gd name="T19" fmla="*/ 10 h 143"/>
                <a:gd name="T20" fmla="*/ 59 w 143"/>
                <a:gd name="T21" fmla="*/ 0 h 143"/>
                <a:gd name="T22" fmla="*/ 81 w 143"/>
                <a:gd name="T23" fmla="*/ 17 h 143"/>
                <a:gd name="T24" fmla="*/ 104 w 143"/>
                <a:gd name="T25" fmla="*/ 9 h 143"/>
                <a:gd name="T26" fmla="*/ 115 w 143"/>
                <a:gd name="T27" fmla="*/ 34 h 143"/>
                <a:gd name="T28" fmla="*/ 120 w 143"/>
                <a:gd name="T29" fmla="*/ 39 h 143"/>
                <a:gd name="T30" fmla="*/ 140 w 143"/>
                <a:gd name="T31" fmla="*/ 68 h 143"/>
                <a:gd name="T32" fmla="*/ 125 w 143"/>
                <a:gd name="T33" fmla="*/ 81 h 143"/>
                <a:gd name="T34" fmla="*/ 133 w 143"/>
                <a:gd name="T35" fmla="*/ 104 h 143"/>
                <a:gd name="T36" fmla="*/ 108 w 143"/>
                <a:gd name="T37" fmla="*/ 115 h 143"/>
                <a:gd name="T38" fmla="*/ 104 w 143"/>
                <a:gd name="T39" fmla="*/ 120 h 143"/>
                <a:gd name="T40" fmla="*/ 83 w 143"/>
                <a:gd name="T41" fmla="*/ 143 h 143"/>
                <a:gd name="T42" fmla="*/ 69 w 143"/>
                <a:gd name="T43" fmla="*/ 118 h 143"/>
                <a:gd name="T44" fmla="*/ 85 w 143"/>
                <a:gd name="T45" fmla="*/ 134 h 143"/>
                <a:gd name="T46" fmla="*/ 94 w 143"/>
                <a:gd name="T47" fmla="*/ 113 h 143"/>
                <a:gd name="T48" fmla="*/ 105 w 143"/>
                <a:gd name="T49" fmla="*/ 104 h 143"/>
                <a:gd name="T50" fmla="*/ 126 w 143"/>
                <a:gd name="T51" fmla="*/ 100 h 143"/>
                <a:gd name="T52" fmla="*/ 116 w 143"/>
                <a:gd name="T53" fmla="*/ 85 h 143"/>
                <a:gd name="T54" fmla="*/ 118 w 143"/>
                <a:gd name="T55" fmla="*/ 71 h 143"/>
                <a:gd name="T56" fmla="*/ 134 w 143"/>
                <a:gd name="T57" fmla="*/ 57 h 143"/>
                <a:gd name="T58" fmla="*/ 122 w 143"/>
                <a:gd name="T59" fmla="*/ 46 h 143"/>
                <a:gd name="T60" fmla="*/ 106 w 143"/>
                <a:gd name="T61" fmla="*/ 39 h 143"/>
                <a:gd name="T62" fmla="*/ 109 w 143"/>
                <a:gd name="T63" fmla="*/ 23 h 143"/>
                <a:gd name="T64" fmla="*/ 89 w 143"/>
                <a:gd name="T65" fmla="*/ 19 h 143"/>
                <a:gd name="T66" fmla="*/ 73 w 143"/>
                <a:gd name="T67" fmla="*/ 24 h 143"/>
                <a:gd name="T68" fmla="*/ 57 w 143"/>
                <a:gd name="T69" fmla="*/ 9 h 143"/>
                <a:gd name="T70" fmla="*/ 46 w 143"/>
                <a:gd name="T71" fmla="*/ 21 h 143"/>
                <a:gd name="T72" fmla="*/ 40 w 143"/>
                <a:gd name="T73" fmla="*/ 37 h 143"/>
                <a:gd name="T74" fmla="*/ 19 w 143"/>
                <a:gd name="T75" fmla="*/ 38 h 143"/>
                <a:gd name="T76" fmla="*/ 19 w 143"/>
                <a:gd name="T77" fmla="*/ 54 h 143"/>
                <a:gd name="T78" fmla="*/ 25 w 143"/>
                <a:gd name="T79" fmla="*/ 69 h 143"/>
                <a:gd name="T80" fmla="*/ 10 w 143"/>
                <a:gd name="T81" fmla="*/ 79 h 143"/>
                <a:gd name="T82" fmla="*/ 18 w 143"/>
                <a:gd name="T83" fmla="*/ 97 h 143"/>
                <a:gd name="T84" fmla="*/ 32 w 143"/>
                <a:gd name="T85" fmla="*/ 97 h 143"/>
                <a:gd name="T86" fmla="*/ 35 w 143"/>
                <a:gd name="T87" fmla="*/ 112 h 143"/>
                <a:gd name="T88" fmla="*/ 43 w 143"/>
                <a:gd name="T89" fmla="*/ 127 h 143"/>
                <a:gd name="T90" fmla="*/ 71 w 143"/>
                <a:gd name="T91" fmla="*/ 103 h 143"/>
                <a:gd name="T92" fmla="*/ 102 w 143"/>
                <a:gd name="T93" fmla="*/ 72 h 143"/>
                <a:gd name="T94" fmla="*/ 48 w 143"/>
                <a:gd name="T95" fmla="*/ 72 h 143"/>
                <a:gd name="T96" fmla="*/ 71 w 143"/>
                <a:gd name="T97" fmla="*/ 4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3" h="143">
                  <a:moveTo>
                    <a:pt x="83" y="143"/>
                  </a:moveTo>
                  <a:cubicBezTo>
                    <a:pt x="76" y="143"/>
                    <a:pt x="69" y="138"/>
                    <a:pt x="67" y="130"/>
                  </a:cubicBezTo>
                  <a:cubicBezTo>
                    <a:pt x="66" y="126"/>
                    <a:pt x="66" y="126"/>
                    <a:pt x="66" y="126"/>
                  </a:cubicBezTo>
                  <a:cubicBezTo>
                    <a:pt x="65" y="126"/>
                    <a:pt x="64" y="126"/>
                    <a:pt x="62" y="126"/>
                  </a:cubicBezTo>
                  <a:cubicBezTo>
                    <a:pt x="61" y="127"/>
                    <a:pt x="61" y="127"/>
                    <a:pt x="61" y="127"/>
                  </a:cubicBezTo>
                  <a:cubicBezTo>
                    <a:pt x="58" y="133"/>
                    <a:pt x="53" y="136"/>
                    <a:pt x="47" y="136"/>
                  </a:cubicBezTo>
                  <a:cubicBezTo>
                    <a:pt x="44" y="136"/>
                    <a:pt x="41" y="135"/>
                    <a:pt x="39" y="133"/>
                  </a:cubicBezTo>
                  <a:cubicBezTo>
                    <a:pt x="34" y="131"/>
                    <a:pt x="34" y="131"/>
                    <a:pt x="34" y="131"/>
                  </a:cubicBezTo>
                  <a:cubicBezTo>
                    <a:pt x="30" y="129"/>
                    <a:pt x="28" y="125"/>
                    <a:pt x="27" y="121"/>
                  </a:cubicBezTo>
                  <a:cubicBezTo>
                    <a:pt x="25" y="116"/>
                    <a:pt x="26" y="112"/>
                    <a:pt x="28" y="108"/>
                  </a:cubicBezTo>
                  <a:cubicBezTo>
                    <a:pt x="29" y="106"/>
                    <a:pt x="29" y="106"/>
                    <a:pt x="29" y="106"/>
                  </a:cubicBezTo>
                  <a:cubicBezTo>
                    <a:pt x="28" y="105"/>
                    <a:pt x="27" y="104"/>
                    <a:pt x="27" y="103"/>
                  </a:cubicBezTo>
                  <a:cubicBezTo>
                    <a:pt x="23" y="104"/>
                    <a:pt x="23" y="104"/>
                    <a:pt x="23" y="104"/>
                  </a:cubicBezTo>
                  <a:cubicBezTo>
                    <a:pt x="21" y="105"/>
                    <a:pt x="20" y="105"/>
                    <a:pt x="18" y="105"/>
                  </a:cubicBezTo>
                  <a:cubicBezTo>
                    <a:pt x="11" y="105"/>
                    <a:pt x="4" y="100"/>
                    <a:pt x="2" y="93"/>
                  </a:cubicBezTo>
                  <a:cubicBezTo>
                    <a:pt x="1" y="88"/>
                    <a:pt x="1" y="88"/>
                    <a:pt x="1" y="88"/>
                  </a:cubicBezTo>
                  <a:cubicBezTo>
                    <a:pt x="0" y="83"/>
                    <a:pt x="0" y="79"/>
                    <a:pt x="3" y="75"/>
                  </a:cubicBezTo>
                  <a:cubicBezTo>
                    <a:pt x="5" y="71"/>
                    <a:pt x="8" y="68"/>
                    <a:pt x="13" y="67"/>
                  </a:cubicBezTo>
                  <a:cubicBezTo>
                    <a:pt x="17" y="66"/>
                    <a:pt x="17" y="66"/>
                    <a:pt x="17" y="66"/>
                  </a:cubicBezTo>
                  <a:cubicBezTo>
                    <a:pt x="17" y="65"/>
                    <a:pt x="17" y="64"/>
                    <a:pt x="17" y="62"/>
                  </a:cubicBezTo>
                  <a:cubicBezTo>
                    <a:pt x="15" y="61"/>
                    <a:pt x="15" y="61"/>
                    <a:pt x="15" y="61"/>
                  </a:cubicBezTo>
                  <a:cubicBezTo>
                    <a:pt x="12" y="59"/>
                    <a:pt x="9" y="55"/>
                    <a:pt x="8" y="51"/>
                  </a:cubicBezTo>
                  <a:cubicBezTo>
                    <a:pt x="7" y="47"/>
                    <a:pt x="7" y="42"/>
                    <a:pt x="9" y="38"/>
                  </a:cubicBezTo>
                  <a:cubicBezTo>
                    <a:pt x="12" y="34"/>
                    <a:pt x="12" y="34"/>
                    <a:pt x="12" y="34"/>
                  </a:cubicBezTo>
                  <a:cubicBezTo>
                    <a:pt x="15" y="29"/>
                    <a:pt x="20" y="26"/>
                    <a:pt x="26" y="26"/>
                  </a:cubicBezTo>
                  <a:cubicBezTo>
                    <a:pt x="29" y="26"/>
                    <a:pt x="32" y="26"/>
                    <a:pt x="35" y="28"/>
                  </a:cubicBezTo>
                  <a:cubicBezTo>
                    <a:pt x="36" y="29"/>
                    <a:pt x="36" y="29"/>
                    <a:pt x="36" y="29"/>
                  </a:cubicBezTo>
                  <a:cubicBezTo>
                    <a:pt x="37" y="28"/>
                    <a:pt x="38" y="27"/>
                    <a:pt x="39" y="26"/>
                  </a:cubicBezTo>
                  <a:cubicBezTo>
                    <a:pt x="38" y="23"/>
                    <a:pt x="38" y="23"/>
                    <a:pt x="38" y="23"/>
                  </a:cubicBezTo>
                  <a:cubicBezTo>
                    <a:pt x="37" y="18"/>
                    <a:pt x="38" y="14"/>
                    <a:pt x="40" y="10"/>
                  </a:cubicBezTo>
                  <a:cubicBezTo>
                    <a:pt x="42" y="6"/>
                    <a:pt x="46" y="3"/>
                    <a:pt x="50" y="2"/>
                  </a:cubicBezTo>
                  <a:cubicBezTo>
                    <a:pt x="55" y="1"/>
                    <a:pt x="55" y="1"/>
                    <a:pt x="55" y="1"/>
                  </a:cubicBezTo>
                  <a:cubicBezTo>
                    <a:pt x="56" y="0"/>
                    <a:pt x="58" y="0"/>
                    <a:pt x="59" y="0"/>
                  </a:cubicBezTo>
                  <a:cubicBezTo>
                    <a:pt x="67" y="0"/>
                    <a:pt x="73" y="5"/>
                    <a:pt x="75" y="13"/>
                  </a:cubicBezTo>
                  <a:cubicBezTo>
                    <a:pt x="76" y="16"/>
                    <a:pt x="76" y="16"/>
                    <a:pt x="76" y="16"/>
                  </a:cubicBezTo>
                  <a:cubicBezTo>
                    <a:pt x="78" y="16"/>
                    <a:pt x="79" y="17"/>
                    <a:pt x="81" y="17"/>
                  </a:cubicBezTo>
                  <a:cubicBezTo>
                    <a:pt x="82" y="15"/>
                    <a:pt x="82" y="15"/>
                    <a:pt x="82" y="15"/>
                  </a:cubicBezTo>
                  <a:cubicBezTo>
                    <a:pt x="85" y="10"/>
                    <a:pt x="90" y="6"/>
                    <a:pt x="96" y="6"/>
                  </a:cubicBezTo>
                  <a:cubicBezTo>
                    <a:pt x="99" y="6"/>
                    <a:pt x="102" y="7"/>
                    <a:pt x="104" y="9"/>
                  </a:cubicBezTo>
                  <a:cubicBezTo>
                    <a:pt x="109" y="11"/>
                    <a:pt x="109" y="11"/>
                    <a:pt x="109" y="11"/>
                  </a:cubicBezTo>
                  <a:cubicBezTo>
                    <a:pt x="113" y="14"/>
                    <a:pt x="115" y="17"/>
                    <a:pt x="116" y="21"/>
                  </a:cubicBezTo>
                  <a:cubicBezTo>
                    <a:pt x="118" y="26"/>
                    <a:pt x="117" y="30"/>
                    <a:pt x="115" y="34"/>
                  </a:cubicBezTo>
                  <a:cubicBezTo>
                    <a:pt x="114" y="36"/>
                    <a:pt x="114" y="36"/>
                    <a:pt x="114" y="36"/>
                  </a:cubicBezTo>
                  <a:cubicBezTo>
                    <a:pt x="115" y="37"/>
                    <a:pt x="115" y="38"/>
                    <a:pt x="116" y="40"/>
                  </a:cubicBezTo>
                  <a:cubicBezTo>
                    <a:pt x="120" y="39"/>
                    <a:pt x="120" y="39"/>
                    <a:pt x="120" y="39"/>
                  </a:cubicBezTo>
                  <a:cubicBezTo>
                    <a:pt x="129" y="36"/>
                    <a:pt x="138" y="42"/>
                    <a:pt x="140" y="50"/>
                  </a:cubicBezTo>
                  <a:cubicBezTo>
                    <a:pt x="141" y="55"/>
                    <a:pt x="141" y="55"/>
                    <a:pt x="141" y="55"/>
                  </a:cubicBezTo>
                  <a:cubicBezTo>
                    <a:pt x="143" y="60"/>
                    <a:pt x="142" y="64"/>
                    <a:pt x="140" y="68"/>
                  </a:cubicBezTo>
                  <a:cubicBezTo>
                    <a:pt x="138" y="72"/>
                    <a:pt x="134" y="75"/>
                    <a:pt x="130" y="76"/>
                  </a:cubicBezTo>
                  <a:cubicBezTo>
                    <a:pt x="126" y="77"/>
                    <a:pt x="126" y="77"/>
                    <a:pt x="126" y="77"/>
                  </a:cubicBezTo>
                  <a:cubicBezTo>
                    <a:pt x="126" y="78"/>
                    <a:pt x="126" y="79"/>
                    <a:pt x="125" y="81"/>
                  </a:cubicBezTo>
                  <a:cubicBezTo>
                    <a:pt x="127" y="82"/>
                    <a:pt x="127" y="82"/>
                    <a:pt x="127" y="82"/>
                  </a:cubicBezTo>
                  <a:cubicBezTo>
                    <a:pt x="131" y="84"/>
                    <a:pt x="134" y="87"/>
                    <a:pt x="135" y="92"/>
                  </a:cubicBezTo>
                  <a:cubicBezTo>
                    <a:pt x="136" y="96"/>
                    <a:pt x="135" y="101"/>
                    <a:pt x="133" y="104"/>
                  </a:cubicBezTo>
                  <a:cubicBezTo>
                    <a:pt x="131" y="109"/>
                    <a:pt x="131" y="109"/>
                    <a:pt x="131" y="109"/>
                  </a:cubicBezTo>
                  <a:cubicBezTo>
                    <a:pt x="128" y="114"/>
                    <a:pt x="122" y="117"/>
                    <a:pt x="116" y="117"/>
                  </a:cubicBezTo>
                  <a:cubicBezTo>
                    <a:pt x="113" y="117"/>
                    <a:pt x="111" y="116"/>
                    <a:pt x="108" y="115"/>
                  </a:cubicBezTo>
                  <a:cubicBezTo>
                    <a:pt x="106" y="114"/>
                    <a:pt x="106" y="114"/>
                    <a:pt x="106" y="114"/>
                  </a:cubicBezTo>
                  <a:cubicBezTo>
                    <a:pt x="105" y="115"/>
                    <a:pt x="104" y="116"/>
                    <a:pt x="103" y="116"/>
                  </a:cubicBezTo>
                  <a:cubicBezTo>
                    <a:pt x="104" y="120"/>
                    <a:pt x="104" y="120"/>
                    <a:pt x="104" y="120"/>
                  </a:cubicBezTo>
                  <a:cubicBezTo>
                    <a:pt x="107" y="129"/>
                    <a:pt x="101" y="138"/>
                    <a:pt x="92" y="141"/>
                  </a:cubicBezTo>
                  <a:cubicBezTo>
                    <a:pt x="87" y="142"/>
                    <a:pt x="87" y="142"/>
                    <a:pt x="87" y="142"/>
                  </a:cubicBezTo>
                  <a:cubicBezTo>
                    <a:pt x="86" y="143"/>
                    <a:pt x="85" y="143"/>
                    <a:pt x="83" y="143"/>
                  </a:cubicBezTo>
                  <a:close/>
                  <a:moveTo>
                    <a:pt x="58" y="117"/>
                  </a:moveTo>
                  <a:cubicBezTo>
                    <a:pt x="61" y="117"/>
                    <a:pt x="61" y="117"/>
                    <a:pt x="61" y="117"/>
                  </a:cubicBezTo>
                  <a:cubicBezTo>
                    <a:pt x="64" y="118"/>
                    <a:pt x="67" y="118"/>
                    <a:pt x="69" y="118"/>
                  </a:cubicBezTo>
                  <a:cubicBezTo>
                    <a:pt x="72" y="119"/>
                    <a:pt x="72" y="119"/>
                    <a:pt x="72" y="119"/>
                  </a:cubicBezTo>
                  <a:cubicBezTo>
                    <a:pt x="75" y="128"/>
                    <a:pt x="75" y="128"/>
                    <a:pt x="75" y="128"/>
                  </a:cubicBezTo>
                  <a:cubicBezTo>
                    <a:pt x="76" y="133"/>
                    <a:pt x="81" y="136"/>
                    <a:pt x="85" y="134"/>
                  </a:cubicBezTo>
                  <a:cubicBezTo>
                    <a:pt x="90" y="133"/>
                    <a:pt x="90" y="133"/>
                    <a:pt x="90" y="133"/>
                  </a:cubicBezTo>
                  <a:cubicBezTo>
                    <a:pt x="95" y="132"/>
                    <a:pt x="98" y="127"/>
                    <a:pt x="96" y="122"/>
                  </a:cubicBezTo>
                  <a:cubicBezTo>
                    <a:pt x="94" y="113"/>
                    <a:pt x="94" y="113"/>
                    <a:pt x="94" y="113"/>
                  </a:cubicBezTo>
                  <a:cubicBezTo>
                    <a:pt x="96" y="111"/>
                    <a:pt x="96" y="111"/>
                    <a:pt x="96" y="111"/>
                  </a:cubicBezTo>
                  <a:cubicBezTo>
                    <a:pt x="99" y="110"/>
                    <a:pt x="101" y="108"/>
                    <a:pt x="103" y="106"/>
                  </a:cubicBezTo>
                  <a:cubicBezTo>
                    <a:pt x="105" y="104"/>
                    <a:pt x="105" y="104"/>
                    <a:pt x="105" y="104"/>
                  </a:cubicBezTo>
                  <a:cubicBezTo>
                    <a:pt x="112" y="108"/>
                    <a:pt x="112" y="108"/>
                    <a:pt x="112" y="108"/>
                  </a:cubicBezTo>
                  <a:cubicBezTo>
                    <a:pt x="116" y="110"/>
                    <a:pt x="122" y="109"/>
                    <a:pt x="124" y="105"/>
                  </a:cubicBezTo>
                  <a:cubicBezTo>
                    <a:pt x="126" y="100"/>
                    <a:pt x="126" y="100"/>
                    <a:pt x="126" y="100"/>
                  </a:cubicBezTo>
                  <a:cubicBezTo>
                    <a:pt x="127" y="98"/>
                    <a:pt x="128" y="96"/>
                    <a:pt x="127" y="94"/>
                  </a:cubicBezTo>
                  <a:cubicBezTo>
                    <a:pt x="127" y="92"/>
                    <a:pt x="125" y="90"/>
                    <a:pt x="123" y="89"/>
                  </a:cubicBezTo>
                  <a:cubicBezTo>
                    <a:pt x="116" y="85"/>
                    <a:pt x="116" y="85"/>
                    <a:pt x="116" y="85"/>
                  </a:cubicBezTo>
                  <a:cubicBezTo>
                    <a:pt x="117" y="82"/>
                    <a:pt x="117" y="82"/>
                    <a:pt x="117" y="82"/>
                  </a:cubicBezTo>
                  <a:cubicBezTo>
                    <a:pt x="118" y="79"/>
                    <a:pt x="118" y="76"/>
                    <a:pt x="118" y="73"/>
                  </a:cubicBezTo>
                  <a:cubicBezTo>
                    <a:pt x="118" y="71"/>
                    <a:pt x="118" y="71"/>
                    <a:pt x="118" y="71"/>
                  </a:cubicBezTo>
                  <a:cubicBezTo>
                    <a:pt x="128" y="68"/>
                    <a:pt x="128" y="68"/>
                    <a:pt x="128" y="68"/>
                  </a:cubicBezTo>
                  <a:cubicBezTo>
                    <a:pt x="130" y="67"/>
                    <a:pt x="132" y="66"/>
                    <a:pt x="133" y="64"/>
                  </a:cubicBezTo>
                  <a:cubicBezTo>
                    <a:pt x="134" y="62"/>
                    <a:pt x="134" y="60"/>
                    <a:pt x="134" y="57"/>
                  </a:cubicBezTo>
                  <a:cubicBezTo>
                    <a:pt x="134" y="57"/>
                    <a:pt x="134" y="57"/>
                    <a:pt x="134" y="57"/>
                  </a:cubicBezTo>
                  <a:cubicBezTo>
                    <a:pt x="132" y="52"/>
                    <a:pt x="132" y="52"/>
                    <a:pt x="132" y="52"/>
                  </a:cubicBezTo>
                  <a:cubicBezTo>
                    <a:pt x="131" y="48"/>
                    <a:pt x="127" y="45"/>
                    <a:pt x="122" y="46"/>
                  </a:cubicBezTo>
                  <a:cubicBezTo>
                    <a:pt x="113" y="49"/>
                    <a:pt x="113" y="49"/>
                    <a:pt x="113" y="49"/>
                  </a:cubicBezTo>
                  <a:cubicBezTo>
                    <a:pt x="111" y="46"/>
                    <a:pt x="111" y="46"/>
                    <a:pt x="111" y="46"/>
                  </a:cubicBezTo>
                  <a:cubicBezTo>
                    <a:pt x="110" y="44"/>
                    <a:pt x="108" y="41"/>
                    <a:pt x="106" y="39"/>
                  </a:cubicBezTo>
                  <a:cubicBezTo>
                    <a:pt x="104" y="37"/>
                    <a:pt x="104" y="37"/>
                    <a:pt x="104" y="37"/>
                  </a:cubicBezTo>
                  <a:cubicBezTo>
                    <a:pt x="108" y="30"/>
                    <a:pt x="108" y="30"/>
                    <a:pt x="108" y="30"/>
                  </a:cubicBezTo>
                  <a:cubicBezTo>
                    <a:pt x="109" y="28"/>
                    <a:pt x="109" y="26"/>
                    <a:pt x="109" y="23"/>
                  </a:cubicBezTo>
                  <a:cubicBezTo>
                    <a:pt x="108" y="21"/>
                    <a:pt x="107" y="19"/>
                    <a:pt x="105" y="18"/>
                  </a:cubicBezTo>
                  <a:cubicBezTo>
                    <a:pt x="100" y="16"/>
                    <a:pt x="100" y="16"/>
                    <a:pt x="100" y="16"/>
                  </a:cubicBezTo>
                  <a:cubicBezTo>
                    <a:pt x="96" y="13"/>
                    <a:pt x="91" y="15"/>
                    <a:pt x="89" y="19"/>
                  </a:cubicBezTo>
                  <a:cubicBezTo>
                    <a:pt x="85" y="26"/>
                    <a:pt x="85" y="26"/>
                    <a:pt x="85" y="26"/>
                  </a:cubicBezTo>
                  <a:cubicBezTo>
                    <a:pt x="82" y="25"/>
                    <a:pt x="82" y="25"/>
                    <a:pt x="82" y="25"/>
                  </a:cubicBezTo>
                  <a:cubicBezTo>
                    <a:pt x="79" y="25"/>
                    <a:pt x="76" y="24"/>
                    <a:pt x="73" y="24"/>
                  </a:cubicBezTo>
                  <a:cubicBezTo>
                    <a:pt x="70" y="24"/>
                    <a:pt x="70" y="24"/>
                    <a:pt x="70" y="24"/>
                  </a:cubicBezTo>
                  <a:cubicBezTo>
                    <a:pt x="68" y="15"/>
                    <a:pt x="68" y="15"/>
                    <a:pt x="68" y="15"/>
                  </a:cubicBezTo>
                  <a:cubicBezTo>
                    <a:pt x="66" y="10"/>
                    <a:pt x="62" y="7"/>
                    <a:pt x="57" y="9"/>
                  </a:cubicBezTo>
                  <a:cubicBezTo>
                    <a:pt x="52" y="10"/>
                    <a:pt x="52" y="10"/>
                    <a:pt x="52" y="10"/>
                  </a:cubicBezTo>
                  <a:cubicBezTo>
                    <a:pt x="50" y="11"/>
                    <a:pt x="48" y="12"/>
                    <a:pt x="47" y="14"/>
                  </a:cubicBezTo>
                  <a:cubicBezTo>
                    <a:pt x="46" y="16"/>
                    <a:pt x="45" y="18"/>
                    <a:pt x="46" y="21"/>
                  </a:cubicBezTo>
                  <a:cubicBezTo>
                    <a:pt x="49" y="30"/>
                    <a:pt x="49" y="30"/>
                    <a:pt x="49" y="30"/>
                  </a:cubicBezTo>
                  <a:cubicBezTo>
                    <a:pt x="46" y="31"/>
                    <a:pt x="46" y="31"/>
                    <a:pt x="46" y="31"/>
                  </a:cubicBezTo>
                  <a:cubicBezTo>
                    <a:pt x="44" y="33"/>
                    <a:pt x="42" y="35"/>
                    <a:pt x="40" y="37"/>
                  </a:cubicBezTo>
                  <a:cubicBezTo>
                    <a:pt x="37" y="39"/>
                    <a:pt x="37" y="39"/>
                    <a:pt x="37" y="39"/>
                  </a:cubicBezTo>
                  <a:cubicBezTo>
                    <a:pt x="31" y="35"/>
                    <a:pt x="31" y="35"/>
                    <a:pt x="31" y="35"/>
                  </a:cubicBezTo>
                  <a:cubicBezTo>
                    <a:pt x="27" y="32"/>
                    <a:pt x="21" y="34"/>
                    <a:pt x="19" y="38"/>
                  </a:cubicBezTo>
                  <a:cubicBezTo>
                    <a:pt x="16" y="42"/>
                    <a:pt x="16" y="42"/>
                    <a:pt x="16" y="42"/>
                  </a:cubicBezTo>
                  <a:cubicBezTo>
                    <a:pt x="15" y="44"/>
                    <a:pt x="15" y="47"/>
                    <a:pt x="15" y="49"/>
                  </a:cubicBezTo>
                  <a:cubicBezTo>
                    <a:pt x="16" y="51"/>
                    <a:pt x="17" y="53"/>
                    <a:pt x="19" y="54"/>
                  </a:cubicBezTo>
                  <a:cubicBezTo>
                    <a:pt x="26" y="58"/>
                    <a:pt x="26" y="58"/>
                    <a:pt x="26" y="58"/>
                  </a:cubicBezTo>
                  <a:cubicBezTo>
                    <a:pt x="26" y="61"/>
                    <a:pt x="26" y="61"/>
                    <a:pt x="26" y="61"/>
                  </a:cubicBezTo>
                  <a:cubicBezTo>
                    <a:pt x="25" y="64"/>
                    <a:pt x="25" y="67"/>
                    <a:pt x="25" y="69"/>
                  </a:cubicBezTo>
                  <a:cubicBezTo>
                    <a:pt x="24" y="72"/>
                    <a:pt x="24" y="72"/>
                    <a:pt x="24" y="72"/>
                  </a:cubicBezTo>
                  <a:cubicBezTo>
                    <a:pt x="15" y="75"/>
                    <a:pt x="15" y="75"/>
                    <a:pt x="15" y="75"/>
                  </a:cubicBezTo>
                  <a:cubicBezTo>
                    <a:pt x="13" y="76"/>
                    <a:pt x="11" y="77"/>
                    <a:pt x="10" y="79"/>
                  </a:cubicBezTo>
                  <a:cubicBezTo>
                    <a:pt x="8" y="81"/>
                    <a:pt x="8" y="83"/>
                    <a:pt x="9" y="86"/>
                  </a:cubicBezTo>
                  <a:cubicBezTo>
                    <a:pt x="10" y="91"/>
                    <a:pt x="10" y="91"/>
                    <a:pt x="10" y="91"/>
                  </a:cubicBezTo>
                  <a:cubicBezTo>
                    <a:pt x="11" y="94"/>
                    <a:pt x="14" y="97"/>
                    <a:pt x="18" y="97"/>
                  </a:cubicBezTo>
                  <a:cubicBezTo>
                    <a:pt x="19" y="97"/>
                    <a:pt x="20" y="97"/>
                    <a:pt x="21" y="97"/>
                  </a:cubicBezTo>
                  <a:cubicBezTo>
                    <a:pt x="30" y="94"/>
                    <a:pt x="30" y="94"/>
                    <a:pt x="30" y="94"/>
                  </a:cubicBezTo>
                  <a:cubicBezTo>
                    <a:pt x="32" y="97"/>
                    <a:pt x="32" y="97"/>
                    <a:pt x="32" y="97"/>
                  </a:cubicBezTo>
                  <a:cubicBezTo>
                    <a:pt x="33" y="99"/>
                    <a:pt x="35" y="101"/>
                    <a:pt x="37" y="103"/>
                  </a:cubicBezTo>
                  <a:cubicBezTo>
                    <a:pt x="39" y="105"/>
                    <a:pt x="39" y="105"/>
                    <a:pt x="39" y="105"/>
                  </a:cubicBezTo>
                  <a:cubicBezTo>
                    <a:pt x="35" y="112"/>
                    <a:pt x="35" y="112"/>
                    <a:pt x="35" y="112"/>
                  </a:cubicBezTo>
                  <a:cubicBezTo>
                    <a:pt x="34" y="114"/>
                    <a:pt x="34" y="116"/>
                    <a:pt x="34" y="119"/>
                  </a:cubicBezTo>
                  <a:cubicBezTo>
                    <a:pt x="35" y="121"/>
                    <a:pt x="36" y="123"/>
                    <a:pt x="38" y="124"/>
                  </a:cubicBezTo>
                  <a:cubicBezTo>
                    <a:pt x="43" y="127"/>
                    <a:pt x="43" y="127"/>
                    <a:pt x="43" y="127"/>
                  </a:cubicBezTo>
                  <a:cubicBezTo>
                    <a:pt x="47" y="129"/>
                    <a:pt x="52" y="127"/>
                    <a:pt x="54" y="123"/>
                  </a:cubicBezTo>
                  <a:lnTo>
                    <a:pt x="58" y="117"/>
                  </a:lnTo>
                  <a:close/>
                  <a:moveTo>
                    <a:pt x="71" y="103"/>
                  </a:moveTo>
                  <a:cubicBezTo>
                    <a:pt x="54" y="103"/>
                    <a:pt x="40" y="89"/>
                    <a:pt x="40" y="72"/>
                  </a:cubicBezTo>
                  <a:cubicBezTo>
                    <a:pt x="40" y="54"/>
                    <a:pt x="54" y="40"/>
                    <a:pt x="71" y="40"/>
                  </a:cubicBezTo>
                  <a:cubicBezTo>
                    <a:pt x="88" y="40"/>
                    <a:pt x="102" y="54"/>
                    <a:pt x="102" y="72"/>
                  </a:cubicBezTo>
                  <a:cubicBezTo>
                    <a:pt x="102" y="89"/>
                    <a:pt x="88" y="103"/>
                    <a:pt x="71" y="103"/>
                  </a:cubicBezTo>
                  <a:close/>
                  <a:moveTo>
                    <a:pt x="71" y="48"/>
                  </a:moveTo>
                  <a:cubicBezTo>
                    <a:pt x="58" y="48"/>
                    <a:pt x="48" y="59"/>
                    <a:pt x="48" y="72"/>
                  </a:cubicBezTo>
                  <a:cubicBezTo>
                    <a:pt x="48" y="84"/>
                    <a:pt x="58" y="95"/>
                    <a:pt x="71" y="95"/>
                  </a:cubicBezTo>
                  <a:cubicBezTo>
                    <a:pt x="84" y="95"/>
                    <a:pt x="94" y="84"/>
                    <a:pt x="94" y="72"/>
                  </a:cubicBezTo>
                  <a:cubicBezTo>
                    <a:pt x="94" y="59"/>
                    <a:pt x="84" y="48"/>
                    <a:pt x="71" y="4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srgbClr val="00000B"/>
                </a:solidFill>
                <a:effectLst/>
                <a:uLnTx/>
                <a:uFillTx/>
                <a:latin typeface="Century Gothic" panose="020F0302020204030204"/>
                <a:ea typeface="+mn-ea"/>
                <a:cs typeface="+mn-cs"/>
              </a:endParaRPr>
            </a:p>
          </p:txBody>
        </p:sp>
        <p:sp>
          <p:nvSpPr>
            <p:cNvPr id="148" name="Freeform 7"/>
            <p:cNvSpPr>
              <a:spLocks noEditPoints="1"/>
            </p:cNvSpPr>
            <p:nvPr/>
          </p:nvSpPr>
          <p:spPr bwMode="auto">
            <a:xfrm>
              <a:off x="3683" y="3563"/>
              <a:ext cx="267" cy="265"/>
            </a:xfrm>
            <a:custGeom>
              <a:avLst/>
              <a:gdLst>
                <a:gd name="T0" fmla="*/ 52 w 112"/>
                <a:gd name="T1" fmla="*/ 98 h 111"/>
                <a:gd name="T2" fmla="*/ 38 w 112"/>
                <a:gd name="T3" fmla="*/ 105 h 111"/>
                <a:gd name="T4" fmla="*/ 21 w 112"/>
                <a:gd name="T5" fmla="*/ 93 h 111"/>
                <a:gd name="T6" fmla="*/ 22 w 112"/>
                <a:gd name="T7" fmla="*/ 81 h 111"/>
                <a:gd name="T8" fmla="*/ 2 w 112"/>
                <a:gd name="T9" fmla="*/ 72 h 111"/>
                <a:gd name="T10" fmla="*/ 11 w 112"/>
                <a:gd name="T11" fmla="*/ 51 h 111"/>
                <a:gd name="T12" fmla="*/ 13 w 112"/>
                <a:gd name="T13" fmla="*/ 48 h 111"/>
                <a:gd name="T14" fmla="*/ 10 w 112"/>
                <a:gd name="T15" fmla="*/ 26 h 111"/>
                <a:gd name="T16" fmla="*/ 29 w 112"/>
                <a:gd name="T17" fmla="*/ 21 h 111"/>
                <a:gd name="T18" fmla="*/ 31 w 112"/>
                <a:gd name="T19" fmla="*/ 7 h 111"/>
                <a:gd name="T20" fmla="*/ 47 w 112"/>
                <a:gd name="T21" fmla="*/ 0 h 111"/>
                <a:gd name="T22" fmla="*/ 63 w 112"/>
                <a:gd name="T23" fmla="*/ 12 h 111"/>
                <a:gd name="T24" fmla="*/ 82 w 112"/>
                <a:gd name="T25" fmla="*/ 6 h 111"/>
                <a:gd name="T26" fmla="*/ 90 w 112"/>
                <a:gd name="T27" fmla="*/ 27 h 111"/>
                <a:gd name="T28" fmla="*/ 93 w 112"/>
                <a:gd name="T29" fmla="*/ 29 h 111"/>
                <a:gd name="T30" fmla="*/ 110 w 112"/>
                <a:gd name="T31" fmla="*/ 53 h 111"/>
                <a:gd name="T32" fmla="*/ 99 w 112"/>
                <a:gd name="T33" fmla="*/ 62 h 111"/>
                <a:gd name="T34" fmla="*/ 105 w 112"/>
                <a:gd name="T35" fmla="*/ 81 h 111"/>
                <a:gd name="T36" fmla="*/ 84 w 112"/>
                <a:gd name="T37" fmla="*/ 89 h 111"/>
                <a:gd name="T38" fmla="*/ 82 w 112"/>
                <a:gd name="T39" fmla="*/ 92 h 111"/>
                <a:gd name="T40" fmla="*/ 65 w 112"/>
                <a:gd name="T41" fmla="*/ 111 h 111"/>
                <a:gd name="T42" fmla="*/ 55 w 112"/>
                <a:gd name="T43" fmla="*/ 90 h 111"/>
                <a:gd name="T44" fmla="*/ 67 w 112"/>
                <a:gd name="T45" fmla="*/ 103 h 111"/>
                <a:gd name="T46" fmla="*/ 72 w 112"/>
                <a:gd name="T47" fmla="*/ 86 h 111"/>
                <a:gd name="T48" fmla="*/ 82 w 112"/>
                <a:gd name="T49" fmla="*/ 79 h 111"/>
                <a:gd name="T50" fmla="*/ 98 w 112"/>
                <a:gd name="T51" fmla="*/ 77 h 111"/>
                <a:gd name="T52" fmla="*/ 90 w 112"/>
                <a:gd name="T53" fmla="*/ 66 h 111"/>
                <a:gd name="T54" fmla="*/ 91 w 112"/>
                <a:gd name="T55" fmla="*/ 54 h 111"/>
                <a:gd name="T56" fmla="*/ 103 w 112"/>
                <a:gd name="T57" fmla="*/ 45 h 111"/>
                <a:gd name="T58" fmla="*/ 95 w 112"/>
                <a:gd name="T59" fmla="*/ 37 h 111"/>
                <a:gd name="T60" fmla="*/ 82 w 112"/>
                <a:gd name="T61" fmla="*/ 31 h 111"/>
                <a:gd name="T62" fmla="*/ 84 w 112"/>
                <a:gd name="T63" fmla="*/ 19 h 111"/>
                <a:gd name="T64" fmla="*/ 70 w 112"/>
                <a:gd name="T65" fmla="*/ 15 h 111"/>
                <a:gd name="T66" fmla="*/ 57 w 112"/>
                <a:gd name="T67" fmla="*/ 20 h 111"/>
                <a:gd name="T68" fmla="*/ 46 w 112"/>
                <a:gd name="T69" fmla="*/ 8 h 111"/>
                <a:gd name="T70" fmla="*/ 38 w 112"/>
                <a:gd name="T71" fmla="*/ 16 h 111"/>
                <a:gd name="T72" fmla="*/ 32 w 112"/>
                <a:gd name="T73" fmla="*/ 29 h 111"/>
                <a:gd name="T74" fmla="*/ 17 w 112"/>
                <a:gd name="T75" fmla="*/ 30 h 111"/>
                <a:gd name="T76" fmla="*/ 17 w 112"/>
                <a:gd name="T77" fmla="*/ 41 h 111"/>
                <a:gd name="T78" fmla="*/ 21 w 112"/>
                <a:gd name="T79" fmla="*/ 54 h 111"/>
                <a:gd name="T80" fmla="*/ 10 w 112"/>
                <a:gd name="T81" fmla="*/ 61 h 111"/>
                <a:gd name="T82" fmla="*/ 16 w 112"/>
                <a:gd name="T83" fmla="*/ 74 h 111"/>
                <a:gd name="T84" fmla="*/ 27 w 112"/>
                <a:gd name="T85" fmla="*/ 74 h 111"/>
                <a:gd name="T86" fmla="*/ 29 w 112"/>
                <a:gd name="T87" fmla="*/ 87 h 111"/>
                <a:gd name="T88" fmla="*/ 35 w 112"/>
                <a:gd name="T89" fmla="*/ 97 h 111"/>
                <a:gd name="T90" fmla="*/ 56 w 112"/>
                <a:gd name="T91" fmla="*/ 80 h 111"/>
                <a:gd name="T92" fmla="*/ 81 w 112"/>
                <a:gd name="T93" fmla="*/ 55 h 111"/>
                <a:gd name="T94" fmla="*/ 39 w 112"/>
                <a:gd name="T95" fmla="*/ 55 h 111"/>
                <a:gd name="T96" fmla="*/ 56 w 112"/>
                <a:gd name="T97" fmla="*/ 3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2" h="111">
                  <a:moveTo>
                    <a:pt x="65" y="111"/>
                  </a:moveTo>
                  <a:cubicBezTo>
                    <a:pt x="59" y="111"/>
                    <a:pt x="54" y="107"/>
                    <a:pt x="52" y="101"/>
                  </a:cubicBezTo>
                  <a:cubicBezTo>
                    <a:pt x="52" y="98"/>
                    <a:pt x="52" y="98"/>
                    <a:pt x="52" y="98"/>
                  </a:cubicBezTo>
                  <a:cubicBezTo>
                    <a:pt x="51" y="98"/>
                    <a:pt x="50" y="98"/>
                    <a:pt x="50" y="98"/>
                  </a:cubicBezTo>
                  <a:cubicBezTo>
                    <a:pt x="49" y="98"/>
                    <a:pt x="49" y="98"/>
                    <a:pt x="49" y="98"/>
                  </a:cubicBezTo>
                  <a:cubicBezTo>
                    <a:pt x="47" y="103"/>
                    <a:pt x="42" y="105"/>
                    <a:pt x="38" y="105"/>
                  </a:cubicBezTo>
                  <a:cubicBezTo>
                    <a:pt x="35" y="105"/>
                    <a:pt x="33" y="105"/>
                    <a:pt x="31" y="104"/>
                  </a:cubicBezTo>
                  <a:cubicBezTo>
                    <a:pt x="27" y="102"/>
                    <a:pt x="27" y="102"/>
                    <a:pt x="27" y="102"/>
                  </a:cubicBezTo>
                  <a:cubicBezTo>
                    <a:pt x="24" y="100"/>
                    <a:pt x="22" y="97"/>
                    <a:pt x="21" y="93"/>
                  </a:cubicBezTo>
                  <a:cubicBezTo>
                    <a:pt x="20" y="90"/>
                    <a:pt x="21" y="86"/>
                    <a:pt x="22" y="83"/>
                  </a:cubicBezTo>
                  <a:cubicBezTo>
                    <a:pt x="23" y="82"/>
                    <a:pt x="23" y="82"/>
                    <a:pt x="23" y="82"/>
                  </a:cubicBezTo>
                  <a:cubicBezTo>
                    <a:pt x="22" y="82"/>
                    <a:pt x="22" y="81"/>
                    <a:pt x="22" y="81"/>
                  </a:cubicBezTo>
                  <a:cubicBezTo>
                    <a:pt x="19" y="81"/>
                    <a:pt x="19" y="81"/>
                    <a:pt x="19" y="81"/>
                  </a:cubicBezTo>
                  <a:cubicBezTo>
                    <a:pt x="18" y="82"/>
                    <a:pt x="17" y="82"/>
                    <a:pt x="16" y="82"/>
                  </a:cubicBezTo>
                  <a:cubicBezTo>
                    <a:pt x="9" y="82"/>
                    <a:pt x="4" y="78"/>
                    <a:pt x="2" y="72"/>
                  </a:cubicBezTo>
                  <a:cubicBezTo>
                    <a:pt x="1" y="68"/>
                    <a:pt x="1" y="68"/>
                    <a:pt x="1" y="68"/>
                  </a:cubicBezTo>
                  <a:cubicBezTo>
                    <a:pt x="0" y="64"/>
                    <a:pt x="1" y="61"/>
                    <a:pt x="3" y="57"/>
                  </a:cubicBezTo>
                  <a:cubicBezTo>
                    <a:pt x="5" y="54"/>
                    <a:pt x="8" y="52"/>
                    <a:pt x="11" y="51"/>
                  </a:cubicBezTo>
                  <a:cubicBezTo>
                    <a:pt x="14" y="50"/>
                    <a:pt x="14" y="50"/>
                    <a:pt x="14" y="50"/>
                  </a:cubicBezTo>
                  <a:cubicBezTo>
                    <a:pt x="14" y="50"/>
                    <a:pt x="14" y="49"/>
                    <a:pt x="14" y="48"/>
                  </a:cubicBezTo>
                  <a:cubicBezTo>
                    <a:pt x="13" y="48"/>
                    <a:pt x="13" y="48"/>
                    <a:pt x="13" y="48"/>
                  </a:cubicBezTo>
                  <a:cubicBezTo>
                    <a:pt x="10" y="46"/>
                    <a:pt x="7" y="43"/>
                    <a:pt x="7" y="40"/>
                  </a:cubicBezTo>
                  <a:cubicBezTo>
                    <a:pt x="6" y="36"/>
                    <a:pt x="6" y="32"/>
                    <a:pt x="8" y="29"/>
                  </a:cubicBezTo>
                  <a:cubicBezTo>
                    <a:pt x="10" y="26"/>
                    <a:pt x="10" y="26"/>
                    <a:pt x="10" y="26"/>
                  </a:cubicBezTo>
                  <a:cubicBezTo>
                    <a:pt x="12" y="22"/>
                    <a:pt x="17" y="19"/>
                    <a:pt x="22" y="19"/>
                  </a:cubicBezTo>
                  <a:cubicBezTo>
                    <a:pt x="24" y="19"/>
                    <a:pt x="26" y="20"/>
                    <a:pt x="28" y="21"/>
                  </a:cubicBezTo>
                  <a:cubicBezTo>
                    <a:pt x="29" y="21"/>
                    <a:pt x="29" y="21"/>
                    <a:pt x="29" y="21"/>
                  </a:cubicBezTo>
                  <a:cubicBezTo>
                    <a:pt x="30" y="21"/>
                    <a:pt x="30" y="21"/>
                    <a:pt x="31" y="20"/>
                  </a:cubicBezTo>
                  <a:cubicBezTo>
                    <a:pt x="30" y="18"/>
                    <a:pt x="30" y="18"/>
                    <a:pt x="30" y="18"/>
                  </a:cubicBezTo>
                  <a:cubicBezTo>
                    <a:pt x="29" y="14"/>
                    <a:pt x="30" y="11"/>
                    <a:pt x="31" y="7"/>
                  </a:cubicBezTo>
                  <a:cubicBezTo>
                    <a:pt x="33" y="4"/>
                    <a:pt x="36" y="2"/>
                    <a:pt x="40" y="1"/>
                  </a:cubicBezTo>
                  <a:cubicBezTo>
                    <a:pt x="43" y="0"/>
                    <a:pt x="43" y="0"/>
                    <a:pt x="43" y="0"/>
                  </a:cubicBezTo>
                  <a:cubicBezTo>
                    <a:pt x="45" y="0"/>
                    <a:pt x="46" y="0"/>
                    <a:pt x="47" y="0"/>
                  </a:cubicBezTo>
                  <a:cubicBezTo>
                    <a:pt x="53" y="0"/>
                    <a:pt x="59" y="4"/>
                    <a:pt x="60" y="10"/>
                  </a:cubicBezTo>
                  <a:cubicBezTo>
                    <a:pt x="61" y="12"/>
                    <a:pt x="61" y="12"/>
                    <a:pt x="61" y="12"/>
                  </a:cubicBezTo>
                  <a:cubicBezTo>
                    <a:pt x="61" y="12"/>
                    <a:pt x="62" y="12"/>
                    <a:pt x="63" y="12"/>
                  </a:cubicBezTo>
                  <a:cubicBezTo>
                    <a:pt x="63" y="11"/>
                    <a:pt x="63" y="11"/>
                    <a:pt x="63" y="11"/>
                  </a:cubicBezTo>
                  <a:cubicBezTo>
                    <a:pt x="66" y="7"/>
                    <a:pt x="70" y="4"/>
                    <a:pt x="75" y="4"/>
                  </a:cubicBezTo>
                  <a:cubicBezTo>
                    <a:pt x="78" y="4"/>
                    <a:pt x="80" y="5"/>
                    <a:pt x="82" y="6"/>
                  </a:cubicBezTo>
                  <a:cubicBezTo>
                    <a:pt x="85" y="8"/>
                    <a:pt x="85" y="8"/>
                    <a:pt x="85" y="8"/>
                  </a:cubicBezTo>
                  <a:cubicBezTo>
                    <a:pt x="89" y="10"/>
                    <a:pt x="91" y="13"/>
                    <a:pt x="92" y="16"/>
                  </a:cubicBezTo>
                  <a:cubicBezTo>
                    <a:pt x="93" y="20"/>
                    <a:pt x="92" y="24"/>
                    <a:pt x="90" y="27"/>
                  </a:cubicBezTo>
                  <a:cubicBezTo>
                    <a:pt x="90" y="28"/>
                    <a:pt x="90" y="28"/>
                    <a:pt x="90" y="28"/>
                  </a:cubicBezTo>
                  <a:cubicBezTo>
                    <a:pt x="90" y="28"/>
                    <a:pt x="91" y="29"/>
                    <a:pt x="91" y="30"/>
                  </a:cubicBezTo>
                  <a:cubicBezTo>
                    <a:pt x="93" y="29"/>
                    <a:pt x="93" y="29"/>
                    <a:pt x="93" y="29"/>
                  </a:cubicBezTo>
                  <a:cubicBezTo>
                    <a:pt x="101" y="27"/>
                    <a:pt x="108" y="32"/>
                    <a:pt x="110" y="39"/>
                  </a:cubicBezTo>
                  <a:cubicBezTo>
                    <a:pt x="111" y="43"/>
                    <a:pt x="111" y="43"/>
                    <a:pt x="111" y="43"/>
                  </a:cubicBezTo>
                  <a:cubicBezTo>
                    <a:pt x="112" y="46"/>
                    <a:pt x="111" y="50"/>
                    <a:pt x="110" y="53"/>
                  </a:cubicBezTo>
                  <a:cubicBezTo>
                    <a:pt x="108" y="56"/>
                    <a:pt x="105" y="58"/>
                    <a:pt x="101" y="59"/>
                  </a:cubicBezTo>
                  <a:cubicBezTo>
                    <a:pt x="99" y="60"/>
                    <a:pt x="99" y="60"/>
                    <a:pt x="99" y="60"/>
                  </a:cubicBezTo>
                  <a:cubicBezTo>
                    <a:pt x="99" y="61"/>
                    <a:pt x="99" y="61"/>
                    <a:pt x="99" y="62"/>
                  </a:cubicBezTo>
                  <a:cubicBezTo>
                    <a:pt x="100" y="62"/>
                    <a:pt x="100" y="62"/>
                    <a:pt x="100" y="62"/>
                  </a:cubicBezTo>
                  <a:cubicBezTo>
                    <a:pt x="103" y="64"/>
                    <a:pt x="105" y="67"/>
                    <a:pt x="106" y="70"/>
                  </a:cubicBezTo>
                  <a:cubicBezTo>
                    <a:pt x="107" y="74"/>
                    <a:pt x="106" y="78"/>
                    <a:pt x="105" y="81"/>
                  </a:cubicBezTo>
                  <a:cubicBezTo>
                    <a:pt x="103" y="84"/>
                    <a:pt x="103" y="84"/>
                    <a:pt x="103" y="84"/>
                  </a:cubicBezTo>
                  <a:cubicBezTo>
                    <a:pt x="100" y="89"/>
                    <a:pt x="96" y="91"/>
                    <a:pt x="91" y="91"/>
                  </a:cubicBezTo>
                  <a:cubicBezTo>
                    <a:pt x="88" y="91"/>
                    <a:pt x="86" y="91"/>
                    <a:pt x="84" y="89"/>
                  </a:cubicBezTo>
                  <a:cubicBezTo>
                    <a:pt x="83" y="89"/>
                    <a:pt x="83" y="89"/>
                    <a:pt x="83" y="89"/>
                  </a:cubicBezTo>
                  <a:cubicBezTo>
                    <a:pt x="83" y="89"/>
                    <a:pt x="82" y="90"/>
                    <a:pt x="82" y="90"/>
                  </a:cubicBezTo>
                  <a:cubicBezTo>
                    <a:pt x="82" y="92"/>
                    <a:pt x="82" y="92"/>
                    <a:pt x="82" y="92"/>
                  </a:cubicBezTo>
                  <a:cubicBezTo>
                    <a:pt x="84" y="100"/>
                    <a:pt x="80" y="107"/>
                    <a:pt x="73" y="109"/>
                  </a:cubicBezTo>
                  <a:cubicBezTo>
                    <a:pt x="69" y="110"/>
                    <a:pt x="69" y="110"/>
                    <a:pt x="69" y="110"/>
                  </a:cubicBezTo>
                  <a:cubicBezTo>
                    <a:pt x="68" y="111"/>
                    <a:pt x="67" y="111"/>
                    <a:pt x="65" y="111"/>
                  </a:cubicBezTo>
                  <a:close/>
                  <a:moveTo>
                    <a:pt x="46" y="89"/>
                  </a:moveTo>
                  <a:cubicBezTo>
                    <a:pt x="49" y="89"/>
                    <a:pt x="49" y="89"/>
                    <a:pt x="49" y="89"/>
                  </a:cubicBezTo>
                  <a:cubicBezTo>
                    <a:pt x="51" y="90"/>
                    <a:pt x="53" y="90"/>
                    <a:pt x="55" y="90"/>
                  </a:cubicBezTo>
                  <a:cubicBezTo>
                    <a:pt x="58" y="90"/>
                    <a:pt x="58" y="90"/>
                    <a:pt x="58" y="90"/>
                  </a:cubicBezTo>
                  <a:cubicBezTo>
                    <a:pt x="60" y="99"/>
                    <a:pt x="60" y="99"/>
                    <a:pt x="60" y="99"/>
                  </a:cubicBezTo>
                  <a:cubicBezTo>
                    <a:pt x="61" y="101"/>
                    <a:pt x="64" y="103"/>
                    <a:pt x="67" y="103"/>
                  </a:cubicBezTo>
                  <a:cubicBezTo>
                    <a:pt x="71" y="102"/>
                    <a:pt x="71" y="102"/>
                    <a:pt x="71" y="102"/>
                  </a:cubicBezTo>
                  <a:cubicBezTo>
                    <a:pt x="74" y="101"/>
                    <a:pt x="75" y="98"/>
                    <a:pt x="75" y="95"/>
                  </a:cubicBezTo>
                  <a:cubicBezTo>
                    <a:pt x="72" y="86"/>
                    <a:pt x="72" y="86"/>
                    <a:pt x="72" y="86"/>
                  </a:cubicBezTo>
                  <a:cubicBezTo>
                    <a:pt x="75" y="85"/>
                    <a:pt x="75" y="85"/>
                    <a:pt x="75" y="85"/>
                  </a:cubicBezTo>
                  <a:cubicBezTo>
                    <a:pt x="77" y="84"/>
                    <a:pt x="78" y="82"/>
                    <a:pt x="80" y="81"/>
                  </a:cubicBezTo>
                  <a:cubicBezTo>
                    <a:pt x="82" y="79"/>
                    <a:pt x="82" y="79"/>
                    <a:pt x="82" y="79"/>
                  </a:cubicBezTo>
                  <a:cubicBezTo>
                    <a:pt x="88" y="82"/>
                    <a:pt x="88" y="82"/>
                    <a:pt x="88" y="82"/>
                  </a:cubicBezTo>
                  <a:cubicBezTo>
                    <a:pt x="91" y="84"/>
                    <a:pt x="94" y="83"/>
                    <a:pt x="96" y="80"/>
                  </a:cubicBezTo>
                  <a:cubicBezTo>
                    <a:pt x="98" y="77"/>
                    <a:pt x="98" y="77"/>
                    <a:pt x="98" y="77"/>
                  </a:cubicBezTo>
                  <a:cubicBezTo>
                    <a:pt x="98" y="76"/>
                    <a:pt x="99" y="74"/>
                    <a:pt x="98" y="73"/>
                  </a:cubicBezTo>
                  <a:cubicBezTo>
                    <a:pt x="98" y="71"/>
                    <a:pt x="97" y="70"/>
                    <a:pt x="96" y="69"/>
                  </a:cubicBezTo>
                  <a:cubicBezTo>
                    <a:pt x="90" y="66"/>
                    <a:pt x="90" y="66"/>
                    <a:pt x="90" y="66"/>
                  </a:cubicBezTo>
                  <a:cubicBezTo>
                    <a:pt x="90" y="63"/>
                    <a:pt x="90" y="63"/>
                    <a:pt x="90" y="63"/>
                  </a:cubicBezTo>
                  <a:cubicBezTo>
                    <a:pt x="91" y="61"/>
                    <a:pt x="91" y="59"/>
                    <a:pt x="91" y="57"/>
                  </a:cubicBezTo>
                  <a:cubicBezTo>
                    <a:pt x="91" y="54"/>
                    <a:pt x="91" y="54"/>
                    <a:pt x="91" y="54"/>
                  </a:cubicBezTo>
                  <a:cubicBezTo>
                    <a:pt x="99" y="52"/>
                    <a:pt x="99" y="52"/>
                    <a:pt x="99" y="52"/>
                  </a:cubicBezTo>
                  <a:cubicBezTo>
                    <a:pt x="101" y="51"/>
                    <a:pt x="102" y="50"/>
                    <a:pt x="103" y="49"/>
                  </a:cubicBezTo>
                  <a:cubicBezTo>
                    <a:pt x="103" y="48"/>
                    <a:pt x="104" y="46"/>
                    <a:pt x="103" y="45"/>
                  </a:cubicBezTo>
                  <a:cubicBezTo>
                    <a:pt x="103" y="45"/>
                    <a:pt x="103" y="45"/>
                    <a:pt x="103" y="45"/>
                  </a:cubicBezTo>
                  <a:cubicBezTo>
                    <a:pt x="102" y="41"/>
                    <a:pt x="102" y="41"/>
                    <a:pt x="102" y="41"/>
                  </a:cubicBezTo>
                  <a:cubicBezTo>
                    <a:pt x="101" y="38"/>
                    <a:pt x="98" y="36"/>
                    <a:pt x="95" y="37"/>
                  </a:cubicBezTo>
                  <a:cubicBezTo>
                    <a:pt x="88" y="39"/>
                    <a:pt x="88" y="39"/>
                    <a:pt x="88" y="39"/>
                  </a:cubicBezTo>
                  <a:cubicBezTo>
                    <a:pt x="86" y="36"/>
                    <a:pt x="86" y="36"/>
                    <a:pt x="86" y="36"/>
                  </a:cubicBezTo>
                  <a:cubicBezTo>
                    <a:pt x="85" y="34"/>
                    <a:pt x="84" y="33"/>
                    <a:pt x="82" y="31"/>
                  </a:cubicBezTo>
                  <a:cubicBezTo>
                    <a:pt x="80" y="29"/>
                    <a:pt x="80" y="29"/>
                    <a:pt x="80" y="29"/>
                  </a:cubicBezTo>
                  <a:cubicBezTo>
                    <a:pt x="83" y="23"/>
                    <a:pt x="83" y="23"/>
                    <a:pt x="83" y="23"/>
                  </a:cubicBezTo>
                  <a:cubicBezTo>
                    <a:pt x="84" y="22"/>
                    <a:pt x="84" y="20"/>
                    <a:pt x="84" y="19"/>
                  </a:cubicBezTo>
                  <a:cubicBezTo>
                    <a:pt x="84" y="17"/>
                    <a:pt x="83" y="16"/>
                    <a:pt x="81" y="15"/>
                  </a:cubicBezTo>
                  <a:cubicBezTo>
                    <a:pt x="78" y="13"/>
                    <a:pt x="78" y="13"/>
                    <a:pt x="78" y="13"/>
                  </a:cubicBezTo>
                  <a:cubicBezTo>
                    <a:pt x="75" y="12"/>
                    <a:pt x="72" y="13"/>
                    <a:pt x="70" y="15"/>
                  </a:cubicBezTo>
                  <a:cubicBezTo>
                    <a:pt x="67" y="21"/>
                    <a:pt x="67" y="21"/>
                    <a:pt x="67" y="21"/>
                  </a:cubicBezTo>
                  <a:cubicBezTo>
                    <a:pt x="64" y="20"/>
                    <a:pt x="64" y="20"/>
                    <a:pt x="64" y="20"/>
                  </a:cubicBezTo>
                  <a:cubicBezTo>
                    <a:pt x="62" y="20"/>
                    <a:pt x="60" y="20"/>
                    <a:pt x="57" y="20"/>
                  </a:cubicBezTo>
                  <a:cubicBezTo>
                    <a:pt x="55" y="20"/>
                    <a:pt x="55" y="20"/>
                    <a:pt x="55" y="20"/>
                  </a:cubicBezTo>
                  <a:cubicBezTo>
                    <a:pt x="52" y="12"/>
                    <a:pt x="52" y="12"/>
                    <a:pt x="52" y="12"/>
                  </a:cubicBezTo>
                  <a:cubicBezTo>
                    <a:pt x="52" y="9"/>
                    <a:pt x="48" y="7"/>
                    <a:pt x="46" y="8"/>
                  </a:cubicBezTo>
                  <a:cubicBezTo>
                    <a:pt x="42" y="9"/>
                    <a:pt x="42" y="9"/>
                    <a:pt x="42" y="9"/>
                  </a:cubicBezTo>
                  <a:cubicBezTo>
                    <a:pt x="40" y="9"/>
                    <a:pt x="39" y="10"/>
                    <a:pt x="38" y="11"/>
                  </a:cubicBezTo>
                  <a:cubicBezTo>
                    <a:pt x="38" y="13"/>
                    <a:pt x="37" y="14"/>
                    <a:pt x="38" y="16"/>
                  </a:cubicBezTo>
                  <a:cubicBezTo>
                    <a:pt x="40" y="24"/>
                    <a:pt x="40" y="24"/>
                    <a:pt x="40" y="24"/>
                  </a:cubicBezTo>
                  <a:cubicBezTo>
                    <a:pt x="37" y="25"/>
                    <a:pt x="37" y="25"/>
                    <a:pt x="37" y="25"/>
                  </a:cubicBezTo>
                  <a:cubicBezTo>
                    <a:pt x="36" y="26"/>
                    <a:pt x="34" y="28"/>
                    <a:pt x="32" y="29"/>
                  </a:cubicBezTo>
                  <a:cubicBezTo>
                    <a:pt x="30" y="31"/>
                    <a:pt x="30" y="31"/>
                    <a:pt x="30" y="31"/>
                  </a:cubicBezTo>
                  <a:cubicBezTo>
                    <a:pt x="24" y="28"/>
                    <a:pt x="24" y="28"/>
                    <a:pt x="24" y="28"/>
                  </a:cubicBezTo>
                  <a:cubicBezTo>
                    <a:pt x="22" y="26"/>
                    <a:pt x="18" y="27"/>
                    <a:pt x="17" y="30"/>
                  </a:cubicBezTo>
                  <a:cubicBezTo>
                    <a:pt x="15" y="33"/>
                    <a:pt x="15" y="33"/>
                    <a:pt x="15" y="33"/>
                  </a:cubicBezTo>
                  <a:cubicBezTo>
                    <a:pt x="14" y="35"/>
                    <a:pt x="14" y="36"/>
                    <a:pt x="14" y="38"/>
                  </a:cubicBezTo>
                  <a:cubicBezTo>
                    <a:pt x="15" y="39"/>
                    <a:pt x="16" y="40"/>
                    <a:pt x="17" y="41"/>
                  </a:cubicBezTo>
                  <a:cubicBezTo>
                    <a:pt x="23" y="44"/>
                    <a:pt x="23" y="44"/>
                    <a:pt x="23" y="44"/>
                  </a:cubicBezTo>
                  <a:cubicBezTo>
                    <a:pt x="22" y="47"/>
                    <a:pt x="22" y="47"/>
                    <a:pt x="22" y="47"/>
                  </a:cubicBezTo>
                  <a:cubicBezTo>
                    <a:pt x="22" y="49"/>
                    <a:pt x="21" y="51"/>
                    <a:pt x="21" y="54"/>
                  </a:cubicBezTo>
                  <a:cubicBezTo>
                    <a:pt x="21" y="57"/>
                    <a:pt x="21" y="57"/>
                    <a:pt x="21" y="57"/>
                  </a:cubicBezTo>
                  <a:cubicBezTo>
                    <a:pt x="13" y="59"/>
                    <a:pt x="13" y="59"/>
                    <a:pt x="13" y="59"/>
                  </a:cubicBezTo>
                  <a:cubicBezTo>
                    <a:pt x="12" y="59"/>
                    <a:pt x="10" y="60"/>
                    <a:pt x="10" y="61"/>
                  </a:cubicBezTo>
                  <a:cubicBezTo>
                    <a:pt x="9" y="63"/>
                    <a:pt x="9" y="64"/>
                    <a:pt x="9" y="66"/>
                  </a:cubicBezTo>
                  <a:cubicBezTo>
                    <a:pt x="10" y="70"/>
                    <a:pt x="10" y="70"/>
                    <a:pt x="10" y="70"/>
                  </a:cubicBezTo>
                  <a:cubicBezTo>
                    <a:pt x="11" y="72"/>
                    <a:pt x="13" y="74"/>
                    <a:pt x="16" y="74"/>
                  </a:cubicBezTo>
                  <a:cubicBezTo>
                    <a:pt x="16" y="74"/>
                    <a:pt x="17" y="74"/>
                    <a:pt x="17" y="74"/>
                  </a:cubicBezTo>
                  <a:cubicBezTo>
                    <a:pt x="25" y="71"/>
                    <a:pt x="25" y="71"/>
                    <a:pt x="25" y="71"/>
                  </a:cubicBezTo>
                  <a:cubicBezTo>
                    <a:pt x="27" y="74"/>
                    <a:pt x="27" y="74"/>
                    <a:pt x="27" y="74"/>
                  </a:cubicBezTo>
                  <a:cubicBezTo>
                    <a:pt x="28" y="76"/>
                    <a:pt x="29" y="77"/>
                    <a:pt x="31" y="79"/>
                  </a:cubicBezTo>
                  <a:cubicBezTo>
                    <a:pt x="33" y="81"/>
                    <a:pt x="33" y="81"/>
                    <a:pt x="33" y="81"/>
                  </a:cubicBezTo>
                  <a:cubicBezTo>
                    <a:pt x="29" y="87"/>
                    <a:pt x="29" y="87"/>
                    <a:pt x="29" y="87"/>
                  </a:cubicBezTo>
                  <a:cubicBezTo>
                    <a:pt x="28" y="88"/>
                    <a:pt x="28" y="90"/>
                    <a:pt x="29" y="91"/>
                  </a:cubicBezTo>
                  <a:cubicBezTo>
                    <a:pt x="29" y="93"/>
                    <a:pt x="30" y="94"/>
                    <a:pt x="31" y="95"/>
                  </a:cubicBezTo>
                  <a:cubicBezTo>
                    <a:pt x="35" y="97"/>
                    <a:pt x="35" y="97"/>
                    <a:pt x="35" y="97"/>
                  </a:cubicBezTo>
                  <a:cubicBezTo>
                    <a:pt x="37" y="98"/>
                    <a:pt x="41" y="97"/>
                    <a:pt x="42" y="95"/>
                  </a:cubicBezTo>
                  <a:lnTo>
                    <a:pt x="46" y="89"/>
                  </a:lnTo>
                  <a:close/>
                  <a:moveTo>
                    <a:pt x="56" y="80"/>
                  </a:moveTo>
                  <a:cubicBezTo>
                    <a:pt x="42" y="80"/>
                    <a:pt x="31" y="69"/>
                    <a:pt x="31" y="55"/>
                  </a:cubicBezTo>
                  <a:cubicBezTo>
                    <a:pt x="31" y="41"/>
                    <a:pt x="42" y="30"/>
                    <a:pt x="56" y="30"/>
                  </a:cubicBezTo>
                  <a:cubicBezTo>
                    <a:pt x="70" y="30"/>
                    <a:pt x="81" y="41"/>
                    <a:pt x="81" y="55"/>
                  </a:cubicBezTo>
                  <a:cubicBezTo>
                    <a:pt x="81" y="69"/>
                    <a:pt x="70" y="80"/>
                    <a:pt x="56" y="80"/>
                  </a:cubicBezTo>
                  <a:close/>
                  <a:moveTo>
                    <a:pt x="56" y="38"/>
                  </a:moveTo>
                  <a:cubicBezTo>
                    <a:pt x="47" y="38"/>
                    <a:pt x="39" y="46"/>
                    <a:pt x="39" y="55"/>
                  </a:cubicBezTo>
                  <a:cubicBezTo>
                    <a:pt x="39" y="65"/>
                    <a:pt x="47" y="72"/>
                    <a:pt x="56" y="72"/>
                  </a:cubicBezTo>
                  <a:cubicBezTo>
                    <a:pt x="65" y="72"/>
                    <a:pt x="73" y="65"/>
                    <a:pt x="73" y="55"/>
                  </a:cubicBezTo>
                  <a:cubicBezTo>
                    <a:pt x="73" y="46"/>
                    <a:pt x="65" y="38"/>
                    <a:pt x="56" y="3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srgbClr val="00000B"/>
                </a:solidFill>
                <a:effectLst/>
                <a:uLnTx/>
                <a:uFillTx/>
                <a:latin typeface="Century Gothic" panose="020F0302020204030204"/>
                <a:ea typeface="+mn-ea"/>
                <a:cs typeface="+mn-cs"/>
              </a:endParaRPr>
            </a:p>
          </p:txBody>
        </p:sp>
      </p:grpSp>
      <p:sp>
        <p:nvSpPr>
          <p:cNvPr id="108" name="Freeform 25"/>
          <p:cNvSpPr>
            <a:spLocks noChangeAspect="1" noEditPoints="1"/>
          </p:cNvSpPr>
          <p:nvPr/>
        </p:nvSpPr>
        <p:spPr bwMode="auto">
          <a:xfrm>
            <a:off x="4731230" y="2591125"/>
            <a:ext cx="320040" cy="320040"/>
          </a:xfrm>
          <a:custGeom>
            <a:avLst/>
            <a:gdLst>
              <a:gd name="T0" fmla="*/ 143 w 220"/>
              <a:gd name="T1" fmla="*/ 113 h 220"/>
              <a:gd name="T2" fmla="*/ 117 w 220"/>
              <a:gd name="T3" fmla="*/ 101 h 220"/>
              <a:gd name="T4" fmla="*/ 117 w 220"/>
              <a:gd name="T5" fmla="*/ 60 h 220"/>
              <a:gd name="T6" fmla="*/ 129 w 220"/>
              <a:gd name="T7" fmla="*/ 64 h 220"/>
              <a:gd name="T8" fmla="*/ 140 w 220"/>
              <a:gd name="T9" fmla="*/ 75 h 220"/>
              <a:gd name="T10" fmla="*/ 147 w 220"/>
              <a:gd name="T11" fmla="*/ 71 h 220"/>
              <a:gd name="T12" fmla="*/ 135 w 220"/>
              <a:gd name="T13" fmla="*/ 58 h 220"/>
              <a:gd name="T14" fmla="*/ 117 w 220"/>
              <a:gd name="T15" fmla="*/ 53 h 220"/>
              <a:gd name="T16" fmla="*/ 117 w 220"/>
              <a:gd name="T17" fmla="*/ 41 h 220"/>
              <a:gd name="T18" fmla="*/ 111 w 220"/>
              <a:gd name="T19" fmla="*/ 41 h 220"/>
              <a:gd name="T20" fmla="*/ 111 w 220"/>
              <a:gd name="T21" fmla="*/ 53 h 220"/>
              <a:gd name="T22" fmla="*/ 88 w 220"/>
              <a:gd name="T23" fmla="*/ 61 h 220"/>
              <a:gd name="T24" fmla="*/ 79 w 220"/>
              <a:gd name="T25" fmla="*/ 80 h 220"/>
              <a:gd name="T26" fmla="*/ 87 w 220"/>
              <a:gd name="T27" fmla="*/ 98 h 220"/>
              <a:gd name="T28" fmla="*/ 111 w 220"/>
              <a:gd name="T29" fmla="*/ 108 h 220"/>
              <a:gd name="T30" fmla="*/ 111 w 220"/>
              <a:gd name="T31" fmla="*/ 154 h 220"/>
              <a:gd name="T32" fmla="*/ 95 w 220"/>
              <a:gd name="T33" fmla="*/ 148 h 220"/>
              <a:gd name="T34" fmla="*/ 84 w 220"/>
              <a:gd name="T35" fmla="*/ 135 h 220"/>
              <a:gd name="T36" fmla="*/ 78 w 220"/>
              <a:gd name="T37" fmla="*/ 141 h 220"/>
              <a:gd name="T38" fmla="*/ 92 w 220"/>
              <a:gd name="T39" fmla="*/ 156 h 220"/>
              <a:gd name="T40" fmla="*/ 111 w 220"/>
              <a:gd name="T41" fmla="*/ 161 h 220"/>
              <a:gd name="T42" fmla="*/ 111 w 220"/>
              <a:gd name="T43" fmla="*/ 175 h 220"/>
              <a:gd name="T44" fmla="*/ 117 w 220"/>
              <a:gd name="T45" fmla="*/ 175 h 220"/>
              <a:gd name="T46" fmla="*/ 117 w 220"/>
              <a:gd name="T47" fmla="*/ 161 h 220"/>
              <a:gd name="T48" fmla="*/ 142 w 220"/>
              <a:gd name="T49" fmla="*/ 152 h 220"/>
              <a:gd name="T50" fmla="*/ 151 w 220"/>
              <a:gd name="T51" fmla="*/ 131 h 220"/>
              <a:gd name="T52" fmla="*/ 143 w 220"/>
              <a:gd name="T53" fmla="*/ 113 h 220"/>
              <a:gd name="T54" fmla="*/ 111 w 220"/>
              <a:gd name="T55" fmla="*/ 99 h 220"/>
              <a:gd name="T56" fmla="*/ 93 w 220"/>
              <a:gd name="T57" fmla="*/ 91 h 220"/>
              <a:gd name="T58" fmla="*/ 88 w 220"/>
              <a:gd name="T59" fmla="*/ 79 h 220"/>
              <a:gd name="T60" fmla="*/ 94 w 220"/>
              <a:gd name="T61" fmla="*/ 66 h 220"/>
              <a:gd name="T62" fmla="*/ 111 w 220"/>
              <a:gd name="T63" fmla="*/ 60 h 220"/>
              <a:gd name="T64" fmla="*/ 111 w 220"/>
              <a:gd name="T65" fmla="*/ 99 h 220"/>
              <a:gd name="T66" fmla="*/ 136 w 220"/>
              <a:gd name="T67" fmla="*/ 147 h 220"/>
              <a:gd name="T68" fmla="*/ 117 w 220"/>
              <a:gd name="T69" fmla="*/ 154 h 220"/>
              <a:gd name="T70" fmla="*/ 117 w 220"/>
              <a:gd name="T71" fmla="*/ 111 h 220"/>
              <a:gd name="T72" fmla="*/ 137 w 220"/>
              <a:gd name="T73" fmla="*/ 120 h 220"/>
              <a:gd name="T74" fmla="*/ 142 w 220"/>
              <a:gd name="T75" fmla="*/ 133 h 220"/>
              <a:gd name="T76" fmla="*/ 136 w 220"/>
              <a:gd name="T77" fmla="*/ 147 h 220"/>
              <a:gd name="T78" fmla="*/ 110 w 220"/>
              <a:gd name="T79" fmla="*/ 0 h 220"/>
              <a:gd name="T80" fmla="*/ 0 w 220"/>
              <a:gd name="T81" fmla="*/ 110 h 220"/>
              <a:gd name="T82" fmla="*/ 110 w 220"/>
              <a:gd name="T83" fmla="*/ 220 h 220"/>
              <a:gd name="T84" fmla="*/ 220 w 220"/>
              <a:gd name="T85" fmla="*/ 110 h 220"/>
              <a:gd name="T86" fmla="*/ 110 w 220"/>
              <a:gd name="T87" fmla="*/ 0 h 220"/>
              <a:gd name="T88" fmla="*/ 110 w 220"/>
              <a:gd name="T89" fmla="*/ 211 h 220"/>
              <a:gd name="T90" fmla="*/ 9 w 220"/>
              <a:gd name="T91" fmla="*/ 110 h 220"/>
              <a:gd name="T92" fmla="*/ 110 w 220"/>
              <a:gd name="T93" fmla="*/ 9 h 220"/>
              <a:gd name="T94" fmla="*/ 212 w 220"/>
              <a:gd name="T95" fmla="*/ 110 h 220"/>
              <a:gd name="T96" fmla="*/ 110 w 220"/>
              <a:gd name="T97" fmla="*/ 211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0" h="220">
                <a:moveTo>
                  <a:pt x="143" y="113"/>
                </a:moveTo>
                <a:cubicBezTo>
                  <a:pt x="137" y="108"/>
                  <a:pt x="129" y="104"/>
                  <a:pt x="117" y="101"/>
                </a:cubicBezTo>
                <a:cubicBezTo>
                  <a:pt x="117" y="60"/>
                  <a:pt x="117" y="60"/>
                  <a:pt x="117" y="60"/>
                </a:cubicBezTo>
                <a:cubicBezTo>
                  <a:pt x="122" y="61"/>
                  <a:pt x="126" y="62"/>
                  <a:pt x="129" y="64"/>
                </a:cubicBezTo>
                <a:cubicBezTo>
                  <a:pt x="133" y="67"/>
                  <a:pt x="136" y="70"/>
                  <a:pt x="140" y="75"/>
                </a:cubicBezTo>
                <a:cubicBezTo>
                  <a:pt x="147" y="71"/>
                  <a:pt x="147" y="71"/>
                  <a:pt x="147" y="71"/>
                </a:cubicBezTo>
                <a:cubicBezTo>
                  <a:pt x="143" y="65"/>
                  <a:pt x="139" y="61"/>
                  <a:pt x="135" y="58"/>
                </a:cubicBezTo>
                <a:cubicBezTo>
                  <a:pt x="130" y="55"/>
                  <a:pt x="124" y="54"/>
                  <a:pt x="117" y="53"/>
                </a:cubicBezTo>
                <a:cubicBezTo>
                  <a:pt x="117" y="41"/>
                  <a:pt x="117" y="41"/>
                  <a:pt x="117" y="41"/>
                </a:cubicBezTo>
                <a:cubicBezTo>
                  <a:pt x="111" y="41"/>
                  <a:pt x="111" y="41"/>
                  <a:pt x="111" y="41"/>
                </a:cubicBezTo>
                <a:cubicBezTo>
                  <a:pt x="111" y="53"/>
                  <a:pt x="111" y="53"/>
                  <a:pt x="111" y="53"/>
                </a:cubicBezTo>
                <a:cubicBezTo>
                  <a:pt x="101" y="54"/>
                  <a:pt x="93" y="57"/>
                  <a:pt x="88" y="61"/>
                </a:cubicBezTo>
                <a:cubicBezTo>
                  <a:pt x="82" y="66"/>
                  <a:pt x="79" y="72"/>
                  <a:pt x="79" y="80"/>
                </a:cubicBezTo>
                <a:cubicBezTo>
                  <a:pt x="79" y="87"/>
                  <a:pt x="82" y="93"/>
                  <a:pt x="87" y="98"/>
                </a:cubicBezTo>
                <a:cubicBezTo>
                  <a:pt x="92" y="102"/>
                  <a:pt x="100" y="106"/>
                  <a:pt x="111" y="108"/>
                </a:cubicBezTo>
                <a:cubicBezTo>
                  <a:pt x="111" y="154"/>
                  <a:pt x="111" y="154"/>
                  <a:pt x="111" y="154"/>
                </a:cubicBezTo>
                <a:cubicBezTo>
                  <a:pt x="105" y="153"/>
                  <a:pt x="100" y="151"/>
                  <a:pt x="95" y="148"/>
                </a:cubicBezTo>
                <a:cubicBezTo>
                  <a:pt x="91" y="145"/>
                  <a:pt x="88" y="141"/>
                  <a:pt x="84" y="135"/>
                </a:cubicBezTo>
                <a:cubicBezTo>
                  <a:pt x="78" y="141"/>
                  <a:pt x="78" y="141"/>
                  <a:pt x="78" y="141"/>
                </a:cubicBezTo>
                <a:cubicBezTo>
                  <a:pt x="82" y="147"/>
                  <a:pt x="86" y="152"/>
                  <a:pt x="92" y="156"/>
                </a:cubicBezTo>
                <a:cubicBezTo>
                  <a:pt x="97" y="159"/>
                  <a:pt x="104" y="161"/>
                  <a:pt x="111" y="161"/>
                </a:cubicBezTo>
                <a:cubicBezTo>
                  <a:pt x="111" y="175"/>
                  <a:pt x="111" y="175"/>
                  <a:pt x="111" y="175"/>
                </a:cubicBezTo>
                <a:cubicBezTo>
                  <a:pt x="117" y="175"/>
                  <a:pt x="117" y="175"/>
                  <a:pt x="117" y="175"/>
                </a:cubicBezTo>
                <a:cubicBezTo>
                  <a:pt x="117" y="161"/>
                  <a:pt x="117" y="161"/>
                  <a:pt x="117" y="161"/>
                </a:cubicBezTo>
                <a:cubicBezTo>
                  <a:pt x="128" y="160"/>
                  <a:pt x="136" y="157"/>
                  <a:pt x="142" y="152"/>
                </a:cubicBezTo>
                <a:cubicBezTo>
                  <a:pt x="148" y="147"/>
                  <a:pt x="151" y="140"/>
                  <a:pt x="151" y="131"/>
                </a:cubicBezTo>
                <a:cubicBezTo>
                  <a:pt x="151" y="124"/>
                  <a:pt x="148" y="118"/>
                  <a:pt x="143" y="113"/>
                </a:cubicBezTo>
                <a:close/>
                <a:moveTo>
                  <a:pt x="111" y="99"/>
                </a:moveTo>
                <a:cubicBezTo>
                  <a:pt x="103" y="97"/>
                  <a:pt x="97" y="95"/>
                  <a:pt x="93" y="91"/>
                </a:cubicBezTo>
                <a:cubicBezTo>
                  <a:pt x="89" y="88"/>
                  <a:pt x="88" y="84"/>
                  <a:pt x="88" y="79"/>
                </a:cubicBezTo>
                <a:cubicBezTo>
                  <a:pt x="88" y="74"/>
                  <a:pt x="90" y="69"/>
                  <a:pt x="94" y="66"/>
                </a:cubicBezTo>
                <a:cubicBezTo>
                  <a:pt x="98" y="62"/>
                  <a:pt x="104" y="60"/>
                  <a:pt x="111" y="60"/>
                </a:cubicBezTo>
                <a:lnTo>
                  <a:pt x="111" y="99"/>
                </a:lnTo>
                <a:close/>
                <a:moveTo>
                  <a:pt x="136" y="147"/>
                </a:moveTo>
                <a:cubicBezTo>
                  <a:pt x="131" y="151"/>
                  <a:pt x="125" y="153"/>
                  <a:pt x="117" y="154"/>
                </a:cubicBezTo>
                <a:cubicBezTo>
                  <a:pt x="117" y="111"/>
                  <a:pt x="117" y="111"/>
                  <a:pt x="117" y="111"/>
                </a:cubicBezTo>
                <a:cubicBezTo>
                  <a:pt x="126" y="113"/>
                  <a:pt x="133" y="116"/>
                  <a:pt x="137" y="120"/>
                </a:cubicBezTo>
                <a:cubicBezTo>
                  <a:pt x="140" y="123"/>
                  <a:pt x="142" y="127"/>
                  <a:pt x="142" y="133"/>
                </a:cubicBezTo>
                <a:cubicBezTo>
                  <a:pt x="142" y="139"/>
                  <a:pt x="140" y="143"/>
                  <a:pt x="136" y="147"/>
                </a:cubicBezTo>
                <a:close/>
                <a:moveTo>
                  <a:pt x="110" y="0"/>
                </a:moveTo>
                <a:cubicBezTo>
                  <a:pt x="50" y="0"/>
                  <a:pt x="0" y="49"/>
                  <a:pt x="0" y="110"/>
                </a:cubicBezTo>
                <a:cubicBezTo>
                  <a:pt x="0" y="171"/>
                  <a:pt x="50" y="220"/>
                  <a:pt x="110" y="220"/>
                </a:cubicBezTo>
                <a:cubicBezTo>
                  <a:pt x="171" y="220"/>
                  <a:pt x="220" y="171"/>
                  <a:pt x="220" y="110"/>
                </a:cubicBezTo>
                <a:cubicBezTo>
                  <a:pt x="220" y="49"/>
                  <a:pt x="171" y="0"/>
                  <a:pt x="110" y="0"/>
                </a:cubicBezTo>
                <a:close/>
                <a:moveTo>
                  <a:pt x="110" y="211"/>
                </a:moveTo>
                <a:cubicBezTo>
                  <a:pt x="55" y="211"/>
                  <a:pt x="9" y="166"/>
                  <a:pt x="9" y="110"/>
                </a:cubicBezTo>
                <a:cubicBezTo>
                  <a:pt x="9" y="54"/>
                  <a:pt x="55" y="9"/>
                  <a:pt x="110" y="9"/>
                </a:cubicBezTo>
                <a:cubicBezTo>
                  <a:pt x="166" y="9"/>
                  <a:pt x="212" y="54"/>
                  <a:pt x="212" y="110"/>
                </a:cubicBezTo>
                <a:cubicBezTo>
                  <a:pt x="212" y="166"/>
                  <a:pt x="166" y="211"/>
                  <a:pt x="110" y="211"/>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srgbClr val="00000B"/>
              </a:solidFill>
              <a:effectLst/>
              <a:uLnTx/>
              <a:uFillTx/>
              <a:latin typeface="Century Gothic" panose="020F0302020204030204"/>
              <a:ea typeface="+mn-ea"/>
              <a:cs typeface="+mn-cs"/>
            </a:endParaRPr>
          </a:p>
        </p:txBody>
      </p:sp>
      <p:sp>
        <p:nvSpPr>
          <p:cNvPr id="109" name="Freeform 57"/>
          <p:cNvSpPr>
            <a:spLocks noChangeAspect="1" noEditPoints="1"/>
          </p:cNvSpPr>
          <p:nvPr/>
        </p:nvSpPr>
        <p:spPr bwMode="auto">
          <a:xfrm>
            <a:off x="655234" y="2589070"/>
            <a:ext cx="336538" cy="269753"/>
          </a:xfrm>
          <a:custGeom>
            <a:avLst/>
            <a:gdLst>
              <a:gd name="T0" fmla="*/ 263 w 270"/>
              <a:gd name="T1" fmla="*/ 42 h 216"/>
              <a:gd name="T2" fmla="*/ 246 w 270"/>
              <a:gd name="T3" fmla="*/ 35 h 216"/>
              <a:gd name="T4" fmla="*/ 148 w 270"/>
              <a:gd name="T5" fmla="*/ 35 h 216"/>
              <a:gd name="T6" fmla="*/ 123 w 270"/>
              <a:gd name="T7" fmla="*/ 24 h 216"/>
              <a:gd name="T8" fmla="*/ 116 w 270"/>
              <a:gd name="T9" fmla="*/ 16 h 216"/>
              <a:gd name="T10" fmla="*/ 81 w 270"/>
              <a:gd name="T11" fmla="*/ 0 h 216"/>
              <a:gd name="T12" fmla="*/ 27 w 270"/>
              <a:gd name="T13" fmla="*/ 0 h 216"/>
              <a:gd name="T14" fmla="*/ 0 w 270"/>
              <a:gd name="T15" fmla="*/ 27 h 216"/>
              <a:gd name="T16" fmla="*/ 0 w 270"/>
              <a:gd name="T17" fmla="*/ 190 h 216"/>
              <a:gd name="T18" fmla="*/ 25 w 270"/>
              <a:gd name="T19" fmla="*/ 216 h 216"/>
              <a:gd name="T20" fmla="*/ 246 w 270"/>
              <a:gd name="T21" fmla="*/ 216 h 216"/>
              <a:gd name="T22" fmla="*/ 270 w 270"/>
              <a:gd name="T23" fmla="*/ 192 h 216"/>
              <a:gd name="T24" fmla="*/ 270 w 270"/>
              <a:gd name="T25" fmla="*/ 59 h 216"/>
              <a:gd name="T26" fmla="*/ 263 w 270"/>
              <a:gd name="T27" fmla="*/ 42 h 216"/>
              <a:gd name="T28" fmla="*/ 260 w 270"/>
              <a:gd name="T29" fmla="*/ 192 h 216"/>
              <a:gd name="T30" fmla="*/ 246 w 270"/>
              <a:gd name="T31" fmla="*/ 207 h 216"/>
              <a:gd name="T32" fmla="*/ 25 w 270"/>
              <a:gd name="T33" fmla="*/ 207 h 216"/>
              <a:gd name="T34" fmla="*/ 10 w 270"/>
              <a:gd name="T35" fmla="*/ 190 h 216"/>
              <a:gd name="T36" fmla="*/ 10 w 270"/>
              <a:gd name="T37" fmla="*/ 27 h 216"/>
              <a:gd name="T38" fmla="*/ 27 w 270"/>
              <a:gd name="T39" fmla="*/ 10 h 216"/>
              <a:gd name="T40" fmla="*/ 81 w 270"/>
              <a:gd name="T41" fmla="*/ 10 h 216"/>
              <a:gd name="T42" fmla="*/ 109 w 270"/>
              <a:gd name="T43" fmla="*/ 23 h 216"/>
              <a:gd name="T44" fmla="*/ 116 w 270"/>
              <a:gd name="T45" fmla="*/ 31 h 216"/>
              <a:gd name="T46" fmla="*/ 148 w 270"/>
              <a:gd name="T47" fmla="*/ 45 h 216"/>
              <a:gd name="T48" fmla="*/ 246 w 270"/>
              <a:gd name="T49" fmla="*/ 45 h 216"/>
              <a:gd name="T50" fmla="*/ 256 w 270"/>
              <a:gd name="T51" fmla="*/ 49 h 216"/>
              <a:gd name="T52" fmla="*/ 260 w 270"/>
              <a:gd name="T53" fmla="*/ 59 h 216"/>
              <a:gd name="T54" fmla="*/ 260 w 270"/>
              <a:gd name="T55" fmla="*/ 192 h 216"/>
              <a:gd name="T56" fmla="*/ 236 w 270"/>
              <a:gd name="T57" fmla="*/ 133 h 216"/>
              <a:gd name="T58" fmla="*/ 192 w 270"/>
              <a:gd name="T59" fmla="*/ 133 h 216"/>
              <a:gd name="T60" fmla="*/ 187 w 270"/>
              <a:gd name="T61" fmla="*/ 138 h 216"/>
              <a:gd name="T62" fmla="*/ 192 w 270"/>
              <a:gd name="T63" fmla="*/ 143 h 216"/>
              <a:gd name="T64" fmla="*/ 236 w 270"/>
              <a:gd name="T65" fmla="*/ 143 h 216"/>
              <a:gd name="T66" fmla="*/ 241 w 270"/>
              <a:gd name="T67" fmla="*/ 138 h 216"/>
              <a:gd name="T68" fmla="*/ 236 w 270"/>
              <a:gd name="T69" fmla="*/ 133 h 216"/>
              <a:gd name="T70" fmla="*/ 236 w 270"/>
              <a:gd name="T71" fmla="*/ 153 h 216"/>
              <a:gd name="T72" fmla="*/ 167 w 270"/>
              <a:gd name="T73" fmla="*/ 153 h 216"/>
              <a:gd name="T74" fmla="*/ 162 w 270"/>
              <a:gd name="T75" fmla="*/ 158 h 216"/>
              <a:gd name="T76" fmla="*/ 167 w 270"/>
              <a:gd name="T77" fmla="*/ 162 h 216"/>
              <a:gd name="T78" fmla="*/ 236 w 270"/>
              <a:gd name="T79" fmla="*/ 162 h 216"/>
              <a:gd name="T80" fmla="*/ 241 w 270"/>
              <a:gd name="T81" fmla="*/ 158 h 216"/>
              <a:gd name="T82" fmla="*/ 236 w 270"/>
              <a:gd name="T83" fmla="*/ 153 h 216"/>
              <a:gd name="T84" fmla="*/ 236 w 270"/>
              <a:gd name="T85" fmla="*/ 172 h 216"/>
              <a:gd name="T86" fmla="*/ 167 w 270"/>
              <a:gd name="T87" fmla="*/ 172 h 216"/>
              <a:gd name="T88" fmla="*/ 162 w 270"/>
              <a:gd name="T89" fmla="*/ 177 h 216"/>
              <a:gd name="T90" fmla="*/ 167 w 270"/>
              <a:gd name="T91" fmla="*/ 182 h 216"/>
              <a:gd name="T92" fmla="*/ 236 w 270"/>
              <a:gd name="T93" fmla="*/ 182 h 216"/>
              <a:gd name="T94" fmla="*/ 241 w 270"/>
              <a:gd name="T95" fmla="*/ 177 h 216"/>
              <a:gd name="T96" fmla="*/ 236 w 270"/>
              <a:gd name="T97" fmla="*/ 172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70" h="216">
                <a:moveTo>
                  <a:pt x="263" y="42"/>
                </a:moveTo>
                <a:cubicBezTo>
                  <a:pt x="258" y="37"/>
                  <a:pt x="253" y="35"/>
                  <a:pt x="246" y="35"/>
                </a:cubicBezTo>
                <a:cubicBezTo>
                  <a:pt x="148" y="35"/>
                  <a:pt x="148" y="35"/>
                  <a:pt x="148" y="35"/>
                </a:cubicBezTo>
                <a:cubicBezTo>
                  <a:pt x="141" y="35"/>
                  <a:pt x="128" y="29"/>
                  <a:pt x="123" y="24"/>
                </a:cubicBezTo>
                <a:cubicBezTo>
                  <a:pt x="116" y="16"/>
                  <a:pt x="116" y="16"/>
                  <a:pt x="116" y="16"/>
                </a:cubicBezTo>
                <a:cubicBezTo>
                  <a:pt x="108" y="7"/>
                  <a:pt x="93" y="0"/>
                  <a:pt x="81" y="0"/>
                </a:cubicBezTo>
                <a:cubicBezTo>
                  <a:pt x="27" y="0"/>
                  <a:pt x="27" y="0"/>
                  <a:pt x="27" y="0"/>
                </a:cubicBezTo>
                <a:cubicBezTo>
                  <a:pt x="12" y="0"/>
                  <a:pt x="0" y="12"/>
                  <a:pt x="0" y="27"/>
                </a:cubicBezTo>
                <a:cubicBezTo>
                  <a:pt x="0" y="190"/>
                  <a:pt x="0" y="190"/>
                  <a:pt x="0" y="190"/>
                </a:cubicBezTo>
                <a:cubicBezTo>
                  <a:pt x="0" y="204"/>
                  <a:pt x="10" y="216"/>
                  <a:pt x="25" y="216"/>
                </a:cubicBezTo>
                <a:cubicBezTo>
                  <a:pt x="246" y="216"/>
                  <a:pt x="246" y="216"/>
                  <a:pt x="246" y="216"/>
                </a:cubicBezTo>
                <a:cubicBezTo>
                  <a:pt x="260" y="216"/>
                  <a:pt x="270" y="206"/>
                  <a:pt x="270" y="192"/>
                </a:cubicBezTo>
                <a:cubicBezTo>
                  <a:pt x="270" y="59"/>
                  <a:pt x="270" y="59"/>
                  <a:pt x="270" y="59"/>
                </a:cubicBezTo>
                <a:cubicBezTo>
                  <a:pt x="270" y="52"/>
                  <a:pt x="268" y="47"/>
                  <a:pt x="263" y="42"/>
                </a:cubicBezTo>
                <a:close/>
                <a:moveTo>
                  <a:pt x="260" y="192"/>
                </a:moveTo>
                <a:cubicBezTo>
                  <a:pt x="260" y="201"/>
                  <a:pt x="255" y="207"/>
                  <a:pt x="246" y="207"/>
                </a:cubicBezTo>
                <a:cubicBezTo>
                  <a:pt x="25" y="207"/>
                  <a:pt x="25" y="207"/>
                  <a:pt x="25" y="207"/>
                </a:cubicBezTo>
                <a:cubicBezTo>
                  <a:pt x="16" y="207"/>
                  <a:pt x="10" y="199"/>
                  <a:pt x="10" y="190"/>
                </a:cubicBezTo>
                <a:cubicBezTo>
                  <a:pt x="10" y="27"/>
                  <a:pt x="10" y="27"/>
                  <a:pt x="10" y="27"/>
                </a:cubicBezTo>
                <a:cubicBezTo>
                  <a:pt x="10" y="18"/>
                  <a:pt x="18" y="10"/>
                  <a:pt x="27" y="10"/>
                </a:cubicBezTo>
                <a:cubicBezTo>
                  <a:pt x="81" y="10"/>
                  <a:pt x="81" y="10"/>
                  <a:pt x="81" y="10"/>
                </a:cubicBezTo>
                <a:cubicBezTo>
                  <a:pt x="90" y="10"/>
                  <a:pt x="103" y="16"/>
                  <a:pt x="109" y="23"/>
                </a:cubicBezTo>
                <a:cubicBezTo>
                  <a:pt x="116" y="31"/>
                  <a:pt x="116" y="31"/>
                  <a:pt x="116" y="31"/>
                </a:cubicBezTo>
                <a:cubicBezTo>
                  <a:pt x="122" y="38"/>
                  <a:pt x="139" y="45"/>
                  <a:pt x="148" y="45"/>
                </a:cubicBezTo>
                <a:cubicBezTo>
                  <a:pt x="246" y="45"/>
                  <a:pt x="246" y="45"/>
                  <a:pt x="246" y="45"/>
                </a:cubicBezTo>
                <a:cubicBezTo>
                  <a:pt x="250" y="45"/>
                  <a:pt x="253" y="46"/>
                  <a:pt x="256" y="49"/>
                </a:cubicBezTo>
                <a:cubicBezTo>
                  <a:pt x="259" y="52"/>
                  <a:pt x="260" y="55"/>
                  <a:pt x="260" y="59"/>
                </a:cubicBezTo>
                <a:lnTo>
                  <a:pt x="260" y="192"/>
                </a:lnTo>
                <a:close/>
                <a:moveTo>
                  <a:pt x="236" y="133"/>
                </a:moveTo>
                <a:cubicBezTo>
                  <a:pt x="192" y="133"/>
                  <a:pt x="192" y="133"/>
                  <a:pt x="192" y="133"/>
                </a:cubicBezTo>
                <a:cubicBezTo>
                  <a:pt x="189" y="133"/>
                  <a:pt x="187" y="135"/>
                  <a:pt x="187" y="138"/>
                </a:cubicBezTo>
                <a:cubicBezTo>
                  <a:pt x="187" y="141"/>
                  <a:pt x="189" y="143"/>
                  <a:pt x="192" y="143"/>
                </a:cubicBezTo>
                <a:cubicBezTo>
                  <a:pt x="236" y="143"/>
                  <a:pt x="236" y="143"/>
                  <a:pt x="236" y="143"/>
                </a:cubicBezTo>
                <a:cubicBezTo>
                  <a:pt x="239" y="143"/>
                  <a:pt x="241" y="141"/>
                  <a:pt x="241" y="138"/>
                </a:cubicBezTo>
                <a:cubicBezTo>
                  <a:pt x="241" y="135"/>
                  <a:pt x="239" y="133"/>
                  <a:pt x="236" y="133"/>
                </a:cubicBezTo>
                <a:close/>
                <a:moveTo>
                  <a:pt x="236" y="153"/>
                </a:moveTo>
                <a:cubicBezTo>
                  <a:pt x="167" y="153"/>
                  <a:pt x="167" y="153"/>
                  <a:pt x="167" y="153"/>
                </a:cubicBezTo>
                <a:cubicBezTo>
                  <a:pt x="165" y="153"/>
                  <a:pt x="162" y="155"/>
                  <a:pt x="162" y="158"/>
                </a:cubicBezTo>
                <a:cubicBezTo>
                  <a:pt x="162" y="160"/>
                  <a:pt x="165" y="162"/>
                  <a:pt x="167" y="162"/>
                </a:cubicBezTo>
                <a:cubicBezTo>
                  <a:pt x="236" y="162"/>
                  <a:pt x="236" y="162"/>
                  <a:pt x="236" y="162"/>
                </a:cubicBezTo>
                <a:cubicBezTo>
                  <a:pt x="239" y="162"/>
                  <a:pt x="241" y="160"/>
                  <a:pt x="241" y="158"/>
                </a:cubicBezTo>
                <a:cubicBezTo>
                  <a:pt x="241" y="155"/>
                  <a:pt x="239" y="153"/>
                  <a:pt x="236" y="153"/>
                </a:cubicBezTo>
                <a:close/>
                <a:moveTo>
                  <a:pt x="236" y="172"/>
                </a:moveTo>
                <a:cubicBezTo>
                  <a:pt x="167" y="172"/>
                  <a:pt x="167" y="172"/>
                  <a:pt x="167" y="172"/>
                </a:cubicBezTo>
                <a:cubicBezTo>
                  <a:pt x="165" y="172"/>
                  <a:pt x="162" y="175"/>
                  <a:pt x="162" y="177"/>
                </a:cubicBezTo>
                <a:cubicBezTo>
                  <a:pt x="162" y="180"/>
                  <a:pt x="165" y="182"/>
                  <a:pt x="167" y="182"/>
                </a:cubicBezTo>
                <a:cubicBezTo>
                  <a:pt x="236" y="182"/>
                  <a:pt x="236" y="182"/>
                  <a:pt x="236" y="182"/>
                </a:cubicBezTo>
                <a:cubicBezTo>
                  <a:pt x="239" y="182"/>
                  <a:pt x="241" y="180"/>
                  <a:pt x="241" y="177"/>
                </a:cubicBezTo>
                <a:cubicBezTo>
                  <a:pt x="241" y="175"/>
                  <a:pt x="239" y="172"/>
                  <a:pt x="236" y="172"/>
                </a:cubicBezTo>
                <a:close/>
              </a:path>
            </a:pathLst>
          </a:custGeom>
          <a:solidFill>
            <a:schemeClr val="bg1"/>
          </a:solidFill>
          <a:ln>
            <a:noFill/>
          </a:ln>
        </p:spPr>
        <p:txBody>
          <a:bodyPr vert="horz" wrap="square" lIns="91416" tIns="45708" rIns="91416" bIns="45708"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srgbClr val="00000B"/>
              </a:solidFill>
              <a:effectLst/>
              <a:uLnTx/>
              <a:uFillTx/>
              <a:latin typeface="Century Gothic" panose="020F0302020204030204"/>
              <a:ea typeface="+mn-ea"/>
              <a:cs typeface="+mn-cs"/>
            </a:endParaRPr>
          </a:p>
        </p:txBody>
      </p:sp>
      <p:grpSp>
        <p:nvGrpSpPr>
          <p:cNvPr id="110" name="Group 220"/>
          <p:cNvGrpSpPr>
            <a:grpSpLocks noChangeAspect="1"/>
          </p:cNvGrpSpPr>
          <p:nvPr/>
        </p:nvGrpSpPr>
        <p:grpSpPr bwMode="auto">
          <a:xfrm>
            <a:off x="3205810" y="2579904"/>
            <a:ext cx="651259" cy="288784"/>
            <a:chOff x="2974" y="1772"/>
            <a:chExt cx="1741" cy="772"/>
          </a:xfrm>
          <a:solidFill>
            <a:schemeClr val="bg1"/>
          </a:solidFill>
        </p:grpSpPr>
        <p:sp>
          <p:nvSpPr>
            <p:cNvPr id="144" name="Freeform 221"/>
            <p:cNvSpPr>
              <a:spLocks noEditPoints="1"/>
            </p:cNvSpPr>
            <p:nvPr/>
          </p:nvSpPr>
          <p:spPr bwMode="auto">
            <a:xfrm>
              <a:off x="2979" y="1776"/>
              <a:ext cx="1731" cy="765"/>
            </a:xfrm>
            <a:custGeom>
              <a:avLst/>
              <a:gdLst>
                <a:gd name="T0" fmla="*/ 611 w 730"/>
                <a:gd name="T1" fmla="*/ 211 h 321"/>
                <a:gd name="T2" fmla="*/ 656 w 730"/>
                <a:gd name="T3" fmla="*/ 173 h 321"/>
                <a:gd name="T4" fmla="*/ 636 w 730"/>
                <a:gd name="T5" fmla="*/ 50 h 321"/>
                <a:gd name="T6" fmla="*/ 496 w 730"/>
                <a:gd name="T7" fmla="*/ 100 h 321"/>
                <a:gd name="T8" fmla="*/ 490 w 730"/>
                <a:gd name="T9" fmla="*/ 194 h 321"/>
                <a:gd name="T10" fmla="*/ 530 w 730"/>
                <a:gd name="T11" fmla="*/ 219 h 321"/>
                <a:gd name="T12" fmla="*/ 432 w 730"/>
                <a:gd name="T13" fmla="*/ 235 h 321"/>
                <a:gd name="T14" fmla="*/ 410 w 730"/>
                <a:gd name="T15" fmla="*/ 179 h 321"/>
                <a:gd name="T16" fmla="*/ 434 w 730"/>
                <a:gd name="T17" fmla="*/ 101 h 321"/>
                <a:gd name="T18" fmla="*/ 422 w 730"/>
                <a:gd name="T19" fmla="*/ 32 h 321"/>
                <a:gd name="T20" fmla="*/ 374 w 730"/>
                <a:gd name="T21" fmla="*/ 7 h 321"/>
                <a:gd name="T22" fmla="*/ 338 w 730"/>
                <a:gd name="T23" fmla="*/ 5 h 321"/>
                <a:gd name="T24" fmla="*/ 295 w 730"/>
                <a:gd name="T25" fmla="*/ 49 h 321"/>
                <a:gd name="T26" fmla="*/ 300 w 730"/>
                <a:gd name="T27" fmla="*/ 141 h 321"/>
                <a:gd name="T28" fmla="*/ 315 w 730"/>
                <a:gd name="T29" fmla="*/ 171 h 321"/>
                <a:gd name="T30" fmla="*/ 308 w 730"/>
                <a:gd name="T31" fmla="*/ 214 h 321"/>
                <a:gd name="T32" fmla="*/ 238 w 730"/>
                <a:gd name="T33" fmla="*/ 211 h 321"/>
                <a:gd name="T34" fmla="*/ 217 w 730"/>
                <a:gd name="T35" fmla="*/ 196 h 321"/>
                <a:gd name="T36" fmla="*/ 208 w 730"/>
                <a:gd name="T37" fmla="*/ 167 h 321"/>
                <a:gd name="T38" fmla="*/ 223 w 730"/>
                <a:gd name="T39" fmla="*/ 100 h 321"/>
                <a:gd name="T40" fmla="*/ 104 w 730"/>
                <a:gd name="T41" fmla="*/ 35 h 321"/>
                <a:gd name="T42" fmla="*/ 103 w 730"/>
                <a:gd name="T43" fmla="*/ 134 h 321"/>
                <a:gd name="T44" fmla="*/ 119 w 730"/>
                <a:gd name="T45" fmla="*/ 169 h 321"/>
                <a:gd name="T46" fmla="*/ 115 w 730"/>
                <a:gd name="T47" fmla="*/ 190 h 321"/>
                <a:gd name="T48" fmla="*/ 26 w 730"/>
                <a:gd name="T49" fmla="*/ 236 h 321"/>
                <a:gd name="T50" fmla="*/ 194 w 730"/>
                <a:gd name="T51" fmla="*/ 318 h 321"/>
                <a:gd name="T52" fmla="*/ 728 w 730"/>
                <a:gd name="T53" fmla="*/ 305 h 321"/>
                <a:gd name="T54" fmla="*/ 15 w 730"/>
                <a:gd name="T55" fmla="*/ 255 h 321"/>
                <a:gd name="T56" fmla="*/ 92 w 730"/>
                <a:gd name="T57" fmla="*/ 214 h 321"/>
                <a:gd name="T58" fmla="*/ 124 w 730"/>
                <a:gd name="T59" fmla="*/ 184 h 321"/>
                <a:gd name="T60" fmla="*/ 123 w 730"/>
                <a:gd name="T61" fmla="*/ 164 h 321"/>
                <a:gd name="T62" fmla="*/ 103 w 730"/>
                <a:gd name="T63" fmla="*/ 106 h 321"/>
                <a:gd name="T64" fmla="*/ 102 w 730"/>
                <a:gd name="T65" fmla="*/ 83 h 321"/>
                <a:gd name="T66" fmla="*/ 219 w 730"/>
                <a:gd name="T67" fmla="*/ 83 h 321"/>
                <a:gd name="T68" fmla="*/ 210 w 730"/>
                <a:gd name="T69" fmla="*/ 144 h 321"/>
                <a:gd name="T70" fmla="*/ 199 w 730"/>
                <a:gd name="T71" fmla="*/ 178 h 321"/>
                <a:gd name="T72" fmla="*/ 211 w 730"/>
                <a:gd name="T73" fmla="*/ 198 h 321"/>
                <a:gd name="T74" fmla="*/ 213 w 730"/>
                <a:gd name="T75" fmla="*/ 201 h 321"/>
                <a:gd name="T76" fmla="*/ 274 w 730"/>
                <a:gd name="T77" fmla="*/ 245 h 321"/>
                <a:gd name="T78" fmla="*/ 528 w 730"/>
                <a:gd name="T79" fmla="*/ 315 h 321"/>
                <a:gd name="T80" fmla="*/ 276 w 730"/>
                <a:gd name="T81" fmla="*/ 251 h 321"/>
                <a:gd name="T82" fmla="*/ 313 w 730"/>
                <a:gd name="T83" fmla="*/ 148 h 321"/>
                <a:gd name="T84" fmla="*/ 299 w 730"/>
                <a:gd name="T85" fmla="*/ 105 h 321"/>
                <a:gd name="T86" fmla="*/ 301 w 730"/>
                <a:gd name="T87" fmla="*/ 50 h 321"/>
                <a:gd name="T88" fmla="*/ 350 w 730"/>
                <a:gd name="T89" fmla="*/ 13 h 321"/>
                <a:gd name="T90" fmla="*/ 411 w 730"/>
                <a:gd name="T91" fmla="*/ 26 h 321"/>
                <a:gd name="T92" fmla="*/ 427 w 730"/>
                <a:gd name="T93" fmla="*/ 81 h 321"/>
                <a:gd name="T94" fmla="*/ 430 w 730"/>
                <a:gd name="T95" fmla="*/ 105 h 321"/>
                <a:gd name="T96" fmla="*/ 404 w 730"/>
                <a:gd name="T97" fmla="*/ 177 h 321"/>
                <a:gd name="T98" fmla="*/ 415 w 730"/>
                <a:gd name="T99" fmla="*/ 214 h 321"/>
                <a:gd name="T100" fmla="*/ 519 w 730"/>
                <a:gd name="T101" fmla="*/ 275 h 321"/>
                <a:gd name="T102" fmla="*/ 521 w 730"/>
                <a:gd name="T103" fmla="*/ 234 h 321"/>
                <a:gd name="T104" fmla="*/ 541 w 730"/>
                <a:gd name="T105" fmla="*/ 204 h 321"/>
                <a:gd name="T106" fmla="*/ 501 w 730"/>
                <a:gd name="T107" fmla="*/ 142 h 321"/>
                <a:gd name="T108" fmla="*/ 564 w 730"/>
                <a:gd name="T109" fmla="*/ 13 h 321"/>
                <a:gd name="T110" fmla="*/ 647 w 730"/>
                <a:gd name="T111" fmla="*/ 137 h 321"/>
                <a:gd name="T112" fmla="*/ 649 w 730"/>
                <a:gd name="T113" fmla="*/ 197 h 321"/>
                <a:gd name="T114" fmla="*/ 614 w 730"/>
                <a:gd name="T115" fmla="*/ 226 h 321"/>
                <a:gd name="T116" fmla="*/ 670 w 730"/>
                <a:gd name="T117" fmla="*/ 24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30" h="321">
                  <a:moveTo>
                    <a:pt x="679" y="244"/>
                  </a:moveTo>
                  <a:cubicBezTo>
                    <a:pt x="671" y="244"/>
                    <a:pt x="671" y="244"/>
                    <a:pt x="671" y="244"/>
                  </a:cubicBezTo>
                  <a:cubicBezTo>
                    <a:pt x="668" y="243"/>
                    <a:pt x="647" y="238"/>
                    <a:pt x="631" y="230"/>
                  </a:cubicBezTo>
                  <a:cubicBezTo>
                    <a:pt x="629" y="226"/>
                    <a:pt x="625" y="220"/>
                    <a:pt x="616" y="219"/>
                  </a:cubicBezTo>
                  <a:cubicBezTo>
                    <a:pt x="614" y="217"/>
                    <a:pt x="612" y="214"/>
                    <a:pt x="611" y="212"/>
                  </a:cubicBezTo>
                  <a:cubicBezTo>
                    <a:pt x="611" y="211"/>
                    <a:pt x="611" y="211"/>
                    <a:pt x="611" y="211"/>
                  </a:cubicBezTo>
                  <a:cubicBezTo>
                    <a:pt x="616" y="211"/>
                    <a:pt x="616" y="211"/>
                    <a:pt x="616" y="211"/>
                  </a:cubicBezTo>
                  <a:cubicBezTo>
                    <a:pt x="636" y="214"/>
                    <a:pt x="656" y="200"/>
                    <a:pt x="657" y="200"/>
                  </a:cubicBezTo>
                  <a:cubicBezTo>
                    <a:pt x="662" y="196"/>
                    <a:pt x="662" y="196"/>
                    <a:pt x="662" y="196"/>
                  </a:cubicBezTo>
                  <a:cubicBezTo>
                    <a:pt x="656" y="194"/>
                    <a:pt x="656" y="194"/>
                    <a:pt x="656" y="194"/>
                  </a:cubicBezTo>
                  <a:cubicBezTo>
                    <a:pt x="653" y="193"/>
                    <a:pt x="652" y="192"/>
                    <a:pt x="652" y="192"/>
                  </a:cubicBezTo>
                  <a:cubicBezTo>
                    <a:pt x="651" y="189"/>
                    <a:pt x="653" y="182"/>
                    <a:pt x="656" y="173"/>
                  </a:cubicBezTo>
                  <a:cubicBezTo>
                    <a:pt x="656" y="173"/>
                    <a:pt x="656" y="173"/>
                    <a:pt x="656" y="173"/>
                  </a:cubicBezTo>
                  <a:cubicBezTo>
                    <a:pt x="661" y="160"/>
                    <a:pt x="655" y="147"/>
                    <a:pt x="652" y="141"/>
                  </a:cubicBezTo>
                  <a:cubicBezTo>
                    <a:pt x="653" y="140"/>
                    <a:pt x="654" y="139"/>
                    <a:pt x="654" y="138"/>
                  </a:cubicBezTo>
                  <a:cubicBezTo>
                    <a:pt x="658" y="130"/>
                    <a:pt x="657" y="115"/>
                    <a:pt x="650" y="100"/>
                  </a:cubicBezTo>
                  <a:cubicBezTo>
                    <a:pt x="642" y="83"/>
                    <a:pt x="636" y="51"/>
                    <a:pt x="636" y="50"/>
                  </a:cubicBezTo>
                  <a:cubicBezTo>
                    <a:pt x="636" y="50"/>
                    <a:pt x="636" y="50"/>
                    <a:pt x="636" y="50"/>
                  </a:cubicBezTo>
                  <a:cubicBezTo>
                    <a:pt x="618" y="4"/>
                    <a:pt x="582" y="7"/>
                    <a:pt x="582" y="7"/>
                  </a:cubicBezTo>
                  <a:cubicBezTo>
                    <a:pt x="579" y="7"/>
                    <a:pt x="579" y="7"/>
                    <a:pt x="579" y="7"/>
                  </a:cubicBezTo>
                  <a:cubicBezTo>
                    <a:pt x="564" y="7"/>
                    <a:pt x="564" y="7"/>
                    <a:pt x="564" y="7"/>
                  </a:cubicBezTo>
                  <a:cubicBezTo>
                    <a:pt x="564" y="7"/>
                    <a:pt x="528" y="4"/>
                    <a:pt x="511" y="50"/>
                  </a:cubicBezTo>
                  <a:cubicBezTo>
                    <a:pt x="510" y="50"/>
                    <a:pt x="510" y="50"/>
                    <a:pt x="510" y="50"/>
                  </a:cubicBezTo>
                  <a:cubicBezTo>
                    <a:pt x="510" y="51"/>
                    <a:pt x="504" y="83"/>
                    <a:pt x="496" y="100"/>
                  </a:cubicBezTo>
                  <a:cubicBezTo>
                    <a:pt x="489" y="115"/>
                    <a:pt x="488" y="130"/>
                    <a:pt x="492" y="138"/>
                  </a:cubicBezTo>
                  <a:cubicBezTo>
                    <a:pt x="492" y="139"/>
                    <a:pt x="493" y="140"/>
                    <a:pt x="495" y="141"/>
                  </a:cubicBezTo>
                  <a:cubicBezTo>
                    <a:pt x="491" y="147"/>
                    <a:pt x="485" y="160"/>
                    <a:pt x="490" y="173"/>
                  </a:cubicBezTo>
                  <a:cubicBezTo>
                    <a:pt x="490" y="173"/>
                    <a:pt x="490" y="173"/>
                    <a:pt x="490" y="173"/>
                  </a:cubicBezTo>
                  <a:cubicBezTo>
                    <a:pt x="493" y="182"/>
                    <a:pt x="496" y="189"/>
                    <a:pt x="494" y="192"/>
                  </a:cubicBezTo>
                  <a:cubicBezTo>
                    <a:pt x="494" y="192"/>
                    <a:pt x="493" y="193"/>
                    <a:pt x="490" y="194"/>
                  </a:cubicBezTo>
                  <a:cubicBezTo>
                    <a:pt x="484" y="196"/>
                    <a:pt x="484" y="196"/>
                    <a:pt x="484" y="196"/>
                  </a:cubicBezTo>
                  <a:cubicBezTo>
                    <a:pt x="489" y="200"/>
                    <a:pt x="489" y="200"/>
                    <a:pt x="489" y="200"/>
                  </a:cubicBezTo>
                  <a:cubicBezTo>
                    <a:pt x="490" y="200"/>
                    <a:pt x="510" y="214"/>
                    <a:pt x="530" y="211"/>
                  </a:cubicBezTo>
                  <a:cubicBezTo>
                    <a:pt x="535" y="211"/>
                    <a:pt x="535" y="211"/>
                    <a:pt x="535" y="211"/>
                  </a:cubicBezTo>
                  <a:cubicBezTo>
                    <a:pt x="535" y="212"/>
                    <a:pt x="535" y="212"/>
                    <a:pt x="535" y="212"/>
                  </a:cubicBezTo>
                  <a:cubicBezTo>
                    <a:pt x="534" y="214"/>
                    <a:pt x="533" y="217"/>
                    <a:pt x="530" y="219"/>
                  </a:cubicBezTo>
                  <a:cubicBezTo>
                    <a:pt x="521" y="219"/>
                    <a:pt x="517" y="227"/>
                    <a:pt x="515" y="230"/>
                  </a:cubicBezTo>
                  <a:cubicBezTo>
                    <a:pt x="499" y="238"/>
                    <a:pt x="478" y="243"/>
                    <a:pt x="475" y="244"/>
                  </a:cubicBezTo>
                  <a:cubicBezTo>
                    <a:pt x="467" y="244"/>
                    <a:pt x="467" y="244"/>
                    <a:pt x="467" y="244"/>
                  </a:cubicBezTo>
                  <a:cubicBezTo>
                    <a:pt x="463" y="244"/>
                    <a:pt x="460" y="245"/>
                    <a:pt x="457" y="246"/>
                  </a:cubicBezTo>
                  <a:cubicBezTo>
                    <a:pt x="456" y="246"/>
                    <a:pt x="454" y="245"/>
                    <a:pt x="453" y="244"/>
                  </a:cubicBezTo>
                  <a:cubicBezTo>
                    <a:pt x="432" y="235"/>
                    <a:pt x="432" y="235"/>
                    <a:pt x="432" y="235"/>
                  </a:cubicBezTo>
                  <a:cubicBezTo>
                    <a:pt x="424" y="231"/>
                    <a:pt x="420" y="223"/>
                    <a:pt x="421" y="215"/>
                  </a:cubicBezTo>
                  <a:cubicBezTo>
                    <a:pt x="422" y="208"/>
                    <a:pt x="418" y="207"/>
                    <a:pt x="416" y="206"/>
                  </a:cubicBezTo>
                  <a:cubicBezTo>
                    <a:pt x="411" y="206"/>
                    <a:pt x="409" y="203"/>
                    <a:pt x="409" y="197"/>
                  </a:cubicBezTo>
                  <a:cubicBezTo>
                    <a:pt x="409" y="194"/>
                    <a:pt x="409" y="192"/>
                    <a:pt x="409" y="189"/>
                  </a:cubicBezTo>
                  <a:cubicBezTo>
                    <a:pt x="409" y="187"/>
                    <a:pt x="409" y="185"/>
                    <a:pt x="409" y="183"/>
                  </a:cubicBezTo>
                  <a:cubicBezTo>
                    <a:pt x="409" y="182"/>
                    <a:pt x="410" y="180"/>
                    <a:pt x="410" y="179"/>
                  </a:cubicBezTo>
                  <a:cubicBezTo>
                    <a:pt x="414" y="170"/>
                    <a:pt x="417" y="160"/>
                    <a:pt x="421" y="150"/>
                  </a:cubicBezTo>
                  <a:cubicBezTo>
                    <a:pt x="422" y="149"/>
                    <a:pt x="422" y="147"/>
                    <a:pt x="423" y="147"/>
                  </a:cubicBezTo>
                  <a:cubicBezTo>
                    <a:pt x="424" y="146"/>
                    <a:pt x="424" y="145"/>
                    <a:pt x="425" y="145"/>
                  </a:cubicBezTo>
                  <a:cubicBezTo>
                    <a:pt x="426" y="144"/>
                    <a:pt x="428" y="142"/>
                    <a:pt x="428" y="140"/>
                  </a:cubicBezTo>
                  <a:cubicBezTo>
                    <a:pt x="431" y="129"/>
                    <a:pt x="434" y="119"/>
                    <a:pt x="436" y="109"/>
                  </a:cubicBezTo>
                  <a:cubicBezTo>
                    <a:pt x="436" y="106"/>
                    <a:pt x="436" y="103"/>
                    <a:pt x="434" y="101"/>
                  </a:cubicBezTo>
                  <a:cubicBezTo>
                    <a:pt x="434" y="100"/>
                    <a:pt x="433" y="99"/>
                    <a:pt x="431" y="99"/>
                  </a:cubicBezTo>
                  <a:cubicBezTo>
                    <a:pt x="431" y="98"/>
                    <a:pt x="431" y="98"/>
                    <a:pt x="431" y="98"/>
                  </a:cubicBezTo>
                  <a:cubicBezTo>
                    <a:pt x="431" y="96"/>
                    <a:pt x="432" y="93"/>
                    <a:pt x="432" y="91"/>
                  </a:cubicBezTo>
                  <a:cubicBezTo>
                    <a:pt x="432" y="88"/>
                    <a:pt x="432" y="85"/>
                    <a:pt x="433" y="82"/>
                  </a:cubicBezTo>
                  <a:cubicBezTo>
                    <a:pt x="433" y="74"/>
                    <a:pt x="434" y="67"/>
                    <a:pt x="434" y="60"/>
                  </a:cubicBezTo>
                  <a:cubicBezTo>
                    <a:pt x="434" y="52"/>
                    <a:pt x="434" y="39"/>
                    <a:pt x="422" y="32"/>
                  </a:cubicBezTo>
                  <a:cubicBezTo>
                    <a:pt x="422" y="32"/>
                    <a:pt x="422" y="32"/>
                    <a:pt x="422" y="32"/>
                  </a:cubicBezTo>
                  <a:cubicBezTo>
                    <a:pt x="421" y="32"/>
                    <a:pt x="421" y="31"/>
                    <a:pt x="421" y="31"/>
                  </a:cubicBezTo>
                  <a:cubicBezTo>
                    <a:pt x="420" y="30"/>
                    <a:pt x="420" y="29"/>
                    <a:pt x="420" y="28"/>
                  </a:cubicBezTo>
                  <a:cubicBezTo>
                    <a:pt x="418" y="26"/>
                    <a:pt x="417" y="24"/>
                    <a:pt x="416" y="22"/>
                  </a:cubicBezTo>
                  <a:cubicBezTo>
                    <a:pt x="408" y="15"/>
                    <a:pt x="398" y="10"/>
                    <a:pt x="386" y="8"/>
                  </a:cubicBezTo>
                  <a:cubicBezTo>
                    <a:pt x="382" y="7"/>
                    <a:pt x="378" y="7"/>
                    <a:pt x="374" y="7"/>
                  </a:cubicBezTo>
                  <a:cubicBezTo>
                    <a:pt x="364" y="6"/>
                    <a:pt x="355" y="5"/>
                    <a:pt x="347" y="0"/>
                  </a:cubicBezTo>
                  <a:cubicBezTo>
                    <a:pt x="346" y="0"/>
                    <a:pt x="344" y="0"/>
                    <a:pt x="344" y="1"/>
                  </a:cubicBezTo>
                  <a:cubicBezTo>
                    <a:pt x="343" y="1"/>
                    <a:pt x="343" y="1"/>
                    <a:pt x="342" y="1"/>
                  </a:cubicBezTo>
                  <a:cubicBezTo>
                    <a:pt x="341" y="2"/>
                    <a:pt x="341" y="3"/>
                    <a:pt x="340" y="4"/>
                  </a:cubicBezTo>
                  <a:cubicBezTo>
                    <a:pt x="340" y="4"/>
                    <a:pt x="340" y="5"/>
                    <a:pt x="341" y="5"/>
                  </a:cubicBezTo>
                  <a:cubicBezTo>
                    <a:pt x="338" y="5"/>
                    <a:pt x="338" y="5"/>
                    <a:pt x="338" y="5"/>
                  </a:cubicBezTo>
                  <a:cubicBezTo>
                    <a:pt x="337" y="4"/>
                    <a:pt x="336" y="5"/>
                    <a:pt x="335" y="6"/>
                  </a:cubicBezTo>
                  <a:cubicBezTo>
                    <a:pt x="335" y="8"/>
                    <a:pt x="335" y="9"/>
                    <a:pt x="336" y="10"/>
                  </a:cubicBezTo>
                  <a:cubicBezTo>
                    <a:pt x="331" y="11"/>
                    <a:pt x="331" y="11"/>
                    <a:pt x="331" y="11"/>
                  </a:cubicBezTo>
                  <a:cubicBezTo>
                    <a:pt x="319" y="13"/>
                    <a:pt x="312" y="20"/>
                    <a:pt x="311" y="31"/>
                  </a:cubicBezTo>
                  <a:cubicBezTo>
                    <a:pt x="311" y="34"/>
                    <a:pt x="309" y="36"/>
                    <a:pt x="306" y="36"/>
                  </a:cubicBezTo>
                  <a:cubicBezTo>
                    <a:pt x="300" y="38"/>
                    <a:pt x="296" y="42"/>
                    <a:pt x="295" y="49"/>
                  </a:cubicBezTo>
                  <a:cubicBezTo>
                    <a:pt x="294" y="52"/>
                    <a:pt x="294" y="56"/>
                    <a:pt x="294" y="60"/>
                  </a:cubicBezTo>
                  <a:cubicBezTo>
                    <a:pt x="295" y="70"/>
                    <a:pt x="296" y="80"/>
                    <a:pt x="297" y="90"/>
                  </a:cubicBezTo>
                  <a:cubicBezTo>
                    <a:pt x="298" y="99"/>
                    <a:pt x="298" y="99"/>
                    <a:pt x="298" y="99"/>
                  </a:cubicBezTo>
                  <a:cubicBezTo>
                    <a:pt x="296" y="100"/>
                    <a:pt x="295" y="101"/>
                    <a:pt x="294" y="101"/>
                  </a:cubicBezTo>
                  <a:cubicBezTo>
                    <a:pt x="293" y="103"/>
                    <a:pt x="292" y="106"/>
                    <a:pt x="293" y="110"/>
                  </a:cubicBezTo>
                  <a:cubicBezTo>
                    <a:pt x="295" y="119"/>
                    <a:pt x="297" y="129"/>
                    <a:pt x="300" y="141"/>
                  </a:cubicBezTo>
                  <a:cubicBezTo>
                    <a:pt x="301" y="143"/>
                    <a:pt x="302" y="144"/>
                    <a:pt x="303" y="145"/>
                  </a:cubicBezTo>
                  <a:cubicBezTo>
                    <a:pt x="304" y="145"/>
                    <a:pt x="304" y="146"/>
                    <a:pt x="304" y="146"/>
                  </a:cubicBezTo>
                  <a:cubicBezTo>
                    <a:pt x="305" y="147"/>
                    <a:pt x="305" y="147"/>
                    <a:pt x="306" y="148"/>
                  </a:cubicBezTo>
                  <a:cubicBezTo>
                    <a:pt x="306" y="148"/>
                    <a:pt x="307" y="149"/>
                    <a:pt x="307" y="150"/>
                  </a:cubicBezTo>
                  <a:cubicBezTo>
                    <a:pt x="308" y="152"/>
                    <a:pt x="309" y="155"/>
                    <a:pt x="310" y="157"/>
                  </a:cubicBezTo>
                  <a:cubicBezTo>
                    <a:pt x="311" y="162"/>
                    <a:pt x="312" y="167"/>
                    <a:pt x="315" y="171"/>
                  </a:cubicBezTo>
                  <a:cubicBezTo>
                    <a:pt x="319" y="179"/>
                    <a:pt x="319" y="186"/>
                    <a:pt x="319" y="194"/>
                  </a:cubicBezTo>
                  <a:cubicBezTo>
                    <a:pt x="319" y="203"/>
                    <a:pt x="317" y="206"/>
                    <a:pt x="311" y="207"/>
                  </a:cubicBezTo>
                  <a:cubicBezTo>
                    <a:pt x="310" y="207"/>
                    <a:pt x="309" y="208"/>
                    <a:pt x="309" y="208"/>
                  </a:cubicBezTo>
                  <a:cubicBezTo>
                    <a:pt x="308" y="209"/>
                    <a:pt x="307" y="210"/>
                    <a:pt x="307" y="211"/>
                  </a:cubicBezTo>
                  <a:cubicBezTo>
                    <a:pt x="307" y="212"/>
                    <a:pt x="307" y="212"/>
                    <a:pt x="307" y="212"/>
                  </a:cubicBezTo>
                  <a:cubicBezTo>
                    <a:pt x="307" y="213"/>
                    <a:pt x="307" y="213"/>
                    <a:pt x="308" y="214"/>
                  </a:cubicBezTo>
                  <a:cubicBezTo>
                    <a:pt x="309" y="222"/>
                    <a:pt x="305" y="230"/>
                    <a:pt x="298" y="234"/>
                  </a:cubicBezTo>
                  <a:cubicBezTo>
                    <a:pt x="298" y="234"/>
                    <a:pt x="297" y="234"/>
                    <a:pt x="297" y="234"/>
                  </a:cubicBezTo>
                  <a:cubicBezTo>
                    <a:pt x="296" y="234"/>
                    <a:pt x="295" y="234"/>
                    <a:pt x="295" y="233"/>
                  </a:cubicBezTo>
                  <a:cubicBezTo>
                    <a:pt x="240" y="212"/>
                    <a:pt x="240" y="212"/>
                    <a:pt x="240" y="212"/>
                  </a:cubicBezTo>
                  <a:cubicBezTo>
                    <a:pt x="240" y="212"/>
                    <a:pt x="239" y="211"/>
                    <a:pt x="239" y="211"/>
                  </a:cubicBezTo>
                  <a:cubicBezTo>
                    <a:pt x="238" y="211"/>
                    <a:pt x="238" y="211"/>
                    <a:pt x="238" y="211"/>
                  </a:cubicBezTo>
                  <a:cubicBezTo>
                    <a:pt x="238" y="211"/>
                    <a:pt x="238" y="211"/>
                    <a:pt x="238" y="211"/>
                  </a:cubicBezTo>
                  <a:cubicBezTo>
                    <a:pt x="228" y="206"/>
                    <a:pt x="220" y="200"/>
                    <a:pt x="218" y="197"/>
                  </a:cubicBezTo>
                  <a:cubicBezTo>
                    <a:pt x="218" y="197"/>
                    <a:pt x="218" y="197"/>
                    <a:pt x="218" y="196"/>
                  </a:cubicBezTo>
                  <a:cubicBezTo>
                    <a:pt x="217" y="197"/>
                    <a:pt x="217" y="197"/>
                    <a:pt x="217" y="197"/>
                  </a:cubicBezTo>
                  <a:cubicBezTo>
                    <a:pt x="217" y="196"/>
                    <a:pt x="217" y="196"/>
                    <a:pt x="217" y="196"/>
                  </a:cubicBezTo>
                  <a:cubicBezTo>
                    <a:pt x="217" y="196"/>
                    <a:pt x="217" y="196"/>
                    <a:pt x="217" y="196"/>
                  </a:cubicBezTo>
                  <a:cubicBezTo>
                    <a:pt x="215" y="192"/>
                    <a:pt x="213" y="191"/>
                    <a:pt x="211" y="191"/>
                  </a:cubicBezTo>
                  <a:cubicBezTo>
                    <a:pt x="211" y="191"/>
                    <a:pt x="211" y="191"/>
                    <a:pt x="211" y="191"/>
                  </a:cubicBezTo>
                  <a:cubicBezTo>
                    <a:pt x="209" y="187"/>
                    <a:pt x="207" y="181"/>
                    <a:pt x="207" y="180"/>
                  </a:cubicBezTo>
                  <a:cubicBezTo>
                    <a:pt x="207" y="178"/>
                    <a:pt x="206" y="178"/>
                    <a:pt x="205" y="177"/>
                  </a:cubicBezTo>
                  <a:cubicBezTo>
                    <a:pt x="206" y="169"/>
                    <a:pt x="206" y="169"/>
                    <a:pt x="206" y="169"/>
                  </a:cubicBezTo>
                  <a:cubicBezTo>
                    <a:pt x="208" y="167"/>
                    <a:pt x="208" y="167"/>
                    <a:pt x="208" y="167"/>
                  </a:cubicBezTo>
                  <a:cubicBezTo>
                    <a:pt x="210" y="164"/>
                    <a:pt x="211" y="159"/>
                    <a:pt x="212" y="155"/>
                  </a:cubicBezTo>
                  <a:cubicBezTo>
                    <a:pt x="212" y="153"/>
                    <a:pt x="213" y="150"/>
                    <a:pt x="213" y="150"/>
                  </a:cubicBezTo>
                  <a:cubicBezTo>
                    <a:pt x="214" y="149"/>
                    <a:pt x="214" y="149"/>
                    <a:pt x="214" y="148"/>
                  </a:cubicBezTo>
                  <a:cubicBezTo>
                    <a:pt x="217" y="146"/>
                    <a:pt x="220" y="143"/>
                    <a:pt x="223" y="134"/>
                  </a:cubicBezTo>
                  <a:cubicBezTo>
                    <a:pt x="229" y="110"/>
                    <a:pt x="228" y="105"/>
                    <a:pt x="227" y="102"/>
                  </a:cubicBezTo>
                  <a:cubicBezTo>
                    <a:pt x="226" y="101"/>
                    <a:pt x="225" y="100"/>
                    <a:pt x="223" y="100"/>
                  </a:cubicBezTo>
                  <a:cubicBezTo>
                    <a:pt x="224" y="93"/>
                    <a:pt x="225" y="87"/>
                    <a:pt x="225" y="83"/>
                  </a:cubicBezTo>
                  <a:cubicBezTo>
                    <a:pt x="226" y="74"/>
                    <a:pt x="224" y="48"/>
                    <a:pt x="218" y="37"/>
                  </a:cubicBezTo>
                  <a:cubicBezTo>
                    <a:pt x="214" y="30"/>
                    <a:pt x="205" y="24"/>
                    <a:pt x="200" y="21"/>
                  </a:cubicBezTo>
                  <a:cubicBezTo>
                    <a:pt x="196" y="18"/>
                    <a:pt x="191" y="16"/>
                    <a:pt x="187" y="14"/>
                  </a:cubicBezTo>
                  <a:cubicBezTo>
                    <a:pt x="176" y="9"/>
                    <a:pt x="143" y="11"/>
                    <a:pt x="132" y="14"/>
                  </a:cubicBezTo>
                  <a:cubicBezTo>
                    <a:pt x="117" y="17"/>
                    <a:pt x="109" y="27"/>
                    <a:pt x="104" y="35"/>
                  </a:cubicBezTo>
                  <a:cubicBezTo>
                    <a:pt x="98" y="45"/>
                    <a:pt x="95" y="74"/>
                    <a:pt x="96" y="83"/>
                  </a:cubicBezTo>
                  <a:cubicBezTo>
                    <a:pt x="96" y="86"/>
                    <a:pt x="97" y="90"/>
                    <a:pt x="98" y="93"/>
                  </a:cubicBezTo>
                  <a:cubicBezTo>
                    <a:pt x="99" y="96"/>
                    <a:pt x="99" y="98"/>
                    <a:pt x="100" y="100"/>
                  </a:cubicBezTo>
                  <a:cubicBezTo>
                    <a:pt x="100" y="100"/>
                    <a:pt x="100" y="101"/>
                    <a:pt x="100" y="101"/>
                  </a:cubicBezTo>
                  <a:cubicBezTo>
                    <a:pt x="99" y="101"/>
                    <a:pt x="99" y="102"/>
                    <a:pt x="98" y="102"/>
                  </a:cubicBezTo>
                  <a:cubicBezTo>
                    <a:pt x="97" y="105"/>
                    <a:pt x="96" y="110"/>
                    <a:pt x="103" y="134"/>
                  </a:cubicBezTo>
                  <a:cubicBezTo>
                    <a:pt x="105" y="143"/>
                    <a:pt x="109" y="146"/>
                    <a:pt x="111" y="148"/>
                  </a:cubicBezTo>
                  <a:cubicBezTo>
                    <a:pt x="111" y="149"/>
                    <a:pt x="112" y="149"/>
                    <a:pt x="112" y="150"/>
                  </a:cubicBezTo>
                  <a:cubicBezTo>
                    <a:pt x="112" y="150"/>
                    <a:pt x="113" y="153"/>
                    <a:pt x="113" y="155"/>
                  </a:cubicBezTo>
                  <a:cubicBezTo>
                    <a:pt x="114" y="159"/>
                    <a:pt x="115" y="164"/>
                    <a:pt x="118" y="167"/>
                  </a:cubicBezTo>
                  <a:cubicBezTo>
                    <a:pt x="118" y="167"/>
                    <a:pt x="118" y="168"/>
                    <a:pt x="119" y="168"/>
                  </a:cubicBezTo>
                  <a:cubicBezTo>
                    <a:pt x="119" y="169"/>
                    <a:pt x="119" y="169"/>
                    <a:pt x="119" y="169"/>
                  </a:cubicBezTo>
                  <a:cubicBezTo>
                    <a:pt x="120" y="177"/>
                    <a:pt x="120" y="177"/>
                    <a:pt x="120" y="177"/>
                  </a:cubicBezTo>
                  <a:cubicBezTo>
                    <a:pt x="120" y="177"/>
                    <a:pt x="120" y="177"/>
                    <a:pt x="120" y="177"/>
                  </a:cubicBezTo>
                  <a:cubicBezTo>
                    <a:pt x="120" y="178"/>
                    <a:pt x="120" y="178"/>
                    <a:pt x="120" y="178"/>
                  </a:cubicBezTo>
                  <a:cubicBezTo>
                    <a:pt x="120" y="178"/>
                    <a:pt x="119" y="179"/>
                    <a:pt x="119" y="180"/>
                  </a:cubicBezTo>
                  <a:cubicBezTo>
                    <a:pt x="116" y="190"/>
                    <a:pt x="116" y="190"/>
                    <a:pt x="116" y="190"/>
                  </a:cubicBezTo>
                  <a:cubicBezTo>
                    <a:pt x="115" y="190"/>
                    <a:pt x="115" y="190"/>
                    <a:pt x="115" y="190"/>
                  </a:cubicBezTo>
                  <a:cubicBezTo>
                    <a:pt x="113" y="191"/>
                    <a:pt x="111" y="192"/>
                    <a:pt x="109" y="195"/>
                  </a:cubicBezTo>
                  <a:cubicBezTo>
                    <a:pt x="107" y="199"/>
                    <a:pt x="99" y="205"/>
                    <a:pt x="89" y="210"/>
                  </a:cubicBezTo>
                  <a:cubicBezTo>
                    <a:pt x="88" y="210"/>
                    <a:pt x="87" y="211"/>
                    <a:pt x="87" y="211"/>
                  </a:cubicBezTo>
                  <a:cubicBezTo>
                    <a:pt x="87" y="212"/>
                    <a:pt x="86" y="212"/>
                    <a:pt x="86" y="212"/>
                  </a:cubicBezTo>
                  <a:cubicBezTo>
                    <a:pt x="32" y="233"/>
                    <a:pt x="32" y="233"/>
                    <a:pt x="32" y="233"/>
                  </a:cubicBezTo>
                  <a:cubicBezTo>
                    <a:pt x="30" y="234"/>
                    <a:pt x="28" y="235"/>
                    <a:pt x="26" y="236"/>
                  </a:cubicBezTo>
                  <a:cubicBezTo>
                    <a:pt x="17" y="239"/>
                    <a:pt x="9" y="241"/>
                    <a:pt x="9" y="255"/>
                  </a:cubicBezTo>
                  <a:cubicBezTo>
                    <a:pt x="0" y="301"/>
                    <a:pt x="0" y="301"/>
                    <a:pt x="0" y="301"/>
                  </a:cubicBezTo>
                  <a:cubicBezTo>
                    <a:pt x="0" y="302"/>
                    <a:pt x="0" y="303"/>
                    <a:pt x="0" y="304"/>
                  </a:cubicBezTo>
                  <a:cubicBezTo>
                    <a:pt x="1" y="305"/>
                    <a:pt x="2" y="305"/>
                    <a:pt x="3" y="305"/>
                  </a:cubicBezTo>
                  <a:cubicBezTo>
                    <a:pt x="194" y="305"/>
                    <a:pt x="194" y="305"/>
                    <a:pt x="194" y="305"/>
                  </a:cubicBezTo>
                  <a:cubicBezTo>
                    <a:pt x="194" y="318"/>
                    <a:pt x="194" y="318"/>
                    <a:pt x="194" y="318"/>
                  </a:cubicBezTo>
                  <a:cubicBezTo>
                    <a:pt x="194" y="318"/>
                    <a:pt x="194" y="319"/>
                    <a:pt x="195" y="320"/>
                  </a:cubicBezTo>
                  <a:cubicBezTo>
                    <a:pt x="195" y="320"/>
                    <a:pt x="196" y="321"/>
                    <a:pt x="197" y="321"/>
                  </a:cubicBezTo>
                  <a:cubicBezTo>
                    <a:pt x="531" y="321"/>
                    <a:pt x="531" y="321"/>
                    <a:pt x="531" y="321"/>
                  </a:cubicBezTo>
                  <a:cubicBezTo>
                    <a:pt x="533" y="321"/>
                    <a:pt x="534" y="319"/>
                    <a:pt x="534" y="318"/>
                  </a:cubicBezTo>
                  <a:cubicBezTo>
                    <a:pt x="534" y="305"/>
                    <a:pt x="534" y="305"/>
                    <a:pt x="534" y="305"/>
                  </a:cubicBezTo>
                  <a:cubicBezTo>
                    <a:pt x="728" y="305"/>
                    <a:pt x="728" y="305"/>
                    <a:pt x="728" y="305"/>
                  </a:cubicBezTo>
                  <a:cubicBezTo>
                    <a:pt x="728" y="302"/>
                    <a:pt x="728" y="302"/>
                    <a:pt x="728" y="302"/>
                  </a:cubicBezTo>
                  <a:cubicBezTo>
                    <a:pt x="728" y="302"/>
                    <a:pt x="730" y="251"/>
                    <a:pt x="679" y="244"/>
                  </a:cubicBezTo>
                  <a:close/>
                  <a:moveTo>
                    <a:pt x="194" y="299"/>
                  </a:moveTo>
                  <a:cubicBezTo>
                    <a:pt x="6" y="299"/>
                    <a:pt x="6" y="299"/>
                    <a:pt x="6" y="299"/>
                  </a:cubicBezTo>
                  <a:cubicBezTo>
                    <a:pt x="15" y="256"/>
                    <a:pt x="15" y="256"/>
                    <a:pt x="15" y="256"/>
                  </a:cubicBezTo>
                  <a:cubicBezTo>
                    <a:pt x="15" y="255"/>
                    <a:pt x="15" y="255"/>
                    <a:pt x="15" y="255"/>
                  </a:cubicBezTo>
                  <a:cubicBezTo>
                    <a:pt x="15" y="246"/>
                    <a:pt x="19" y="244"/>
                    <a:pt x="28" y="241"/>
                  </a:cubicBezTo>
                  <a:cubicBezTo>
                    <a:pt x="30" y="241"/>
                    <a:pt x="32" y="240"/>
                    <a:pt x="34" y="239"/>
                  </a:cubicBezTo>
                  <a:cubicBezTo>
                    <a:pt x="88" y="217"/>
                    <a:pt x="88" y="217"/>
                    <a:pt x="88" y="217"/>
                  </a:cubicBezTo>
                  <a:cubicBezTo>
                    <a:pt x="89" y="217"/>
                    <a:pt x="89" y="217"/>
                    <a:pt x="90" y="217"/>
                  </a:cubicBezTo>
                  <a:cubicBezTo>
                    <a:pt x="91" y="216"/>
                    <a:pt x="91" y="216"/>
                    <a:pt x="91" y="216"/>
                  </a:cubicBezTo>
                  <a:cubicBezTo>
                    <a:pt x="91" y="216"/>
                    <a:pt x="92" y="215"/>
                    <a:pt x="92" y="214"/>
                  </a:cubicBezTo>
                  <a:cubicBezTo>
                    <a:pt x="102" y="210"/>
                    <a:pt x="111" y="203"/>
                    <a:pt x="114" y="198"/>
                  </a:cubicBezTo>
                  <a:cubicBezTo>
                    <a:pt x="115" y="197"/>
                    <a:pt x="115" y="197"/>
                    <a:pt x="115" y="197"/>
                  </a:cubicBezTo>
                  <a:cubicBezTo>
                    <a:pt x="115" y="197"/>
                    <a:pt x="116" y="197"/>
                    <a:pt x="116" y="197"/>
                  </a:cubicBezTo>
                  <a:cubicBezTo>
                    <a:pt x="116" y="197"/>
                    <a:pt x="117" y="197"/>
                    <a:pt x="118" y="197"/>
                  </a:cubicBezTo>
                  <a:cubicBezTo>
                    <a:pt x="119" y="197"/>
                    <a:pt x="120" y="196"/>
                    <a:pt x="120" y="195"/>
                  </a:cubicBezTo>
                  <a:cubicBezTo>
                    <a:pt x="124" y="184"/>
                    <a:pt x="124" y="184"/>
                    <a:pt x="124" y="184"/>
                  </a:cubicBezTo>
                  <a:cubicBezTo>
                    <a:pt x="124" y="184"/>
                    <a:pt x="125" y="184"/>
                    <a:pt x="125" y="184"/>
                  </a:cubicBezTo>
                  <a:cubicBezTo>
                    <a:pt x="127" y="183"/>
                    <a:pt x="127" y="182"/>
                    <a:pt x="127" y="180"/>
                  </a:cubicBezTo>
                  <a:cubicBezTo>
                    <a:pt x="126" y="176"/>
                    <a:pt x="126" y="176"/>
                    <a:pt x="126" y="176"/>
                  </a:cubicBezTo>
                  <a:cubicBezTo>
                    <a:pt x="125" y="168"/>
                    <a:pt x="125" y="168"/>
                    <a:pt x="125" y="168"/>
                  </a:cubicBezTo>
                  <a:cubicBezTo>
                    <a:pt x="125" y="167"/>
                    <a:pt x="125" y="166"/>
                    <a:pt x="124" y="166"/>
                  </a:cubicBezTo>
                  <a:cubicBezTo>
                    <a:pt x="123" y="164"/>
                    <a:pt x="123" y="164"/>
                    <a:pt x="123" y="164"/>
                  </a:cubicBezTo>
                  <a:cubicBezTo>
                    <a:pt x="123" y="164"/>
                    <a:pt x="122" y="163"/>
                    <a:pt x="122" y="163"/>
                  </a:cubicBezTo>
                  <a:cubicBezTo>
                    <a:pt x="120" y="161"/>
                    <a:pt x="120" y="157"/>
                    <a:pt x="119" y="153"/>
                  </a:cubicBezTo>
                  <a:cubicBezTo>
                    <a:pt x="118" y="150"/>
                    <a:pt x="118" y="148"/>
                    <a:pt x="117" y="146"/>
                  </a:cubicBezTo>
                  <a:cubicBezTo>
                    <a:pt x="116" y="145"/>
                    <a:pt x="115" y="145"/>
                    <a:pt x="115" y="144"/>
                  </a:cubicBezTo>
                  <a:cubicBezTo>
                    <a:pt x="113" y="142"/>
                    <a:pt x="111" y="140"/>
                    <a:pt x="108" y="132"/>
                  </a:cubicBezTo>
                  <a:cubicBezTo>
                    <a:pt x="103" y="114"/>
                    <a:pt x="103" y="108"/>
                    <a:pt x="103" y="106"/>
                  </a:cubicBezTo>
                  <a:cubicBezTo>
                    <a:pt x="104" y="106"/>
                    <a:pt x="105" y="106"/>
                    <a:pt x="105" y="106"/>
                  </a:cubicBezTo>
                  <a:cubicBezTo>
                    <a:pt x="106" y="105"/>
                    <a:pt x="107" y="104"/>
                    <a:pt x="106" y="103"/>
                  </a:cubicBezTo>
                  <a:cubicBezTo>
                    <a:pt x="106" y="102"/>
                    <a:pt x="106" y="101"/>
                    <a:pt x="106" y="101"/>
                  </a:cubicBezTo>
                  <a:cubicBezTo>
                    <a:pt x="106" y="100"/>
                    <a:pt x="106" y="100"/>
                    <a:pt x="105" y="99"/>
                  </a:cubicBezTo>
                  <a:cubicBezTo>
                    <a:pt x="105" y="97"/>
                    <a:pt x="104" y="94"/>
                    <a:pt x="104" y="92"/>
                  </a:cubicBezTo>
                  <a:cubicBezTo>
                    <a:pt x="103" y="88"/>
                    <a:pt x="102" y="85"/>
                    <a:pt x="102" y="83"/>
                  </a:cubicBezTo>
                  <a:cubicBezTo>
                    <a:pt x="101" y="73"/>
                    <a:pt x="104" y="46"/>
                    <a:pt x="109" y="38"/>
                  </a:cubicBezTo>
                  <a:cubicBezTo>
                    <a:pt x="113" y="31"/>
                    <a:pt x="121" y="22"/>
                    <a:pt x="134" y="20"/>
                  </a:cubicBezTo>
                  <a:cubicBezTo>
                    <a:pt x="145" y="17"/>
                    <a:pt x="176" y="15"/>
                    <a:pt x="185" y="19"/>
                  </a:cubicBezTo>
                  <a:cubicBezTo>
                    <a:pt x="189" y="21"/>
                    <a:pt x="193" y="23"/>
                    <a:pt x="196" y="26"/>
                  </a:cubicBezTo>
                  <a:cubicBezTo>
                    <a:pt x="204" y="31"/>
                    <a:pt x="210" y="36"/>
                    <a:pt x="213" y="40"/>
                  </a:cubicBezTo>
                  <a:cubicBezTo>
                    <a:pt x="218" y="49"/>
                    <a:pt x="220" y="73"/>
                    <a:pt x="219" y="83"/>
                  </a:cubicBezTo>
                  <a:cubicBezTo>
                    <a:pt x="219" y="86"/>
                    <a:pt x="218" y="93"/>
                    <a:pt x="216" y="104"/>
                  </a:cubicBezTo>
                  <a:cubicBezTo>
                    <a:pt x="216" y="106"/>
                    <a:pt x="217" y="107"/>
                    <a:pt x="218" y="107"/>
                  </a:cubicBezTo>
                  <a:cubicBezTo>
                    <a:pt x="219" y="108"/>
                    <a:pt x="220" y="108"/>
                    <a:pt x="221" y="107"/>
                  </a:cubicBezTo>
                  <a:cubicBezTo>
                    <a:pt x="221" y="107"/>
                    <a:pt x="222" y="107"/>
                    <a:pt x="222" y="107"/>
                  </a:cubicBezTo>
                  <a:cubicBezTo>
                    <a:pt x="222" y="109"/>
                    <a:pt x="222" y="115"/>
                    <a:pt x="217" y="132"/>
                  </a:cubicBezTo>
                  <a:cubicBezTo>
                    <a:pt x="214" y="140"/>
                    <a:pt x="212" y="142"/>
                    <a:pt x="210" y="144"/>
                  </a:cubicBezTo>
                  <a:cubicBezTo>
                    <a:pt x="210" y="145"/>
                    <a:pt x="209" y="145"/>
                    <a:pt x="208" y="146"/>
                  </a:cubicBezTo>
                  <a:cubicBezTo>
                    <a:pt x="207" y="148"/>
                    <a:pt x="207" y="150"/>
                    <a:pt x="206" y="153"/>
                  </a:cubicBezTo>
                  <a:cubicBezTo>
                    <a:pt x="205" y="157"/>
                    <a:pt x="205" y="161"/>
                    <a:pt x="203" y="163"/>
                  </a:cubicBezTo>
                  <a:cubicBezTo>
                    <a:pt x="201" y="166"/>
                    <a:pt x="201" y="166"/>
                    <a:pt x="201" y="166"/>
                  </a:cubicBezTo>
                  <a:cubicBezTo>
                    <a:pt x="200" y="166"/>
                    <a:pt x="200" y="167"/>
                    <a:pt x="200" y="167"/>
                  </a:cubicBezTo>
                  <a:cubicBezTo>
                    <a:pt x="199" y="178"/>
                    <a:pt x="199" y="178"/>
                    <a:pt x="199" y="178"/>
                  </a:cubicBezTo>
                  <a:cubicBezTo>
                    <a:pt x="199" y="180"/>
                    <a:pt x="199" y="182"/>
                    <a:pt x="201" y="183"/>
                  </a:cubicBezTo>
                  <a:cubicBezTo>
                    <a:pt x="201" y="184"/>
                    <a:pt x="202" y="184"/>
                    <a:pt x="202" y="184"/>
                  </a:cubicBezTo>
                  <a:cubicBezTo>
                    <a:pt x="203" y="187"/>
                    <a:pt x="204" y="191"/>
                    <a:pt x="205" y="194"/>
                  </a:cubicBezTo>
                  <a:cubicBezTo>
                    <a:pt x="206" y="194"/>
                    <a:pt x="206" y="195"/>
                    <a:pt x="206" y="195"/>
                  </a:cubicBezTo>
                  <a:cubicBezTo>
                    <a:pt x="206" y="196"/>
                    <a:pt x="206" y="197"/>
                    <a:pt x="208" y="198"/>
                  </a:cubicBezTo>
                  <a:cubicBezTo>
                    <a:pt x="209" y="198"/>
                    <a:pt x="210" y="198"/>
                    <a:pt x="211" y="198"/>
                  </a:cubicBezTo>
                  <a:cubicBezTo>
                    <a:pt x="211" y="198"/>
                    <a:pt x="212" y="198"/>
                    <a:pt x="212" y="199"/>
                  </a:cubicBezTo>
                  <a:cubicBezTo>
                    <a:pt x="212" y="199"/>
                    <a:pt x="212" y="199"/>
                    <a:pt x="212" y="199"/>
                  </a:cubicBezTo>
                  <a:cubicBezTo>
                    <a:pt x="212" y="199"/>
                    <a:pt x="212" y="199"/>
                    <a:pt x="212" y="199"/>
                  </a:cubicBezTo>
                  <a:cubicBezTo>
                    <a:pt x="212" y="199"/>
                    <a:pt x="212" y="200"/>
                    <a:pt x="212" y="200"/>
                  </a:cubicBezTo>
                  <a:cubicBezTo>
                    <a:pt x="213" y="200"/>
                    <a:pt x="213" y="200"/>
                    <a:pt x="213" y="200"/>
                  </a:cubicBezTo>
                  <a:cubicBezTo>
                    <a:pt x="213" y="200"/>
                    <a:pt x="213" y="200"/>
                    <a:pt x="213" y="201"/>
                  </a:cubicBezTo>
                  <a:cubicBezTo>
                    <a:pt x="217" y="205"/>
                    <a:pt x="225" y="212"/>
                    <a:pt x="235" y="216"/>
                  </a:cubicBezTo>
                  <a:cubicBezTo>
                    <a:pt x="235" y="216"/>
                    <a:pt x="235" y="216"/>
                    <a:pt x="235" y="216"/>
                  </a:cubicBezTo>
                  <a:cubicBezTo>
                    <a:pt x="236" y="217"/>
                    <a:pt x="236" y="217"/>
                    <a:pt x="236" y="217"/>
                  </a:cubicBezTo>
                  <a:cubicBezTo>
                    <a:pt x="237" y="217"/>
                    <a:pt x="238" y="217"/>
                    <a:pt x="238" y="217"/>
                  </a:cubicBezTo>
                  <a:cubicBezTo>
                    <a:pt x="289" y="238"/>
                    <a:pt x="289" y="238"/>
                    <a:pt x="289" y="238"/>
                  </a:cubicBezTo>
                  <a:cubicBezTo>
                    <a:pt x="284" y="240"/>
                    <a:pt x="279" y="243"/>
                    <a:pt x="274" y="245"/>
                  </a:cubicBezTo>
                  <a:cubicBezTo>
                    <a:pt x="268" y="248"/>
                    <a:pt x="263" y="250"/>
                    <a:pt x="257" y="253"/>
                  </a:cubicBezTo>
                  <a:cubicBezTo>
                    <a:pt x="246" y="258"/>
                    <a:pt x="246" y="258"/>
                    <a:pt x="246" y="258"/>
                  </a:cubicBezTo>
                  <a:cubicBezTo>
                    <a:pt x="233" y="264"/>
                    <a:pt x="221" y="270"/>
                    <a:pt x="208" y="276"/>
                  </a:cubicBezTo>
                  <a:cubicBezTo>
                    <a:pt x="198" y="281"/>
                    <a:pt x="193" y="289"/>
                    <a:pt x="194" y="299"/>
                  </a:cubicBezTo>
                  <a:close/>
                  <a:moveTo>
                    <a:pt x="528" y="300"/>
                  </a:moveTo>
                  <a:cubicBezTo>
                    <a:pt x="528" y="315"/>
                    <a:pt x="528" y="315"/>
                    <a:pt x="528" y="315"/>
                  </a:cubicBezTo>
                  <a:cubicBezTo>
                    <a:pt x="200" y="315"/>
                    <a:pt x="200" y="315"/>
                    <a:pt x="200" y="315"/>
                  </a:cubicBezTo>
                  <a:cubicBezTo>
                    <a:pt x="200" y="299"/>
                    <a:pt x="200" y="299"/>
                    <a:pt x="200" y="299"/>
                  </a:cubicBezTo>
                  <a:cubicBezTo>
                    <a:pt x="199" y="291"/>
                    <a:pt x="203" y="285"/>
                    <a:pt x="211" y="281"/>
                  </a:cubicBezTo>
                  <a:cubicBezTo>
                    <a:pt x="223" y="275"/>
                    <a:pt x="236" y="269"/>
                    <a:pt x="248" y="264"/>
                  </a:cubicBezTo>
                  <a:cubicBezTo>
                    <a:pt x="260" y="258"/>
                    <a:pt x="260" y="258"/>
                    <a:pt x="260" y="258"/>
                  </a:cubicBezTo>
                  <a:cubicBezTo>
                    <a:pt x="265" y="256"/>
                    <a:pt x="271" y="253"/>
                    <a:pt x="276" y="251"/>
                  </a:cubicBezTo>
                  <a:cubicBezTo>
                    <a:pt x="284" y="247"/>
                    <a:pt x="292" y="243"/>
                    <a:pt x="300" y="239"/>
                  </a:cubicBezTo>
                  <a:cubicBezTo>
                    <a:pt x="310" y="235"/>
                    <a:pt x="316" y="224"/>
                    <a:pt x="313" y="213"/>
                  </a:cubicBezTo>
                  <a:cubicBezTo>
                    <a:pt x="325" y="210"/>
                    <a:pt x="325" y="199"/>
                    <a:pt x="325" y="194"/>
                  </a:cubicBezTo>
                  <a:cubicBezTo>
                    <a:pt x="325" y="186"/>
                    <a:pt x="325" y="177"/>
                    <a:pt x="320" y="168"/>
                  </a:cubicBezTo>
                  <a:cubicBezTo>
                    <a:pt x="318" y="165"/>
                    <a:pt x="317" y="160"/>
                    <a:pt x="315" y="155"/>
                  </a:cubicBezTo>
                  <a:cubicBezTo>
                    <a:pt x="315" y="153"/>
                    <a:pt x="314" y="150"/>
                    <a:pt x="313" y="148"/>
                  </a:cubicBezTo>
                  <a:cubicBezTo>
                    <a:pt x="312" y="146"/>
                    <a:pt x="311" y="145"/>
                    <a:pt x="310" y="144"/>
                  </a:cubicBezTo>
                  <a:cubicBezTo>
                    <a:pt x="310" y="143"/>
                    <a:pt x="309" y="143"/>
                    <a:pt x="309" y="142"/>
                  </a:cubicBezTo>
                  <a:cubicBezTo>
                    <a:pt x="309" y="142"/>
                    <a:pt x="308" y="141"/>
                    <a:pt x="308" y="141"/>
                  </a:cubicBezTo>
                  <a:cubicBezTo>
                    <a:pt x="307" y="140"/>
                    <a:pt x="306" y="140"/>
                    <a:pt x="306" y="139"/>
                  </a:cubicBezTo>
                  <a:cubicBezTo>
                    <a:pt x="303" y="128"/>
                    <a:pt x="301" y="118"/>
                    <a:pt x="299" y="108"/>
                  </a:cubicBezTo>
                  <a:cubicBezTo>
                    <a:pt x="299" y="106"/>
                    <a:pt x="299" y="105"/>
                    <a:pt x="299" y="105"/>
                  </a:cubicBezTo>
                  <a:cubicBezTo>
                    <a:pt x="299" y="105"/>
                    <a:pt x="300" y="104"/>
                    <a:pt x="301" y="104"/>
                  </a:cubicBezTo>
                  <a:cubicBezTo>
                    <a:pt x="302" y="104"/>
                    <a:pt x="302" y="104"/>
                    <a:pt x="303" y="103"/>
                  </a:cubicBezTo>
                  <a:cubicBezTo>
                    <a:pt x="304" y="103"/>
                    <a:pt x="304" y="102"/>
                    <a:pt x="304" y="101"/>
                  </a:cubicBezTo>
                  <a:cubicBezTo>
                    <a:pt x="303" y="90"/>
                    <a:pt x="303" y="90"/>
                    <a:pt x="303" y="90"/>
                  </a:cubicBezTo>
                  <a:cubicBezTo>
                    <a:pt x="302" y="80"/>
                    <a:pt x="301" y="70"/>
                    <a:pt x="300" y="60"/>
                  </a:cubicBezTo>
                  <a:cubicBezTo>
                    <a:pt x="300" y="56"/>
                    <a:pt x="300" y="53"/>
                    <a:pt x="301" y="50"/>
                  </a:cubicBezTo>
                  <a:cubicBezTo>
                    <a:pt x="302" y="46"/>
                    <a:pt x="304" y="43"/>
                    <a:pt x="308" y="42"/>
                  </a:cubicBezTo>
                  <a:cubicBezTo>
                    <a:pt x="313" y="41"/>
                    <a:pt x="316" y="37"/>
                    <a:pt x="317" y="32"/>
                  </a:cubicBezTo>
                  <a:cubicBezTo>
                    <a:pt x="318" y="23"/>
                    <a:pt x="323" y="19"/>
                    <a:pt x="332" y="17"/>
                  </a:cubicBezTo>
                  <a:cubicBezTo>
                    <a:pt x="344" y="14"/>
                    <a:pt x="344" y="14"/>
                    <a:pt x="344" y="14"/>
                  </a:cubicBezTo>
                  <a:cubicBezTo>
                    <a:pt x="345" y="14"/>
                    <a:pt x="346" y="13"/>
                    <a:pt x="346" y="12"/>
                  </a:cubicBezTo>
                  <a:cubicBezTo>
                    <a:pt x="350" y="13"/>
                    <a:pt x="350" y="13"/>
                    <a:pt x="350" y="13"/>
                  </a:cubicBezTo>
                  <a:cubicBezTo>
                    <a:pt x="351" y="13"/>
                    <a:pt x="352" y="13"/>
                    <a:pt x="353" y="12"/>
                  </a:cubicBezTo>
                  <a:cubicBezTo>
                    <a:pt x="353" y="11"/>
                    <a:pt x="353" y="11"/>
                    <a:pt x="353" y="11"/>
                  </a:cubicBezTo>
                  <a:cubicBezTo>
                    <a:pt x="354" y="11"/>
                    <a:pt x="354" y="10"/>
                    <a:pt x="354" y="10"/>
                  </a:cubicBezTo>
                  <a:cubicBezTo>
                    <a:pt x="360" y="12"/>
                    <a:pt x="367" y="12"/>
                    <a:pt x="373" y="13"/>
                  </a:cubicBezTo>
                  <a:cubicBezTo>
                    <a:pt x="377" y="13"/>
                    <a:pt x="381" y="13"/>
                    <a:pt x="385" y="14"/>
                  </a:cubicBezTo>
                  <a:cubicBezTo>
                    <a:pt x="396" y="16"/>
                    <a:pt x="405" y="20"/>
                    <a:pt x="411" y="26"/>
                  </a:cubicBezTo>
                  <a:cubicBezTo>
                    <a:pt x="412" y="28"/>
                    <a:pt x="413" y="29"/>
                    <a:pt x="414" y="31"/>
                  </a:cubicBezTo>
                  <a:cubicBezTo>
                    <a:pt x="415" y="32"/>
                    <a:pt x="415" y="33"/>
                    <a:pt x="416" y="34"/>
                  </a:cubicBezTo>
                  <a:cubicBezTo>
                    <a:pt x="416" y="34"/>
                    <a:pt x="416" y="34"/>
                    <a:pt x="416" y="34"/>
                  </a:cubicBezTo>
                  <a:cubicBezTo>
                    <a:pt x="416" y="35"/>
                    <a:pt x="417" y="37"/>
                    <a:pt x="418" y="37"/>
                  </a:cubicBezTo>
                  <a:cubicBezTo>
                    <a:pt x="427" y="42"/>
                    <a:pt x="428" y="50"/>
                    <a:pt x="428" y="60"/>
                  </a:cubicBezTo>
                  <a:cubicBezTo>
                    <a:pt x="428" y="67"/>
                    <a:pt x="428" y="74"/>
                    <a:pt x="427" y="81"/>
                  </a:cubicBezTo>
                  <a:cubicBezTo>
                    <a:pt x="426" y="84"/>
                    <a:pt x="426" y="87"/>
                    <a:pt x="426" y="90"/>
                  </a:cubicBezTo>
                  <a:cubicBezTo>
                    <a:pt x="426" y="93"/>
                    <a:pt x="425" y="95"/>
                    <a:pt x="425" y="98"/>
                  </a:cubicBezTo>
                  <a:cubicBezTo>
                    <a:pt x="425" y="101"/>
                    <a:pt x="425" y="101"/>
                    <a:pt x="425" y="101"/>
                  </a:cubicBezTo>
                  <a:cubicBezTo>
                    <a:pt x="425" y="102"/>
                    <a:pt x="425" y="103"/>
                    <a:pt x="426" y="104"/>
                  </a:cubicBezTo>
                  <a:cubicBezTo>
                    <a:pt x="426" y="104"/>
                    <a:pt x="427" y="105"/>
                    <a:pt x="428" y="105"/>
                  </a:cubicBezTo>
                  <a:cubicBezTo>
                    <a:pt x="429" y="104"/>
                    <a:pt x="429" y="105"/>
                    <a:pt x="430" y="105"/>
                  </a:cubicBezTo>
                  <a:cubicBezTo>
                    <a:pt x="430" y="105"/>
                    <a:pt x="430" y="106"/>
                    <a:pt x="430" y="108"/>
                  </a:cubicBezTo>
                  <a:cubicBezTo>
                    <a:pt x="428" y="117"/>
                    <a:pt x="425" y="128"/>
                    <a:pt x="423" y="139"/>
                  </a:cubicBezTo>
                  <a:cubicBezTo>
                    <a:pt x="422" y="139"/>
                    <a:pt x="421" y="140"/>
                    <a:pt x="421" y="140"/>
                  </a:cubicBezTo>
                  <a:cubicBezTo>
                    <a:pt x="420" y="141"/>
                    <a:pt x="419" y="142"/>
                    <a:pt x="418" y="143"/>
                  </a:cubicBezTo>
                  <a:cubicBezTo>
                    <a:pt x="417" y="144"/>
                    <a:pt x="416" y="146"/>
                    <a:pt x="416" y="148"/>
                  </a:cubicBezTo>
                  <a:cubicBezTo>
                    <a:pt x="412" y="158"/>
                    <a:pt x="408" y="167"/>
                    <a:pt x="404" y="177"/>
                  </a:cubicBezTo>
                  <a:cubicBezTo>
                    <a:pt x="404" y="179"/>
                    <a:pt x="403" y="181"/>
                    <a:pt x="403" y="183"/>
                  </a:cubicBezTo>
                  <a:cubicBezTo>
                    <a:pt x="403" y="185"/>
                    <a:pt x="403" y="187"/>
                    <a:pt x="403" y="189"/>
                  </a:cubicBezTo>
                  <a:cubicBezTo>
                    <a:pt x="403" y="192"/>
                    <a:pt x="403" y="194"/>
                    <a:pt x="403" y="197"/>
                  </a:cubicBezTo>
                  <a:cubicBezTo>
                    <a:pt x="403" y="200"/>
                    <a:pt x="403" y="210"/>
                    <a:pt x="415" y="212"/>
                  </a:cubicBezTo>
                  <a:cubicBezTo>
                    <a:pt x="415" y="212"/>
                    <a:pt x="415" y="212"/>
                    <a:pt x="415" y="212"/>
                  </a:cubicBezTo>
                  <a:cubicBezTo>
                    <a:pt x="415" y="213"/>
                    <a:pt x="415" y="213"/>
                    <a:pt x="415" y="214"/>
                  </a:cubicBezTo>
                  <a:cubicBezTo>
                    <a:pt x="413" y="225"/>
                    <a:pt x="419" y="235"/>
                    <a:pt x="429" y="240"/>
                  </a:cubicBezTo>
                  <a:cubicBezTo>
                    <a:pt x="451" y="250"/>
                    <a:pt x="451" y="250"/>
                    <a:pt x="451" y="250"/>
                  </a:cubicBezTo>
                  <a:cubicBezTo>
                    <a:pt x="472" y="260"/>
                    <a:pt x="494" y="270"/>
                    <a:pt x="516" y="280"/>
                  </a:cubicBezTo>
                  <a:cubicBezTo>
                    <a:pt x="526" y="285"/>
                    <a:pt x="529" y="290"/>
                    <a:pt x="528" y="300"/>
                  </a:cubicBezTo>
                  <a:close/>
                  <a:moveTo>
                    <a:pt x="534" y="299"/>
                  </a:moveTo>
                  <a:cubicBezTo>
                    <a:pt x="535" y="288"/>
                    <a:pt x="530" y="280"/>
                    <a:pt x="519" y="275"/>
                  </a:cubicBezTo>
                  <a:cubicBezTo>
                    <a:pt x="501" y="267"/>
                    <a:pt x="483" y="258"/>
                    <a:pt x="465" y="250"/>
                  </a:cubicBezTo>
                  <a:cubicBezTo>
                    <a:pt x="466" y="250"/>
                    <a:pt x="467" y="250"/>
                    <a:pt x="468" y="250"/>
                  </a:cubicBezTo>
                  <a:cubicBezTo>
                    <a:pt x="476" y="249"/>
                    <a:pt x="476" y="249"/>
                    <a:pt x="476" y="249"/>
                  </a:cubicBezTo>
                  <a:cubicBezTo>
                    <a:pt x="476" y="249"/>
                    <a:pt x="476" y="249"/>
                    <a:pt x="476" y="249"/>
                  </a:cubicBezTo>
                  <a:cubicBezTo>
                    <a:pt x="477" y="249"/>
                    <a:pt x="501" y="244"/>
                    <a:pt x="519" y="234"/>
                  </a:cubicBezTo>
                  <a:cubicBezTo>
                    <a:pt x="521" y="234"/>
                    <a:pt x="521" y="234"/>
                    <a:pt x="521" y="234"/>
                  </a:cubicBezTo>
                  <a:cubicBezTo>
                    <a:pt x="521" y="232"/>
                    <a:pt x="521" y="232"/>
                    <a:pt x="521" y="232"/>
                  </a:cubicBezTo>
                  <a:cubicBezTo>
                    <a:pt x="521" y="231"/>
                    <a:pt x="524" y="225"/>
                    <a:pt x="531" y="225"/>
                  </a:cubicBezTo>
                  <a:cubicBezTo>
                    <a:pt x="532" y="226"/>
                    <a:pt x="532" y="226"/>
                    <a:pt x="532" y="226"/>
                  </a:cubicBezTo>
                  <a:cubicBezTo>
                    <a:pt x="533" y="225"/>
                    <a:pt x="533" y="225"/>
                    <a:pt x="533" y="225"/>
                  </a:cubicBezTo>
                  <a:cubicBezTo>
                    <a:pt x="537" y="221"/>
                    <a:pt x="540" y="217"/>
                    <a:pt x="541" y="213"/>
                  </a:cubicBezTo>
                  <a:cubicBezTo>
                    <a:pt x="541" y="204"/>
                    <a:pt x="541" y="204"/>
                    <a:pt x="541" y="204"/>
                  </a:cubicBezTo>
                  <a:cubicBezTo>
                    <a:pt x="529" y="205"/>
                    <a:pt x="529" y="205"/>
                    <a:pt x="529" y="205"/>
                  </a:cubicBezTo>
                  <a:cubicBezTo>
                    <a:pt x="517" y="207"/>
                    <a:pt x="504" y="201"/>
                    <a:pt x="497" y="197"/>
                  </a:cubicBezTo>
                  <a:cubicBezTo>
                    <a:pt x="498" y="197"/>
                    <a:pt x="499" y="196"/>
                    <a:pt x="500" y="194"/>
                  </a:cubicBezTo>
                  <a:cubicBezTo>
                    <a:pt x="502" y="189"/>
                    <a:pt x="500" y="183"/>
                    <a:pt x="496" y="171"/>
                  </a:cubicBezTo>
                  <a:cubicBezTo>
                    <a:pt x="495" y="171"/>
                    <a:pt x="495" y="171"/>
                    <a:pt x="495" y="171"/>
                  </a:cubicBezTo>
                  <a:cubicBezTo>
                    <a:pt x="491" y="157"/>
                    <a:pt x="501" y="142"/>
                    <a:pt x="501" y="142"/>
                  </a:cubicBezTo>
                  <a:cubicBezTo>
                    <a:pt x="504" y="138"/>
                    <a:pt x="504" y="138"/>
                    <a:pt x="504" y="138"/>
                  </a:cubicBezTo>
                  <a:cubicBezTo>
                    <a:pt x="499" y="137"/>
                    <a:pt x="499" y="137"/>
                    <a:pt x="499" y="137"/>
                  </a:cubicBezTo>
                  <a:cubicBezTo>
                    <a:pt x="499" y="137"/>
                    <a:pt x="498" y="136"/>
                    <a:pt x="497" y="135"/>
                  </a:cubicBezTo>
                  <a:cubicBezTo>
                    <a:pt x="494" y="130"/>
                    <a:pt x="495" y="117"/>
                    <a:pt x="502" y="103"/>
                  </a:cubicBezTo>
                  <a:cubicBezTo>
                    <a:pt x="509" y="85"/>
                    <a:pt x="516" y="55"/>
                    <a:pt x="516" y="52"/>
                  </a:cubicBezTo>
                  <a:cubicBezTo>
                    <a:pt x="532" y="11"/>
                    <a:pt x="563" y="13"/>
                    <a:pt x="564" y="13"/>
                  </a:cubicBezTo>
                  <a:cubicBezTo>
                    <a:pt x="567" y="13"/>
                    <a:pt x="567" y="13"/>
                    <a:pt x="567" y="13"/>
                  </a:cubicBezTo>
                  <a:cubicBezTo>
                    <a:pt x="582" y="13"/>
                    <a:pt x="582" y="13"/>
                    <a:pt x="582" y="13"/>
                  </a:cubicBezTo>
                  <a:cubicBezTo>
                    <a:pt x="584" y="13"/>
                    <a:pt x="614" y="11"/>
                    <a:pt x="630" y="52"/>
                  </a:cubicBezTo>
                  <a:cubicBezTo>
                    <a:pt x="631" y="55"/>
                    <a:pt x="637" y="85"/>
                    <a:pt x="645" y="103"/>
                  </a:cubicBezTo>
                  <a:cubicBezTo>
                    <a:pt x="651" y="117"/>
                    <a:pt x="652" y="130"/>
                    <a:pt x="649" y="135"/>
                  </a:cubicBezTo>
                  <a:cubicBezTo>
                    <a:pt x="648" y="136"/>
                    <a:pt x="647" y="137"/>
                    <a:pt x="647" y="137"/>
                  </a:cubicBezTo>
                  <a:cubicBezTo>
                    <a:pt x="642" y="138"/>
                    <a:pt x="642" y="138"/>
                    <a:pt x="642" y="138"/>
                  </a:cubicBezTo>
                  <a:cubicBezTo>
                    <a:pt x="645" y="142"/>
                    <a:pt x="645" y="142"/>
                    <a:pt x="645" y="142"/>
                  </a:cubicBezTo>
                  <a:cubicBezTo>
                    <a:pt x="645" y="142"/>
                    <a:pt x="656" y="157"/>
                    <a:pt x="651" y="171"/>
                  </a:cubicBezTo>
                  <a:cubicBezTo>
                    <a:pt x="651" y="171"/>
                    <a:pt x="651" y="171"/>
                    <a:pt x="651" y="171"/>
                  </a:cubicBezTo>
                  <a:cubicBezTo>
                    <a:pt x="646" y="183"/>
                    <a:pt x="644" y="189"/>
                    <a:pt x="647" y="194"/>
                  </a:cubicBezTo>
                  <a:cubicBezTo>
                    <a:pt x="647" y="196"/>
                    <a:pt x="648" y="197"/>
                    <a:pt x="649" y="197"/>
                  </a:cubicBezTo>
                  <a:cubicBezTo>
                    <a:pt x="642" y="201"/>
                    <a:pt x="630" y="207"/>
                    <a:pt x="617" y="205"/>
                  </a:cubicBezTo>
                  <a:cubicBezTo>
                    <a:pt x="605" y="204"/>
                    <a:pt x="605" y="204"/>
                    <a:pt x="605" y="204"/>
                  </a:cubicBezTo>
                  <a:cubicBezTo>
                    <a:pt x="605" y="212"/>
                    <a:pt x="605" y="212"/>
                    <a:pt x="605" y="212"/>
                  </a:cubicBezTo>
                  <a:cubicBezTo>
                    <a:pt x="605" y="213"/>
                    <a:pt x="605" y="213"/>
                    <a:pt x="605" y="213"/>
                  </a:cubicBezTo>
                  <a:cubicBezTo>
                    <a:pt x="606" y="217"/>
                    <a:pt x="609" y="221"/>
                    <a:pt x="613" y="225"/>
                  </a:cubicBezTo>
                  <a:cubicBezTo>
                    <a:pt x="614" y="226"/>
                    <a:pt x="614" y="226"/>
                    <a:pt x="614" y="226"/>
                  </a:cubicBezTo>
                  <a:cubicBezTo>
                    <a:pt x="615" y="225"/>
                    <a:pt x="615" y="225"/>
                    <a:pt x="615" y="225"/>
                  </a:cubicBezTo>
                  <a:cubicBezTo>
                    <a:pt x="615" y="225"/>
                    <a:pt x="616" y="225"/>
                    <a:pt x="616" y="225"/>
                  </a:cubicBezTo>
                  <a:cubicBezTo>
                    <a:pt x="622" y="225"/>
                    <a:pt x="625" y="231"/>
                    <a:pt x="625" y="232"/>
                  </a:cubicBezTo>
                  <a:cubicBezTo>
                    <a:pt x="625" y="234"/>
                    <a:pt x="625" y="234"/>
                    <a:pt x="625" y="234"/>
                  </a:cubicBezTo>
                  <a:cubicBezTo>
                    <a:pt x="627" y="234"/>
                    <a:pt x="627" y="234"/>
                    <a:pt x="627" y="234"/>
                  </a:cubicBezTo>
                  <a:cubicBezTo>
                    <a:pt x="645" y="244"/>
                    <a:pt x="669" y="249"/>
                    <a:pt x="670" y="249"/>
                  </a:cubicBezTo>
                  <a:cubicBezTo>
                    <a:pt x="678" y="250"/>
                    <a:pt x="678" y="250"/>
                    <a:pt x="678" y="250"/>
                  </a:cubicBezTo>
                  <a:cubicBezTo>
                    <a:pt x="718" y="255"/>
                    <a:pt x="722" y="289"/>
                    <a:pt x="722" y="299"/>
                  </a:cubicBezTo>
                  <a:lnTo>
                    <a:pt x="534"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srgbClr val="00000B"/>
                </a:solidFill>
                <a:effectLst/>
                <a:uLnTx/>
                <a:uFillTx/>
                <a:latin typeface="Century Gothic" panose="020F0302020204030204"/>
                <a:ea typeface="+mn-ea"/>
                <a:cs typeface="+mn-cs"/>
              </a:endParaRPr>
            </a:p>
          </p:txBody>
        </p:sp>
        <p:sp>
          <p:nvSpPr>
            <p:cNvPr id="145" name="Freeform 222"/>
            <p:cNvSpPr>
              <a:spLocks noEditPoints="1"/>
            </p:cNvSpPr>
            <p:nvPr/>
          </p:nvSpPr>
          <p:spPr bwMode="auto">
            <a:xfrm>
              <a:off x="2974" y="1772"/>
              <a:ext cx="1741" cy="772"/>
            </a:xfrm>
            <a:custGeom>
              <a:avLst/>
              <a:gdLst>
                <a:gd name="T0" fmla="*/ 90 w 734"/>
                <a:gd name="T1" fmla="*/ 210 h 324"/>
                <a:gd name="T2" fmla="*/ 112 w 734"/>
                <a:gd name="T3" fmla="*/ 151 h 324"/>
                <a:gd name="T4" fmla="*/ 229 w 734"/>
                <a:gd name="T5" fmla="*/ 85 h 324"/>
                <a:gd name="T6" fmla="*/ 220 w 734"/>
                <a:gd name="T7" fmla="*/ 197 h 324"/>
                <a:gd name="T8" fmla="*/ 299 w 734"/>
                <a:gd name="T9" fmla="*/ 235 h 324"/>
                <a:gd name="T10" fmla="*/ 304 w 734"/>
                <a:gd name="T11" fmla="*/ 148 h 324"/>
                <a:gd name="T12" fmla="*/ 336 w 734"/>
                <a:gd name="T13" fmla="*/ 8 h 324"/>
                <a:gd name="T14" fmla="*/ 438 w 734"/>
                <a:gd name="T15" fmla="*/ 62 h 324"/>
                <a:gd name="T16" fmla="*/ 413 w 734"/>
                <a:gd name="T17" fmla="*/ 185 h 324"/>
                <a:gd name="T18" fmla="*/ 532 w 734"/>
                <a:gd name="T19" fmla="*/ 214 h 324"/>
                <a:gd name="T20" fmla="*/ 566 w 734"/>
                <a:gd name="T21" fmla="*/ 8 h 324"/>
                <a:gd name="T22" fmla="*/ 667 w 734"/>
                <a:gd name="T23" fmla="*/ 197 h 324"/>
                <a:gd name="T24" fmla="*/ 533 w 734"/>
                <a:gd name="T25" fmla="*/ 324 h 324"/>
                <a:gd name="T26" fmla="*/ 3 w 734"/>
                <a:gd name="T27" fmla="*/ 304 h 324"/>
                <a:gd name="T28" fmla="*/ 681 w 734"/>
                <a:gd name="T29" fmla="*/ 247 h 324"/>
                <a:gd name="T30" fmla="*/ 658 w 734"/>
                <a:gd name="T31" fmla="*/ 200 h 324"/>
                <a:gd name="T32" fmla="*/ 636 w 734"/>
                <a:gd name="T33" fmla="*/ 52 h 324"/>
                <a:gd name="T34" fmla="*/ 498 w 734"/>
                <a:gd name="T35" fmla="*/ 144 h 324"/>
                <a:gd name="T36" fmla="*/ 532 w 734"/>
                <a:gd name="T37" fmla="*/ 223 h 324"/>
                <a:gd name="T38" fmla="*/ 410 w 734"/>
                <a:gd name="T39" fmla="*/ 191 h 324"/>
                <a:gd name="T40" fmla="*/ 432 w 734"/>
                <a:gd name="T41" fmla="*/ 93 h 324"/>
                <a:gd name="T42" fmla="*/ 346 w 734"/>
                <a:gd name="T43" fmla="*/ 4 h 324"/>
                <a:gd name="T44" fmla="*/ 298 w 734"/>
                <a:gd name="T45" fmla="*/ 52 h 324"/>
                <a:gd name="T46" fmla="*/ 313 w 734"/>
                <a:gd name="T47" fmla="*/ 159 h 324"/>
                <a:gd name="T48" fmla="*/ 242 w 734"/>
                <a:gd name="T49" fmla="*/ 215 h 324"/>
                <a:gd name="T50" fmla="*/ 206 w 734"/>
                <a:gd name="T51" fmla="*/ 180 h 324"/>
                <a:gd name="T52" fmla="*/ 219 w 734"/>
                <a:gd name="T53" fmla="*/ 40 h 324"/>
                <a:gd name="T54" fmla="*/ 106 w 734"/>
                <a:gd name="T55" fmla="*/ 135 h 324"/>
                <a:gd name="T56" fmla="*/ 202 w 734"/>
                <a:gd name="T57" fmla="*/ 318 h 324"/>
                <a:gd name="T58" fmla="*/ 326 w 734"/>
                <a:gd name="T59" fmla="*/ 196 h 324"/>
                <a:gd name="T60" fmla="*/ 304 w 734"/>
                <a:gd name="T61" fmla="*/ 103 h 324"/>
                <a:gd name="T62" fmla="*/ 354 w 734"/>
                <a:gd name="T63" fmla="*/ 12 h 324"/>
                <a:gd name="T64" fmla="*/ 430 w 734"/>
                <a:gd name="T65" fmla="*/ 83 h 324"/>
                <a:gd name="T66" fmla="*/ 419 w 734"/>
                <a:gd name="T67" fmla="*/ 150 h 324"/>
                <a:gd name="T68" fmla="*/ 532 w 734"/>
                <a:gd name="T69" fmla="*/ 302 h 324"/>
                <a:gd name="T70" fmla="*/ 529 w 734"/>
                <a:gd name="T71" fmla="*/ 315 h 324"/>
                <a:gd name="T72" fmla="*/ 422 w 734"/>
                <a:gd name="T73" fmla="*/ 141 h 324"/>
                <a:gd name="T74" fmla="*/ 420 w 734"/>
                <a:gd name="T75" fmla="*/ 41 h 324"/>
                <a:gd name="T76" fmla="*/ 334 w 734"/>
                <a:gd name="T77" fmla="*/ 20 h 324"/>
                <a:gd name="T78" fmla="*/ 311 w 734"/>
                <a:gd name="T79" fmla="*/ 142 h 324"/>
                <a:gd name="T80" fmla="*/ 469 w 734"/>
                <a:gd name="T81" fmla="*/ 255 h 324"/>
                <a:gd name="T82" fmla="*/ 534 w 734"/>
                <a:gd name="T83" fmla="*/ 225 h 324"/>
                <a:gd name="T84" fmla="*/ 501 w 734"/>
                <a:gd name="T85" fmla="*/ 140 h 324"/>
                <a:gd name="T86" fmla="*/ 648 w 734"/>
                <a:gd name="T87" fmla="*/ 143 h 324"/>
                <a:gd name="T88" fmla="*/ 617 w 734"/>
                <a:gd name="T89" fmla="*/ 226 h 324"/>
                <a:gd name="T90" fmla="*/ 628 w 734"/>
                <a:gd name="T91" fmla="*/ 238 h 324"/>
                <a:gd name="T92" fmla="*/ 651 w 734"/>
                <a:gd name="T93" fmla="*/ 173 h 324"/>
                <a:gd name="T94" fmla="*/ 505 w 734"/>
                <a:gd name="T95" fmla="*/ 105 h 324"/>
                <a:gd name="T96" fmla="*/ 537 w 734"/>
                <a:gd name="T97" fmla="*/ 228 h 324"/>
                <a:gd name="T98" fmla="*/ 7 w 734"/>
                <a:gd name="T99" fmla="*/ 303 h 324"/>
                <a:gd name="T100" fmla="*/ 117 w 734"/>
                <a:gd name="T101" fmla="*/ 197 h 324"/>
                <a:gd name="T102" fmla="*/ 123 w 734"/>
                <a:gd name="T103" fmla="*/ 166 h 324"/>
                <a:gd name="T104" fmla="*/ 104 w 734"/>
                <a:gd name="T105" fmla="*/ 94 h 324"/>
                <a:gd name="T106" fmla="*/ 225 w 734"/>
                <a:gd name="T107" fmla="*/ 106 h 324"/>
                <a:gd name="T108" fmla="*/ 205 w 734"/>
                <a:gd name="T109" fmla="*/ 185 h 324"/>
                <a:gd name="T110" fmla="*/ 238 w 734"/>
                <a:gd name="T111" fmla="*/ 217 h 324"/>
                <a:gd name="T112" fmla="*/ 288 w 734"/>
                <a:gd name="T113" fmla="*/ 240 h 324"/>
                <a:gd name="T114" fmla="*/ 206 w 734"/>
                <a:gd name="T115" fmla="*/ 197 h 324"/>
                <a:gd name="T116" fmla="*/ 222 w 734"/>
                <a:gd name="T117" fmla="*/ 111 h 324"/>
                <a:gd name="T118" fmla="*/ 109 w 734"/>
                <a:gd name="T119" fmla="*/ 102 h 324"/>
                <a:gd name="T120" fmla="*/ 129 w 734"/>
                <a:gd name="T121" fmla="*/ 178 h 324"/>
                <a:gd name="T122" fmla="*/ 37 w 734"/>
                <a:gd name="T123" fmla="*/ 242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34" h="324">
                  <a:moveTo>
                    <a:pt x="199" y="324"/>
                  </a:moveTo>
                  <a:cubicBezTo>
                    <a:pt x="198" y="324"/>
                    <a:pt x="197" y="324"/>
                    <a:pt x="196" y="323"/>
                  </a:cubicBezTo>
                  <a:cubicBezTo>
                    <a:pt x="195" y="322"/>
                    <a:pt x="195" y="321"/>
                    <a:pt x="195" y="320"/>
                  </a:cubicBezTo>
                  <a:cubicBezTo>
                    <a:pt x="195" y="309"/>
                    <a:pt x="195" y="309"/>
                    <a:pt x="195" y="309"/>
                  </a:cubicBezTo>
                  <a:cubicBezTo>
                    <a:pt x="5" y="309"/>
                    <a:pt x="5" y="309"/>
                    <a:pt x="5" y="309"/>
                  </a:cubicBezTo>
                  <a:cubicBezTo>
                    <a:pt x="3" y="309"/>
                    <a:pt x="2" y="308"/>
                    <a:pt x="1" y="307"/>
                  </a:cubicBezTo>
                  <a:cubicBezTo>
                    <a:pt x="0" y="306"/>
                    <a:pt x="0" y="304"/>
                    <a:pt x="0" y="303"/>
                  </a:cubicBezTo>
                  <a:cubicBezTo>
                    <a:pt x="9" y="256"/>
                    <a:pt x="9" y="256"/>
                    <a:pt x="9" y="256"/>
                  </a:cubicBezTo>
                  <a:cubicBezTo>
                    <a:pt x="9" y="242"/>
                    <a:pt x="19" y="239"/>
                    <a:pt x="28" y="236"/>
                  </a:cubicBezTo>
                  <a:cubicBezTo>
                    <a:pt x="29" y="236"/>
                    <a:pt x="31" y="235"/>
                    <a:pt x="33" y="234"/>
                  </a:cubicBezTo>
                  <a:cubicBezTo>
                    <a:pt x="88" y="212"/>
                    <a:pt x="88" y="212"/>
                    <a:pt x="88" y="212"/>
                  </a:cubicBezTo>
                  <a:cubicBezTo>
                    <a:pt x="88" y="211"/>
                    <a:pt x="89" y="211"/>
                    <a:pt x="90" y="210"/>
                  </a:cubicBezTo>
                  <a:cubicBezTo>
                    <a:pt x="101" y="205"/>
                    <a:pt x="108" y="199"/>
                    <a:pt x="110" y="196"/>
                  </a:cubicBezTo>
                  <a:cubicBezTo>
                    <a:pt x="112" y="193"/>
                    <a:pt x="114" y="191"/>
                    <a:pt x="116" y="191"/>
                  </a:cubicBezTo>
                  <a:cubicBezTo>
                    <a:pt x="116" y="191"/>
                    <a:pt x="116" y="191"/>
                    <a:pt x="116" y="191"/>
                  </a:cubicBezTo>
                  <a:cubicBezTo>
                    <a:pt x="120" y="181"/>
                    <a:pt x="120" y="181"/>
                    <a:pt x="120" y="181"/>
                  </a:cubicBezTo>
                  <a:cubicBezTo>
                    <a:pt x="120" y="180"/>
                    <a:pt x="120" y="180"/>
                    <a:pt x="121" y="179"/>
                  </a:cubicBezTo>
                  <a:cubicBezTo>
                    <a:pt x="120" y="179"/>
                    <a:pt x="120" y="179"/>
                    <a:pt x="120" y="179"/>
                  </a:cubicBezTo>
                  <a:cubicBezTo>
                    <a:pt x="120" y="172"/>
                    <a:pt x="120" y="172"/>
                    <a:pt x="120" y="172"/>
                  </a:cubicBezTo>
                  <a:cubicBezTo>
                    <a:pt x="120" y="171"/>
                    <a:pt x="120" y="171"/>
                    <a:pt x="120" y="171"/>
                  </a:cubicBezTo>
                  <a:cubicBezTo>
                    <a:pt x="119" y="171"/>
                    <a:pt x="119" y="171"/>
                    <a:pt x="119" y="170"/>
                  </a:cubicBezTo>
                  <a:cubicBezTo>
                    <a:pt x="116" y="167"/>
                    <a:pt x="114" y="161"/>
                    <a:pt x="114" y="157"/>
                  </a:cubicBezTo>
                  <a:cubicBezTo>
                    <a:pt x="113" y="156"/>
                    <a:pt x="113" y="153"/>
                    <a:pt x="112" y="152"/>
                  </a:cubicBezTo>
                  <a:cubicBezTo>
                    <a:pt x="112" y="152"/>
                    <a:pt x="112" y="152"/>
                    <a:pt x="112" y="151"/>
                  </a:cubicBezTo>
                  <a:cubicBezTo>
                    <a:pt x="109" y="149"/>
                    <a:pt x="106" y="146"/>
                    <a:pt x="103" y="136"/>
                  </a:cubicBezTo>
                  <a:cubicBezTo>
                    <a:pt x="96" y="112"/>
                    <a:pt x="97" y="106"/>
                    <a:pt x="99" y="103"/>
                  </a:cubicBezTo>
                  <a:cubicBezTo>
                    <a:pt x="100" y="103"/>
                    <a:pt x="100" y="103"/>
                    <a:pt x="100" y="102"/>
                  </a:cubicBezTo>
                  <a:cubicBezTo>
                    <a:pt x="100" y="102"/>
                    <a:pt x="100" y="102"/>
                    <a:pt x="100" y="102"/>
                  </a:cubicBezTo>
                  <a:cubicBezTo>
                    <a:pt x="100" y="100"/>
                    <a:pt x="99" y="98"/>
                    <a:pt x="99" y="96"/>
                  </a:cubicBezTo>
                  <a:cubicBezTo>
                    <a:pt x="98" y="92"/>
                    <a:pt x="97" y="88"/>
                    <a:pt x="96" y="85"/>
                  </a:cubicBezTo>
                  <a:cubicBezTo>
                    <a:pt x="96" y="75"/>
                    <a:pt x="98" y="47"/>
                    <a:pt x="105" y="36"/>
                  </a:cubicBezTo>
                  <a:cubicBezTo>
                    <a:pt x="109" y="28"/>
                    <a:pt x="118" y="18"/>
                    <a:pt x="134" y="14"/>
                  </a:cubicBezTo>
                  <a:cubicBezTo>
                    <a:pt x="145" y="12"/>
                    <a:pt x="178" y="9"/>
                    <a:pt x="190" y="15"/>
                  </a:cubicBezTo>
                  <a:cubicBezTo>
                    <a:pt x="194" y="16"/>
                    <a:pt x="198" y="19"/>
                    <a:pt x="202" y="21"/>
                  </a:cubicBezTo>
                  <a:cubicBezTo>
                    <a:pt x="207" y="25"/>
                    <a:pt x="217" y="31"/>
                    <a:pt x="221" y="39"/>
                  </a:cubicBezTo>
                  <a:cubicBezTo>
                    <a:pt x="228" y="49"/>
                    <a:pt x="229" y="76"/>
                    <a:pt x="229" y="85"/>
                  </a:cubicBezTo>
                  <a:cubicBezTo>
                    <a:pt x="228" y="89"/>
                    <a:pt x="228" y="95"/>
                    <a:pt x="227" y="101"/>
                  </a:cubicBezTo>
                  <a:cubicBezTo>
                    <a:pt x="228" y="101"/>
                    <a:pt x="229" y="102"/>
                    <a:pt x="230" y="103"/>
                  </a:cubicBezTo>
                  <a:cubicBezTo>
                    <a:pt x="232" y="107"/>
                    <a:pt x="232" y="113"/>
                    <a:pt x="226" y="136"/>
                  </a:cubicBezTo>
                  <a:cubicBezTo>
                    <a:pt x="223" y="146"/>
                    <a:pt x="220" y="149"/>
                    <a:pt x="218" y="151"/>
                  </a:cubicBezTo>
                  <a:cubicBezTo>
                    <a:pt x="217" y="152"/>
                    <a:pt x="217" y="152"/>
                    <a:pt x="217" y="152"/>
                  </a:cubicBezTo>
                  <a:cubicBezTo>
                    <a:pt x="216" y="153"/>
                    <a:pt x="216" y="156"/>
                    <a:pt x="216" y="157"/>
                  </a:cubicBezTo>
                  <a:cubicBezTo>
                    <a:pt x="215" y="162"/>
                    <a:pt x="214" y="167"/>
                    <a:pt x="211" y="170"/>
                  </a:cubicBezTo>
                  <a:cubicBezTo>
                    <a:pt x="209" y="172"/>
                    <a:pt x="209" y="172"/>
                    <a:pt x="209" y="172"/>
                  </a:cubicBezTo>
                  <a:cubicBezTo>
                    <a:pt x="209" y="179"/>
                    <a:pt x="209" y="179"/>
                    <a:pt x="209" y="179"/>
                  </a:cubicBezTo>
                  <a:cubicBezTo>
                    <a:pt x="209" y="179"/>
                    <a:pt x="210" y="180"/>
                    <a:pt x="210" y="181"/>
                  </a:cubicBezTo>
                  <a:cubicBezTo>
                    <a:pt x="211" y="182"/>
                    <a:pt x="213" y="188"/>
                    <a:pt x="214" y="192"/>
                  </a:cubicBezTo>
                  <a:cubicBezTo>
                    <a:pt x="216" y="192"/>
                    <a:pt x="218" y="194"/>
                    <a:pt x="220" y="197"/>
                  </a:cubicBezTo>
                  <a:cubicBezTo>
                    <a:pt x="220" y="197"/>
                    <a:pt x="220" y="197"/>
                    <a:pt x="220" y="197"/>
                  </a:cubicBezTo>
                  <a:cubicBezTo>
                    <a:pt x="221" y="197"/>
                    <a:pt x="221" y="197"/>
                    <a:pt x="221" y="197"/>
                  </a:cubicBezTo>
                  <a:cubicBezTo>
                    <a:pt x="221" y="198"/>
                    <a:pt x="221" y="198"/>
                    <a:pt x="221" y="198"/>
                  </a:cubicBezTo>
                  <a:cubicBezTo>
                    <a:pt x="221" y="198"/>
                    <a:pt x="221" y="198"/>
                    <a:pt x="221" y="198"/>
                  </a:cubicBezTo>
                  <a:cubicBezTo>
                    <a:pt x="223" y="201"/>
                    <a:pt x="231" y="207"/>
                    <a:pt x="240" y="211"/>
                  </a:cubicBezTo>
                  <a:cubicBezTo>
                    <a:pt x="241" y="211"/>
                    <a:pt x="241" y="212"/>
                    <a:pt x="241" y="212"/>
                  </a:cubicBezTo>
                  <a:cubicBezTo>
                    <a:pt x="241" y="212"/>
                    <a:pt x="241" y="212"/>
                    <a:pt x="241" y="212"/>
                  </a:cubicBezTo>
                  <a:cubicBezTo>
                    <a:pt x="242" y="212"/>
                    <a:pt x="242" y="212"/>
                    <a:pt x="243" y="212"/>
                  </a:cubicBezTo>
                  <a:cubicBezTo>
                    <a:pt x="297" y="234"/>
                    <a:pt x="297" y="234"/>
                    <a:pt x="297" y="234"/>
                  </a:cubicBezTo>
                  <a:cubicBezTo>
                    <a:pt x="298" y="234"/>
                    <a:pt x="298" y="234"/>
                    <a:pt x="299" y="235"/>
                  </a:cubicBezTo>
                  <a:cubicBezTo>
                    <a:pt x="299" y="235"/>
                    <a:pt x="299" y="235"/>
                    <a:pt x="299" y="235"/>
                  </a:cubicBezTo>
                  <a:cubicBezTo>
                    <a:pt x="299" y="235"/>
                    <a:pt x="299" y="235"/>
                    <a:pt x="299" y="235"/>
                  </a:cubicBezTo>
                  <a:cubicBezTo>
                    <a:pt x="306" y="231"/>
                    <a:pt x="310" y="224"/>
                    <a:pt x="308" y="216"/>
                  </a:cubicBezTo>
                  <a:cubicBezTo>
                    <a:pt x="308" y="216"/>
                    <a:pt x="308" y="215"/>
                    <a:pt x="308" y="214"/>
                  </a:cubicBezTo>
                  <a:cubicBezTo>
                    <a:pt x="308" y="213"/>
                    <a:pt x="308" y="213"/>
                    <a:pt x="308" y="213"/>
                  </a:cubicBezTo>
                  <a:cubicBezTo>
                    <a:pt x="307" y="212"/>
                    <a:pt x="308" y="210"/>
                    <a:pt x="310" y="209"/>
                  </a:cubicBezTo>
                  <a:cubicBezTo>
                    <a:pt x="311" y="208"/>
                    <a:pt x="311" y="208"/>
                    <a:pt x="313" y="208"/>
                  </a:cubicBezTo>
                  <a:cubicBezTo>
                    <a:pt x="318" y="207"/>
                    <a:pt x="320" y="205"/>
                    <a:pt x="320" y="196"/>
                  </a:cubicBezTo>
                  <a:cubicBezTo>
                    <a:pt x="320" y="188"/>
                    <a:pt x="319" y="181"/>
                    <a:pt x="316" y="174"/>
                  </a:cubicBezTo>
                  <a:cubicBezTo>
                    <a:pt x="313" y="169"/>
                    <a:pt x="312" y="164"/>
                    <a:pt x="310" y="160"/>
                  </a:cubicBezTo>
                  <a:cubicBezTo>
                    <a:pt x="309" y="157"/>
                    <a:pt x="309" y="155"/>
                    <a:pt x="308" y="152"/>
                  </a:cubicBezTo>
                  <a:cubicBezTo>
                    <a:pt x="308" y="152"/>
                    <a:pt x="307" y="151"/>
                    <a:pt x="307" y="151"/>
                  </a:cubicBezTo>
                  <a:cubicBezTo>
                    <a:pt x="306" y="150"/>
                    <a:pt x="306" y="150"/>
                    <a:pt x="305" y="149"/>
                  </a:cubicBezTo>
                  <a:cubicBezTo>
                    <a:pt x="305" y="149"/>
                    <a:pt x="305" y="149"/>
                    <a:pt x="304" y="148"/>
                  </a:cubicBezTo>
                  <a:cubicBezTo>
                    <a:pt x="303" y="147"/>
                    <a:pt x="302" y="145"/>
                    <a:pt x="301" y="143"/>
                  </a:cubicBezTo>
                  <a:cubicBezTo>
                    <a:pt x="298" y="131"/>
                    <a:pt x="296" y="121"/>
                    <a:pt x="294" y="112"/>
                  </a:cubicBezTo>
                  <a:cubicBezTo>
                    <a:pt x="293" y="108"/>
                    <a:pt x="293" y="105"/>
                    <a:pt x="295" y="102"/>
                  </a:cubicBezTo>
                  <a:cubicBezTo>
                    <a:pt x="296" y="101"/>
                    <a:pt x="297" y="101"/>
                    <a:pt x="298" y="100"/>
                  </a:cubicBezTo>
                  <a:cubicBezTo>
                    <a:pt x="297" y="92"/>
                    <a:pt x="297" y="92"/>
                    <a:pt x="297" y="92"/>
                  </a:cubicBezTo>
                  <a:cubicBezTo>
                    <a:pt x="296" y="82"/>
                    <a:pt x="295" y="72"/>
                    <a:pt x="295" y="62"/>
                  </a:cubicBezTo>
                  <a:cubicBezTo>
                    <a:pt x="294" y="58"/>
                    <a:pt x="295" y="54"/>
                    <a:pt x="295" y="51"/>
                  </a:cubicBezTo>
                  <a:cubicBezTo>
                    <a:pt x="297" y="44"/>
                    <a:pt x="301" y="39"/>
                    <a:pt x="308" y="37"/>
                  </a:cubicBezTo>
                  <a:cubicBezTo>
                    <a:pt x="310" y="36"/>
                    <a:pt x="311" y="35"/>
                    <a:pt x="311" y="33"/>
                  </a:cubicBezTo>
                  <a:cubicBezTo>
                    <a:pt x="313" y="21"/>
                    <a:pt x="320" y="14"/>
                    <a:pt x="332" y="11"/>
                  </a:cubicBezTo>
                  <a:cubicBezTo>
                    <a:pt x="336" y="11"/>
                    <a:pt x="336" y="11"/>
                    <a:pt x="336" y="11"/>
                  </a:cubicBezTo>
                  <a:cubicBezTo>
                    <a:pt x="335" y="10"/>
                    <a:pt x="335" y="9"/>
                    <a:pt x="336" y="8"/>
                  </a:cubicBezTo>
                  <a:cubicBezTo>
                    <a:pt x="336" y="6"/>
                    <a:pt x="339" y="5"/>
                    <a:pt x="341" y="5"/>
                  </a:cubicBezTo>
                  <a:cubicBezTo>
                    <a:pt x="341" y="5"/>
                    <a:pt x="341" y="5"/>
                    <a:pt x="341" y="5"/>
                  </a:cubicBezTo>
                  <a:cubicBezTo>
                    <a:pt x="341" y="4"/>
                    <a:pt x="342" y="3"/>
                    <a:pt x="343" y="2"/>
                  </a:cubicBezTo>
                  <a:cubicBezTo>
                    <a:pt x="344" y="2"/>
                    <a:pt x="344" y="2"/>
                    <a:pt x="345" y="1"/>
                  </a:cubicBezTo>
                  <a:cubicBezTo>
                    <a:pt x="346" y="1"/>
                    <a:pt x="348" y="0"/>
                    <a:pt x="350" y="1"/>
                  </a:cubicBezTo>
                  <a:cubicBezTo>
                    <a:pt x="358" y="6"/>
                    <a:pt x="367" y="6"/>
                    <a:pt x="376" y="7"/>
                  </a:cubicBezTo>
                  <a:cubicBezTo>
                    <a:pt x="380" y="8"/>
                    <a:pt x="384" y="8"/>
                    <a:pt x="388" y="9"/>
                  </a:cubicBezTo>
                  <a:cubicBezTo>
                    <a:pt x="401" y="11"/>
                    <a:pt x="411" y="15"/>
                    <a:pt x="419" y="23"/>
                  </a:cubicBezTo>
                  <a:cubicBezTo>
                    <a:pt x="421" y="25"/>
                    <a:pt x="422" y="27"/>
                    <a:pt x="423" y="30"/>
                  </a:cubicBezTo>
                  <a:cubicBezTo>
                    <a:pt x="423" y="30"/>
                    <a:pt x="424" y="31"/>
                    <a:pt x="424" y="32"/>
                  </a:cubicBezTo>
                  <a:cubicBezTo>
                    <a:pt x="424" y="32"/>
                    <a:pt x="425" y="33"/>
                    <a:pt x="425" y="33"/>
                  </a:cubicBezTo>
                  <a:cubicBezTo>
                    <a:pt x="438" y="40"/>
                    <a:pt x="438" y="53"/>
                    <a:pt x="438" y="62"/>
                  </a:cubicBezTo>
                  <a:cubicBezTo>
                    <a:pt x="438" y="69"/>
                    <a:pt x="437" y="77"/>
                    <a:pt x="436" y="84"/>
                  </a:cubicBezTo>
                  <a:cubicBezTo>
                    <a:pt x="436" y="87"/>
                    <a:pt x="436" y="90"/>
                    <a:pt x="435" y="93"/>
                  </a:cubicBezTo>
                  <a:cubicBezTo>
                    <a:pt x="435" y="95"/>
                    <a:pt x="435" y="97"/>
                    <a:pt x="435" y="100"/>
                  </a:cubicBezTo>
                  <a:cubicBezTo>
                    <a:pt x="435" y="100"/>
                    <a:pt x="435" y="100"/>
                    <a:pt x="435" y="100"/>
                  </a:cubicBezTo>
                  <a:cubicBezTo>
                    <a:pt x="436" y="101"/>
                    <a:pt x="437" y="101"/>
                    <a:pt x="437" y="102"/>
                  </a:cubicBezTo>
                  <a:cubicBezTo>
                    <a:pt x="439" y="104"/>
                    <a:pt x="440" y="107"/>
                    <a:pt x="439" y="111"/>
                  </a:cubicBezTo>
                  <a:cubicBezTo>
                    <a:pt x="437" y="121"/>
                    <a:pt x="435" y="132"/>
                    <a:pt x="432" y="142"/>
                  </a:cubicBezTo>
                  <a:cubicBezTo>
                    <a:pt x="431" y="145"/>
                    <a:pt x="429" y="147"/>
                    <a:pt x="428" y="148"/>
                  </a:cubicBezTo>
                  <a:cubicBezTo>
                    <a:pt x="427" y="149"/>
                    <a:pt x="427" y="149"/>
                    <a:pt x="426" y="149"/>
                  </a:cubicBezTo>
                  <a:cubicBezTo>
                    <a:pt x="426" y="150"/>
                    <a:pt x="425" y="151"/>
                    <a:pt x="425" y="152"/>
                  </a:cubicBezTo>
                  <a:cubicBezTo>
                    <a:pt x="421" y="162"/>
                    <a:pt x="417" y="172"/>
                    <a:pt x="413" y="182"/>
                  </a:cubicBezTo>
                  <a:cubicBezTo>
                    <a:pt x="413" y="183"/>
                    <a:pt x="413" y="184"/>
                    <a:pt x="413" y="185"/>
                  </a:cubicBezTo>
                  <a:cubicBezTo>
                    <a:pt x="413" y="187"/>
                    <a:pt x="413" y="189"/>
                    <a:pt x="413" y="191"/>
                  </a:cubicBezTo>
                  <a:cubicBezTo>
                    <a:pt x="413" y="193"/>
                    <a:pt x="413" y="196"/>
                    <a:pt x="413" y="199"/>
                  </a:cubicBezTo>
                  <a:cubicBezTo>
                    <a:pt x="413" y="205"/>
                    <a:pt x="414" y="206"/>
                    <a:pt x="418" y="207"/>
                  </a:cubicBezTo>
                  <a:cubicBezTo>
                    <a:pt x="423" y="208"/>
                    <a:pt x="425" y="211"/>
                    <a:pt x="424" y="217"/>
                  </a:cubicBezTo>
                  <a:cubicBezTo>
                    <a:pt x="423" y="225"/>
                    <a:pt x="427" y="232"/>
                    <a:pt x="435" y="235"/>
                  </a:cubicBezTo>
                  <a:cubicBezTo>
                    <a:pt x="459" y="247"/>
                    <a:pt x="459" y="247"/>
                    <a:pt x="459" y="247"/>
                  </a:cubicBezTo>
                  <a:cubicBezTo>
                    <a:pt x="462" y="245"/>
                    <a:pt x="466" y="245"/>
                    <a:pt x="469" y="244"/>
                  </a:cubicBezTo>
                  <a:cubicBezTo>
                    <a:pt x="477" y="244"/>
                    <a:pt x="477" y="244"/>
                    <a:pt x="477" y="244"/>
                  </a:cubicBezTo>
                  <a:cubicBezTo>
                    <a:pt x="479" y="244"/>
                    <a:pt x="500" y="239"/>
                    <a:pt x="516" y="231"/>
                  </a:cubicBezTo>
                  <a:cubicBezTo>
                    <a:pt x="518" y="227"/>
                    <a:pt x="522" y="220"/>
                    <a:pt x="532" y="220"/>
                  </a:cubicBezTo>
                  <a:cubicBezTo>
                    <a:pt x="533" y="218"/>
                    <a:pt x="535" y="216"/>
                    <a:pt x="535" y="214"/>
                  </a:cubicBezTo>
                  <a:cubicBezTo>
                    <a:pt x="532" y="214"/>
                    <a:pt x="532" y="214"/>
                    <a:pt x="532" y="214"/>
                  </a:cubicBezTo>
                  <a:cubicBezTo>
                    <a:pt x="512" y="218"/>
                    <a:pt x="491" y="203"/>
                    <a:pt x="491" y="203"/>
                  </a:cubicBezTo>
                  <a:cubicBezTo>
                    <a:pt x="483" y="197"/>
                    <a:pt x="483" y="197"/>
                    <a:pt x="483" y="197"/>
                  </a:cubicBezTo>
                  <a:cubicBezTo>
                    <a:pt x="492" y="195"/>
                    <a:pt x="492" y="195"/>
                    <a:pt x="492" y="195"/>
                  </a:cubicBezTo>
                  <a:cubicBezTo>
                    <a:pt x="493" y="194"/>
                    <a:pt x="494" y="194"/>
                    <a:pt x="495" y="193"/>
                  </a:cubicBezTo>
                  <a:cubicBezTo>
                    <a:pt x="496" y="191"/>
                    <a:pt x="494" y="184"/>
                    <a:pt x="491" y="176"/>
                  </a:cubicBezTo>
                  <a:cubicBezTo>
                    <a:pt x="490" y="175"/>
                    <a:pt x="490" y="175"/>
                    <a:pt x="490" y="175"/>
                  </a:cubicBezTo>
                  <a:cubicBezTo>
                    <a:pt x="486" y="163"/>
                    <a:pt x="491" y="150"/>
                    <a:pt x="495" y="143"/>
                  </a:cubicBezTo>
                  <a:cubicBezTo>
                    <a:pt x="494" y="143"/>
                    <a:pt x="493" y="142"/>
                    <a:pt x="492" y="141"/>
                  </a:cubicBezTo>
                  <a:cubicBezTo>
                    <a:pt x="488" y="133"/>
                    <a:pt x="490" y="117"/>
                    <a:pt x="497" y="102"/>
                  </a:cubicBezTo>
                  <a:cubicBezTo>
                    <a:pt x="504" y="85"/>
                    <a:pt x="510" y="55"/>
                    <a:pt x="511" y="52"/>
                  </a:cubicBezTo>
                  <a:cubicBezTo>
                    <a:pt x="511" y="51"/>
                    <a:pt x="511" y="51"/>
                    <a:pt x="511" y="51"/>
                  </a:cubicBezTo>
                  <a:cubicBezTo>
                    <a:pt x="529" y="5"/>
                    <a:pt x="565" y="7"/>
                    <a:pt x="566" y="8"/>
                  </a:cubicBezTo>
                  <a:cubicBezTo>
                    <a:pt x="581" y="8"/>
                    <a:pt x="581" y="8"/>
                    <a:pt x="581" y="8"/>
                  </a:cubicBezTo>
                  <a:cubicBezTo>
                    <a:pt x="584" y="8"/>
                    <a:pt x="584" y="8"/>
                    <a:pt x="584" y="8"/>
                  </a:cubicBezTo>
                  <a:cubicBezTo>
                    <a:pt x="586" y="7"/>
                    <a:pt x="622" y="6"/>
                    <a:pt x="639" y="51"/>
                  </a:cubicBezTo>
                  <a:cubicBezTo>
                    <a:pt x="639" y="52"/>
                    <a:pt x="639" y="52"/>
                    <a:pt x="639" y="52"/>
                  </a:cubicBezTo>
                  <a:cubicBezTo>
                    <a:pt x="640" y="55"/>
                    <a:pt x="646" y="85"/>
                    <a:pt x="653" y="102"/>
                  </a:cubicBezTo>
                  <a:cubicBezTo>
                    <a:pt x="660" y="117"/>
                    <a:pt x="662" y="133"/>
                    <a:pt x="658" y="141"/>
                  </a:cubicBezTo>
                  <a:cubicBezTo>
                    <a:pt x="657" y="142"/>
                    <a:pt x="656" y="143"/>
                    <a:pt x="656" y="143"/>
                  </a:cubicBezTo>
                  <a:cubicBezTo>
                    <a:pt x="659" y="150"/>
                    <a:pt x="664" y="163"/>
                    <a:pt x="660" y="175"/>
                  </a:cubicBezTo>
                  <a:cubicBezTo>
                    <a:pt x="660" y="176"/>
                    <a:pt x="660" y="176"/>
                    <a:pt x="660" y="176"/>
                  </a:cubicBezTo>
                  <a:cubicBezTo>
                    <a:pt x="657" y="184"/>
                    <a:pt x="654" y="191"/>
                    <a:pt x="655" y="193"/>
                  </a:cubicBezTo>
                  <a:cubicBezTo>
                    <a:pt x="656" y="194"/>
                    <a:pt x="657" y="194"/>
                    <a:pt x="658" y="195"/>
                  </a:cubicBezTo>
                  <a:cubicBezTo>
                    <a:pt x="667" y="197"/>
                    <a:pt x="667" y="197"/>
                    <a:pt x="667" y="197"/>
                  </a:cubicBezTo>
                  <a:cubicBezTo>
                    <a:pt x="660" y="203"/>
                    <a:pt x="660" y="203"/>
                    <a:pt x="660" y="203"/>
                  </a:cubicBezTo>
                  <a:cubicBezTo>
                    <a:pt x="659" y="203"/>
                    <a:pt x="638" y="218"/>
                    <a:pt x="618" y="214"/>
                  </a:cubicBezTo>
                  <a:cubicBezTo>
                    <a:pt x="615" y="214"/>
                    <a:pt x="615" y="214"/>
                    <a:pt x="615" y="214"/>
                  </a:cubicBezTo>
                  <a:cubicBezTo>
                    <a:pt x="616" y="216"/>
                    <a:pt x="617" y="218"/>
                    <a:pt x="619" y="220"/>
                  </a:cubicBezTo>
                  <a:cubicBezTo>
                    <a:pt x="629" y="220"/>
                    <a:pt x="633" y="228"/>
                    <a:pt x="634" y="231"/>
                  </a:cubicBezTo>
                  <a:cubicBezTo>
                    <a:pt x="650" y="239"/>
                    <a:pt x="671" y="244"/>
                    <a:pt x="673" y="244"/>
                  </a:cubicBezTo>
                  <a:cubicBezTo>
                    <a:pt x="681" y="244"/>
                    <a:pt x="681" y="244"/>
                    <a:pt x="681" y="244"/>
                  </a:cubicBezTo>
                  <a:cubicBezTo>
                    <a:pt x="734" y="251"/>
                    <a:pt x="731" y="304"/>
                    <a:pt x="731" y="304"/>
                  </a:cubicBezTo>
                  <a:cubicBezTo>
                    <a:pt x="731" y="309"/>
                    <a:pt x="731" y="309"/>
                    <a:pt x="731" y="309"/>
                  </a:cubicBezTo>
                  <a:cubicBezTo>
                    <a:pt x="538" y="309"/>
                    <a:pt x="538" y="309"/>
                    <a:pt x="538" y="309"/>
                  </a:cubicBezTo>
                  <a:cubicBezTo>
                    <a:pt x="538" y="320"/>
                    <a:pt x="538" y="320"/>
                    <a:pt x="538" y="320"/>
                  </a:cubicBezTo>
                  <a:cubicBezTo>
                    <a:pt x="538" y="322"/>
                    <a:pt x="536" y="324"/>
                    <a:pt x="533" y="324"/>
                  </a:cubicBezTo>
                  <a:lnTo>
                    <a:pt x="199" y="324"/>
                  </a:lnTo>
                  <a:close/>
                  <a:moveTo>
                    <a:pt x="118" y="194"/>
                  </a:moveTo>
                  <a:cubicBezTo>
                    <a:pt x="117" y="194"/>
                    <a:pt x="117" y="194"/>
                    <a:pt x="117" y="194"/>
                  </a:cubicBezTo>
                  <a:cubicBezTo>
                    <a:pt x="115" y="194"/>
                    <a:pt x="114" y="196"/>
                    <a:pt x="112" y="198"/>
                  </a:cubicBezTo>
                  <a:cubicBezTo>
                    <a:pt x="110" y="202"/>
                    <a:pt x="102" y="208"/>
                    <a:pt x="91" y="213"/>
                  </a:cubicBezTo>
                  <a:cubicBezTo>
                    <a:pt x="91" y="213"/>
                    <a:pt x="90" y="213"/>
                    <a:pt x="90" y="214"/>
                  </a:cubicBezTo>
                  <a:cubicBezTo>
                    <a:pt x="90" y="214"/>
                    <a:pt x="90" y="214"/>
                    <a:pt x="90" y="214"/>
                  </a:cubicBezTo>
                  <a:cubicBezTo>
                    <a:pt x="88" y="215"/>
                    <a:pt x="88" y="215"/>
                    <a:pt x="88" y="215"/>
                  </a:cubicBezTo>
                  <a:cubicBezTo>
                    <a:pt x="34" y="237"/>
                    <a:pt x="34" y="237"/>
                    <a:pt x="34" y="237"/>
                  </a:cubicBezTo>
                  <a:cubicBezTo>
                    <a:pt x="32" y="238"/>
                    <a:pt x="30" y="238"/>
                    <a:pt x="29" y="239"/>
                  </a:cubicBezTo>
                  <a:cubicBezTo>
                    <a:pt x="20" y="242"/>
                    <a:pt x="12" y="245"/>
                    <a:pt x="12" y="257"/>
                  </a:cubicBezTo>
                  <a:cubicBezTo>
                    <a:pt x="3" y="304"/>
                    <a:pt x="3" y="304"/>
                    <a:pt x="3" y="304"/>
                  </a:cubicBezTo>
                  <a:cubicBezTo>
                    <a:pt x="3" y="304"/>
                    <a:pt x="3" y="305"/>
                    <a:pt x="4" y="305"/>
                  </a:cubicBezTo>
                  <a:cubicBezTo>
                    <a:pt x="4" y="305"/>
                    <a:pt x="4" y="306"/>
                    <a:pt x="5" y="306"/>
                  </a:cubicBezTo>
                  <a:cubicBezTo>
                    <a:pt x="198" y="306"/>
                    <a:pt x="198" y="306"/>
                    <a:pt x="198" y="306"/>
                  </a:cubicBezTo>
                  <a:cubicBezTo>
                    <a:pt x="198" y="320"/>
                    <a:pt x="198" y="320"/>
                    <a:pt x="198" y="320"/>
                  </a:cubicBezTo>
                  <a:cubicBezTo>
                    <a:pt x="198" y="320"/>
                    <a:pt x="198" y="320"/>
                    <a:pt x="198" y="321"/>
                  </a:cubicBezTo>
                  <a:cubicBezTo>
                    <a:pt x="198" y="321"/>
                    <a:pt x="199" y="321"/>
                    <a:pt x="199" y="321"/>
                  </a:cubicBezTo>
                  <a:cubicBezTo>
                    <a:pt x="533" y="321"/>
                    <a:pt x="533" y="321"/>
                    <a:pt x="533" y="321"/>
                  </a:cubicBezTo>
                  <a:cubicBezTo>
                    <a:pt x="534" y="321"/>
                    <a:pt x="535" y="321"/>
                    <a:pt x="535" y="320"/>
                  </a:cubicBezTo>
                  <a:cubicBezTo>
                    <a:pt x="535" y="306"/>
                    <a:pt x="535" y="306"/>
                    <a:pt x="535" y="306"/>
                  </a:cubicBezTo>
                  <a:cubicBezTo>
                    <a:pt x="728" y="306"/>
                    <a:pt x="728" y="306"/>
                    <a:pt x="728" y="306"/>
                  </a:cubicBezTo>
                  <a:cubicBezTo>
                    <a:pt x="728" y="304"/>
                    <a:pt x="728" y="304"/>
                    <a:pt x="728" y="304"/>
                  </a:cubicBezTo>
                  <a:cubicBezTo>
                    <a:pt x="728" y="304"/>
                    <a:pt x="730" y="254"/>
                    <a:pt x="681" y="247"/>
                  </a:cubicBezTo>
                  <a:cubicBezTo>
                    <a:pt x="673" y="247"/>
                    <a:pt x="673" y="247"/>
                    <a:pt x="673" y="247"/>
                  </a:cubicBezTo>
                  <a:cubicBezTo>
                    <a:pt x="670" y="246"/>
                    <a:pt x="649" y="242"/>
                    <a:pt x="632" y="233"/>
                  </a:cubicBezTo>
                  <a:cubicBezTo>
                    <a:pt x="632" y="233"/>
                    <a:pt x="632" y="233"/>
                    <a:pt x="632" y="233"/>
                  </a:cubicBezTo>
                  <a:cubicBezTo>
                    <a:pt x="631" y="232"/>
                    <a:pt x="631" y="232"/>
                    <a:pt x="631" y="232"/>
                  </a:cubicBezTo>
                  <a:cubicBezTo>
                    <a:pt x="631" y="231"/>
                    <a:pt x="627" y="223"/>
                    <a:pt x="618" y="223"/>
                  </a:cubicBezTo>
                  <a:cubicBezTo>
                    <a:pt x="617" y="223"/>
                    <a:pt x="617" y="223"/>
                    <a:pt x="617" y="223"/>
                  </a:cubicBezTo>
                  <a:cubicBezTo>
                    <a:pt x="617" y="222"/>
                    <a:pt x="617" y="222"/>
                    <a:pt x="617" y="222"/>
                  </a:cubicBezTo>
                  <a:cubicBezTo>
                    <a:pt x="614" y="220"/>
                    <a:pt x="613" y="217"/>
                    <a:pt x="612" y="214"/>
                  </a:cubicBezTo>
                  <a:cubicBezTo>
                    <a:pt x="612" y="214"/>
                    <a:pt x="612" y="214"/>
                    <a:pt x="612" y="214"/>
                  </a:cubicBezTo>
                  <a:cubicBezTo>
                    <a:pt x="612" y="211"/>
                    <a:pt x="612" y="211"/>
                    <a:pt x="612" y="211"/>
                  </a:cubicBezTo>
                  <a:cubicBezTo>
                    <a:pt x="619" y="211"/>
                    <a:pt x="619" y="211"/>
                    <a:pt x="619" y="211"/>
                  </a:cubicBezTo>
                  <a:cubicBezTo>
                    <a:pt x="638" y="215"/>
                    <a:pt x="657" y="201"/>
                    <a:pt x="658" y="200"/>
                  </a:cubicBezTo>
                  <a:cubicBezTo>
                    <a:pt x="660" y="199"/>
                    <a:pt x="660" y="199"/>
                    <a:pt x="660" y="199"/>
                  </a:cubicBezTo>
                  <a:cubicBezTo>
                    <a:pt x="657" y="198"/>
                    <a:pt x="657" y="198"/>
                    <a:pt x="657" y="198"/>
                  </a:cubicBezTo>
                  <a:cubicBezTo>
                    <a:pt x="654" y="197"/>
                    <a:pt x="653" y="195"/>
                    <a:pt x="653" y="194"/>
                  </a:cubicBezTo>
                  <a:cubicBezTo>
                    <a:pt x="651" y="191"/>
                    <a:pt x="653" y="185"/>
                    <a:pt x="657" y="175"/>
                  </a:cubicBezTo>
                  <a:cubicBezTo>
                    <a:pt x="657" y="174"/>
                    <a:pt x="657" y="174"/>
                    <a:pt x="657" y="174"/>
                  </a:cubicBezTo>
                  <a:cubicBezTo>
                    <a:pt x="661" y="162"/>
                    <a:pt x="655" y="149"/>
                    <a:pt x="652" y="144"/>
                  </a:cubicBezTo>
                  <a:cubicBezTo>
                    <a:pt x="652" y="143"/>
                    <a:pt x="652" y="143"/>
                    <a:pt x="652" y="143"/>
                  </a:cubicBezTo>
                  <a:cubicBezTo>
                    <a:pt x="653" y="142"/>
                    <a:pt x="653" y="142"/>
                    <a:pt x="653" y="142"/>
                  </a:cubicBezTo>
                  <a:cubicBezTo>
                    <a:pt x="654" y="141"/>
                    <a:pt x="654" y="140"/>
                    <a:pt x="655" y="139"/>
                  </a:cubicBezTo>
                  <a:cubicBezTo>
                    <a:pt x="659" y="132"/>
                    <a:pt x="657" y="117"/>
                    <a:pt x="651" y="103"/>
                  </a:cubicBezTo>
                  <a:cubicBezTo>
                    <a:pt x="643" y="86"/>
                    <a:pt x="637" y="56"/>
                    <a:pt x="636" y="53"/>
                  </a:cubicBezTo>
                  <a:cubicBezTo>
                    <a:pt x="636" y="52"/>
                    <a:pt x="636" y="52"/>
                    <a:pt x="636" y="52"/>
                  </a:cubicBezTo>
                  <a:cubicBezTo>
                    <a:pt x="620" y="9"/>
                    <a:pt x="586" y="10"/>
                    <a:pt x="584" y="11"/>
                  </a:cubicBezTo>
                  <a:cubicBezTo>
                    <a:pt x="584" y="11"/>
                    <a:pt x="584" y="11"/>
                    <a:pt x="584" y="11"/>
                  </a:cubicBezTo>
                  <a:cubicBezTo>
                    <a:pt x="584" y="11"/>
                    <a:pt x="584" y="11"/>
                    <a:pt x="584" y="11"/>
                  </a:cubicBezTo>
                  <a:cubicBezTo>
                    <a:pt x="581" y="11"/>
                    <a:pt x="581" y="11"/>
                    <a:pt x="581" y="11"/>
                  </a:cubicBezTo>
                  <a:cubicBezTo>
                    <a:pt x="566" y="11"/>
                    <a:pt x="566" y="11"/>
                    <a:pt x="566" y="11"/>
                  </a:cubicBezTo>
                  <a:cubicBezTo>
                    <a:pt x="565" y="10"/>
                    <a:pt x="531" y="9"/>
                    <a:pt x="514" y="52"/>
                  </a:cubicBezTo>
                  <a:cubicBezTo>
                    <a:pt x="514" y="53"/>
                    <a:pt x="514" y="53"/>
                    <a:pt x="514" y="53"/>
                  </a:cubicBezTo>
                  <a:cubicBezTo>
                    <a:pt x="513" y="56"/>
                    <a:pt x="507" y="86"/>
                    <a:pt x="500" y="103"/>
                  </a:cubicBezTo>
                  <a:cubicBezTo>
                    <a:pt x="493" y="117"/>
                    <a:pt x="491" y="132"/>
                    <a:pt x="495" y="139"/>
                  </a:cubicBezTo>
                  <a:cubicBezTo>
                    <a:pt x="496" y="140"/>
                    <a:pt x="497" y="141"/>
                    <a:pt x="497" y="142"/>
                  </a:cubicBezTo>
                  <a:cubicBezTo>
                    <a:pt x="498" y="143"/>
                    <a:pt x="498" y="143"/>
                    <a:pt x="498" y="143"/>
                  </a:cubicBezTo>
                  <a:cubicBezTo>
                    <a:pt x="498" y="144"/>
                    <a:pt x="498" y="144"/>
                    <a:pt x="498" y="144"/>
                  </a:cubicBezTo>
                  <a:cubicBezTo>
                    <a:pt x="495" y="149"/>
                    <a:pt x="489" y="162"/>
                    <a:pt x="493" y="174"/>
                  </a:cubicBezTo>
                  <a:cubicBezTo>
                    <a:pt x="493" y="175"/>
                    <a:pt x="493" y="175"/>
                    <a:pt x="493" y="175"/>
                  </a:cubicBezTo>
                  <a:cubicBezTo>
                    <a:pt x="497" y="185"/>
                    <a:pt x="499" y="191"/>
                    <a:pt x="498" y="194"/>
                  </a:cubicBezTo>
                  <a:cubicBezTo>
                    <a:pt x="497" y="195"/>
                    <a:pt x="496" y="197"/>
                    <a:pt x="493" y="198"/>
                  </a:cubicBezTo>
                  <a:cubicBezTo>
                    <a:pt x="490" y="199"/>
                    <a:pt x="490" y="199"/>
                    <a:pt x="490" y="199"/>
                  </a:cubicBezTo>
                  <a:cubicBezTo>
                    <a:pt x="492" y="200"/>
                    <a:pt x="492" y="200"/>
                    <a:pt x="492" y="200"/>
                  </a:cubicBezTo>
                  <a:cubicBezTo>
                    <a:pt x="493" y="201"/>
                    <a:pt x="512" y="215"/>
                    <a:pt x="531" y="212"/>
                  </a:cubicBezTo>
                  <a:cubicBezTo>
                    <a:pt x="539" y="211"/>
                    <a:pt x="539" y="211"/>
                    <a:pt x="539" y="211"/>
                  </a:cubicBezTo>
                  <a:cubicBezTo>
                    <a:pt x="538" y="214"/>
                    <a:pt x="538" y="214"/>
                    <a:pt x="538" y="214"/>
                  </a:cubicBezTo>
                  <a:cubicBezTo>
                    <a:pt x="538" y="217"/>
                    <a:pt x="536" y="220"/>
                    <a:pt x="533" y="222"/>
                  </a:cubicBezTo>
                  <a:cubicBezTo>
                    <a:pt x="533" y="223"/>
                    <a:pt x="533" y="223"/>
                    <a:pt x="533" y="223"/>
                  </a:cubicBezTo>
                  <a:cubicBezTo>
                    <a:pt x="532" y="223"/>
                    <a:pt x="532" y="223"/>
                    <a:pt x="532" y="223"/>
                  </a:cubicBezTo>
                  <a:cubicBezTo>
                    <a:pt x="524" y="223"/>
                    <a:pt x="520" y="229"/>
                    <a:pt x="519" y="232"/>
                  </a:cubicBezTo>
                  <a:cubicBezTo>
                    <a:pt x="519" y="233"/>
                    <a:pt x="519" y="233"/>
                    <a:pt x="519" y="233"/>
                  </a:cubicBezTo>
                  <a:cubicBezTo>
                    <a:pt x="518" y="233"/>
                    <a:pt x="518" y="233"/>
                    <a:pt x="518" y="233"/>
                  </a:cubicBezTo>
                  <a:cubicBezTo>
                    <a:pt x="501" y="242"/>
                    <a:pt x="480" y="246"/>
                    <a:pt x="478" y="247"/>
                  </a:cubicBezTo>
                  <a:cubicBezTo>
                    <a:pt x="469" y="247"/>
                    <a:pt x="469" y="247"/>
                    <a:pt x="469" y="247"/>
                  </a:cubicBezTo>
                  <a:cubicBezTo>
                    <a:pt x="466" y="248"/>
                    <a:pt x="463" y="248"/>
                    <a:pt x="459" y="250"/>
                  </a:cubicBezTo>
                  <a:cubicBezTo>
                    <a:pt x="459" y="250"/>
                    <a:pt x="459" y="250"/>
                    <a:pt x="459" y="250"/>
                  </a:cubicBezTo>
                  <a:cubicBezTo>
                    <a:pt x="433" y="238"/>
                    <a:pt x="433" y="238"/>
                    <a:pt x="433" y="238"/>
                  </a:cubicBezTo>
                  <a:cubicBezTo>
                    <a:pt x="424" y="234"/>
                    <a:pt x="420" y="226"/>
                    <a:pt x="422" y="216"/>
                  </a:cubicBezTo>
                  <a:cubicBezTo>
                    <a:pt x="422" y="213"/>
                    <a:pt x="421" y="210"/>
                    <a:pt x="418" y="210"/>
                  </a:cubicBezTo>
                  <a:cubicBezTo>
                    <a:pt x="412" y="209"/>
                    <a:pt x="410" y="206"/>
                    <a:pt x="410" y="199"/>
                  </a:cubicBezTo>
                  <a:cubicBezTo>
                    <a:pt x="410" y="196"/>
                    <a:pt x="410" y="194"/>
                    <a:pt x="410" y="191"/>
                  </a:cubicBezTo>
                  <a:cubicBezTo>
                    <a:pt x="410" y="189"/>
                    <a:pt x="410" y="187"/>
                    <a:pt x="410" y="185"/>
                  </a:cubicBezTo>
                  <a:cubicBezTo>
                    <a:pt x="410" y="183"/>
                    <a:pt x="410" y="182"/>
                    <a:pt x="411" y="181"/>
                  </a:cubicBezTo>
                  <a:cubicBezTo>
                    <a:pt x="414" y="171"/>
                    <a:pt x="418" y="161"/>
                    <a:pt x="422" y="151"/>
                  </a:cubicBezTo>
                  <a:cubicBezTo>
                    <a:pt x="422" y="150"/>
                    <a:pt x="423" y="149"/>
                    <a:pt x="424" y="148"/>
                  </a:cubicBezTo>
                  <a:cubicBezTo>
                    <a:pt x="424" y="147"/>
                    <a:pt x="425" y="146"/>
                    <a:pt x="426" y="146"/>
                  </a:cubicBezTo>
                  <a:cubicBezTo>
                    <a:pt x="427" y="145"/>
                    <a:pt x="428" y="143"/>
                    <a:pt x="429" y="142"/>
                  </a:cubicBezTo>
                  <a:cubicBezTo>
                    <a:pt x="432" y="131"/>
                    <a:pt x="434" y="120"/>
                    <a:pt x="436" y="110"/>
                  </a:cubicBezTo>
                  <a:cubicBezTo>
                    <a:pt x="437" y="108"/>
                    <a:pt x="436" y="105"/>
                    <a:pt x="435" y="104"/>
                  </a:cubicBezTo>
                  <a:cubicBezTo>
                    <a:pt x="434" y="103"/>
                    <a:pt x="434" y="103"/>
                    <a:pt x="433" y="102"/>
                  </a:cubicBezTo>
                  <a:cubicBezTo>
                    <a:pt x="432" y="102"/>
                    <a:pt x="432" y="102"/>
                    <a:pt x="432" y="102"/>
                  </a:cubicBezTo>
                  <a:cubicBezTo>
                    <a:pt x="432" y="99"/>
                    <a:pt x="432" y="99"/>
                    <a:pt x="432" y="99"/>
                  </a:cubicBezTo>
                  <a:cubicBezTo>
                    <a:pt x="432" y="97"/>
                    <a:pt x="432" y="95"/>
                    <a:pt x="432" y="93"/>
                  </a:cubicBezTo>
                  <a:cubicBezTo>
                    <a:pt x="433" y="90"/>
                    <a:pt x="433" y="87"/>
                    <a:pt x="433" y="84"/>
                  </a:cubicBezTo>
                  <a:cubicBezTo>
                    <a:pt x="434" y="76"/>
                    <a:pt x="435" y="69"/>
                    <a:pt x="435" y="62"/>
                  </a:cubicBezTo>
                  <a:cubicBezTo>
                    <a:pt x="435" y="54"/>
                    <a:pt x="435" y="42"/>
                    <a:pt x="423" y="36"/>
                  </a:cubicBezTo>
                  <a:cubicBezTo>
                    <a:pt x="422" y="35"/>
                    <a:pt x="422" y="35"/>
                    <a:pt x="422" y="35"/>
                  </a:cubicBezTo>
                  <a:cubicBezTo>
                    <a:pt x="422" y="35"/>
                    <a:pt x="422" y="35"/>
                    <a:pt x="422" y="35"/>
                  </a:cubicBezTo>
                  <a:cubicBezTo>
                    <a:pt x="422" y="34"/>
                    <a:pt x="422" y="34"/>
                    <a:pt x="422" y="33"/>
                  </a:cubicBezTo>
                  <a:cubicBezTo>
                    <a:pt x="421" y="33"/>
                    <a:pt x="421" y="32"/>
                    <a:pt x="420" y="31"/>
                  </a:cubicBezTo>
                  <a:cubicBezTo>
                    <a:pt x="419" y="29"/>
                    <a:pt x="418" y="27"/>
                    <a:pt x="416" y="25"/>
                  </a:cubicBezTo>
                  <a:cubicBezTo>
                    <a:pt x="409" y="18"/>
                    <a:pt x="400" y="13"/>
                    <a:pt x="387" y="11"/>
                  </a:cubicBezTo>
                  <a:cubicBezTo>
                    <a:pt x="384" y="11"/>
                    <a:pt x="380" y="11"/>
                    <a:pt x="376" y="10"/>
                  </a:cubicBezTo>
                  <a:cubicBezTo>
                    <a:pt x="366" y="9"/>
                    <a:pt x="357" y="9"/>
                    <a:pt x="348" y="4"/>
                  </a:cubicBezTo>
                  <a:cubicBezTo>
                    <a:pt x="348" y="3"/>
                    <a:pt x="347" y="4"/>
                    <a:pt x="346" y="4"/>
                  </a:cubicBezTo>
                  <a:cubicBezTo>
                    <a:pt x="346" y="4"/>
                    <a:pt x="345" y="4"/>
                    <a:pt x="345" y="5"/>
                  </a:cubicBezTo>
                  <a:cubicBezTo>
                    <a:pt x="344" y="5"/>
                    <a:pt x="344" y="5"/>
                    <a:pt x="344" y="6"/>
                  </a:cubicBezTo>
                  <a:cubicBezTo>
                    <a:pt x="344" y="6"/>
                    <a:pt x="344" y="6"/>
                    <a:pt x="344" y="7"/>
                  </a:cubicBezTo>
                  <a:cubicBezTo>
                    <a:pt x="345" y="9"/>
                    <a:pt x="345" y="9"/>
                    <a:pt x="345" y="9"/>
                  </a:cubicBezTo>
                  <a:cubicBezTo>
                    <a:pt x="340" y="8"/>
                    <a:pt x="340" y="8"/>
                    <a:pt x="340" y="8"/>
                  </a:cubicBezTo>
                  <a:cubicBezTo>
                    <a:pt x="339" y="8"/>
                    <a:pt x="339" y="8"/>
                    <a:pt x="338" y="9"/>
                  </a:cubicBezTo>
                  <a:cubicBezTo>
                    <a:pt x="338" y="10"/>
                    <a:pt x="338" y="10"/>
                    <a:pt x="339" y="11"/>
                  </a:cubicBezTo>
                  <a:cubicBezTo>
                    <a:pt x="341" y="13"/>
                    <a:pt x="341" y="13"/>
                    <a:pt x="341" y="13"/>
                  </a:cubicBezTo>
                  <a:cubicBezTo>
                    <a:pt x="333" y="14"/>
                    <a:pt x="333" y="14"/>
                    <a:pt x="333" y="14"/>
                  </a:cubicBezTo>
                  <a:cubicBezTo>
                    <a:pt x="322" y="17"/>
                    <a:pt x="316" y="23"/>
                    <a:pt x="314" y="33"/>
                  </a:cubicBezTo>
                  <a:cubicBezTo>
                    <a:pt x="314" y="37"/>
                    <a:pt x="312" y="39"/>
                    <a:pt x="309" y="40"/>
                  </a:cubicBezTo>
                  <a:cubicBezTo>
                    <a:pt x="303" y="41"/>
                    <a:pt x="299" y="45"/>
                    <a:pt x="298" y="52"/>
                  </a:cubicBezTo>
                  <a:cubicBezTo>
                    <a:pt x="298" y="54"/>
                    <a:pt x="297" y="58"/>
                    <a:pt x="298" y="62"/>
                  </a:cubicBezTo>
                  <a:cubicBezTo>
                    <a:pt x="298" y="72"/>
                    <a:pt x="299" y="82"/>
                    <a:pt x="300" y="92"/>
                  </a:cubicBezTo>
                  <a:cubicBezTo>
                    <a:pt x="301" y="102"/>
                    <a:pt x="301" y="102"/>
                    <a:pt x="301" y="102"/>
                  </a:cubicBezTo>
                  <a:cubicBezTo>
                    <a:pt x="300" y="102"/>
                    <a:pt x="300" y="102"/>
                    <a:pt x="300" y="102"/>
                  </a:cubicBezTo>
                  <a:cubicBezTo>
                    <a:pt x="299" y="103"/>
                    <a:pt x="298" y="103"/>
                    <a:pt x="297" y="104"/>
                  </a:cubicBezTo>
                  <a:cubicBezTo>
                    <a:pt x="296" y="106"/>
                    <a:pt x="296" y="108"/>
                    <a:pt x="297" y="111"/>
                  </a:cubicBezTo>
                  <a:cubicBezTo>
                    <a:pt x="298" y="121"/>
                    <a:pt x="301" y="131"/>
                    <a:pt x="304" y="142"/>
                  </a:cubicBezTo>
                  <a:cubicBezTo>
                    <a:pt x="304" y="144"/>
                    <a:pt x="305" y="145"/>
                    <a:pt x="306" y="146"/>
                  </a:cubicBezTo>
                  <a:cubicBezTo>
                    <a:pt x="307" y="146"/>
                    <a:pt x="307" y="147"/>
                    <a:pt x="307" y="147"/>
                  </a:cubicBezTo>
                  <a:cubicBezTo>
                    <a:pt x="308" y="148"/>
                    <a:pt x="308" y="148"/>
                    <a:pt x="309" y="149"/>
                  </a:cubicBezTo>
                  <a:cubicBezTo>
                    <a:pt x="310" y="150"/>
                    <a:pt x="310" y="150"/>
                    <a:pt x="311" y="151"/>
                  </a:cubicBezTo>
                  <a:cubicBezTo>
                    <a:pt x="311" y="154"/>
                    <a:pt x="312" y="156"/>
                    <a:pt x="313" y="159"/>
                  </a:cubicBezTo>
                  <a:cubicBezTo>
                    <a:pt x="314" y="163"/>
                    <a:pt x="316" y="168"/>
                    <a:pt x="318" y="173"/>
                  </a:cubicBezTo>
                  <a:cubicBezTo>
                    <a:pt x="322" y="180"/>
                    <a:pt x="323" y="188"/>
                    <a:pt x="323" y="196"/>
                  </a:cubicBezTo>
                  <a:cubicBezTo>
                    <a:pt x="323" y="205"/>
                    <a:pt x="321" y="209"/>
                    <a:pt x="313" y="211"/>
                  </a:cubicBezTo>
                  <a:cubicBezTo>
                    <a:pt x="313" y="211"/>
                    <a:pt x="312" y="211"/>
                    <a:pt x="312" y="211"/>
                  </a:cubicBezTo>
                  <a:cubicBezTo>
                    <a:pt x="311" y="212"/>
                    <a:pt x="311" y="212"/>
                    <a:pt x="311" y="213"/>
                  </a:cubicBezTo>
                  <a:cubicBezTo>
                    <a:pt x="311" y="214"/>
                    <a:pt x="311" y="214"/>
                    <a:pt x="311" y="214"/>
                  </a:cubicBezTo>
                  <a:cubicBezTo>
                    <a:pt x="311" y="214"/>
                    <a:pt x="311" y="215"/>
                    <a:pt x="311" y="216"/>
                  </a:cubicBezTo>
                  <a:cubicBezTo>
                    <a:pt x="313" y="224"/>
                    <a:pt x="308" y="234"/>
                    <a:pt x="300" y="237"/>
                  </a:cubicBezTo>
                  <a:cubicBezTo>
                    <a:pt x="299" y="238"/>
                    <a:pt x="299" y="238"/>
                    <a:pt x="299" y="238"/>
                  </a:cubicBezTo>
                  <a:cubicBezTo>
                    <a:pt x="298" y="237"/>
                    <a:pt x="298" y="237"/>
                    <a:pt x="298" y="237"/>
                  </a:cubicBezTo>
                  <a:cubicBezTo>
                    <a:pt x="297" y="237"/>
                    <a:pt x="297" y="237"/>
                    <a:pt x="296" y="237"/>
                  </a:cubicBezTo>
                  <a:cubicBezTo>
                    <a:pt x="242" y="215"/>
                    <a:pt x="242" y="215"/>
                    <a:pt x="242" y="215"/>
                  </a:cubicBezTo>
                  <a:cubicBezTo>
                    <a:pt x="241" y="215"/>
                    <a:pt x="241" y="215"/>
                    <a:pt x="240" y="214"/>
                  </a:cubicBezTo>
                  <a:cubicBezTo>
                    <a:pt x="239" y="214"/>
                    <a:pt x="239" y="214"/>
                    <a:pt x="239" y="214"/>
                  </a:cubicBezTo>
                  <a:cubicBezTo>
                    <a:pt x="230" y="210"/>
                    <a:pt x="222" y="204"/>
                    <a:pt x="219" y="200"/>
                  </a:cubicBezTo>
                  <a:cubicBezTo>
                    <a:pt x="219" y="201"/>
                    <a:pt x="219" y="201"/>
                    <a:pt x="219" y="201"/>
                  </a:cubicBezTo>
                  <a:cubicBezTo>
                    <a:pt x="218" y="199"/>
                    <a:pt x="218" y="199"/>
                    <a:pt x="218" y="199"/>
                  </a:cubicBezTo>
                  <a:cubicBezTo>
                    <a:pt x="218" y="199"/>
                    <a:pt x="218" y="199"/>
                    <a:pt x="218" y="199"/>
                  </a:cubicBezTo>
                  <a:cubicBezTo>
                    <a:pt x="216" y="196"/>
                    <a:pt x="215" y="195"/>
                    <a:pt x="213" y="195"/>
                  </a:cubicBezTo>
                  <a:cubicBezTo>
                    <a:pt x="212" y="195"/>
                    <a:pt x="212" y="195"/>
                    <a:pt x="212" y="195"/>
                  </a:cubicBezTo>
                  <a:cubicBezTo>
                    <a:pt x="211" y="194"/>
                    <a:pt x="211" y="194"/>
                    <a:pt x="211" y="194"/>
                  </a:cubicBezTo>
                  <a:cubicBezTo>
                    <a:pt x="210" y="190"/>
                    <a:pt x="208" y="183"/>
                    <a:pt x="208" y="182"/>
                  </a:cubicBezTo>
                  <a:cubicBezTo>
                    <a:pt x="207" y="181"/>
                    <a:pt x="207" y="181"/>
                    <a:pt x="207" y="181"/>
                  </a:cubicBezTo>
                  <a:cubicBezTo>
                    <a:pt x="206" y="180"/>
                    <a:pt x="206" y="180"/>
                    <a:pt x="206" y="180"/>
                  </a:cubicBezTo>
                  <a:cubicBezTo>
                    <a:pt x="206" y="170"/>
                    <a:pt x="206" y="170"/>
                    <a:pt x="206" y="170"/>
                  </a:cubicBezTo>
                  <a:cubicBezTo>
                    <a:pt x="208" y="168"/>
                    <a:pt x="208" y="168"/>
                    <a:pt x="208" y="168"/>
                  </a:cubicBezTo>
                  <a:cubicBezTo>
                    <a:pt x="211" y="165"/>
                    <a:pt x="212" y="161"/>
                    <a:pt x="213" y="156"/>
                  </a:cubicBezTo>
                  <a:cubicBezTo>
                    <a:pt x="213" y="153"/>
                    <a:pt x="214" y="151"/>
                    <a:pt x="214" y="151"/>
                  </a:cubicBezTo>
                  <a:cubicBezTo>
                    <a:pt x="214" y="150"/>
                    <a:pt x="215" y="150"/>
                    <a:pt x="215" y="149"/>
                  </a:cubicBezTo>
                  <a:cubicBezTo>
                    <a:pt x="217" y="147"/>
                    <a:pt x="220" y="145"/>
                    <a:pt x="223" y="135"/>
                  </a:cubicBezTo>
                  <a:cubicBezTo>
                    <a:pt x="230" y="112"/>
                    <a:pt x="229" y="107"/>
                    <a:pt x="227" y="105"/>
                  </a:cubicBezTo>
                  <a:cubicBezTo>
                    <a:pt x="227" y="104"/>
                    <a:pt x="226" y="104"/>
                    <a:pt x="225" y="104"/>
                  </a:cubicBezTo>
                  <a:cubicBezTo>
                    <a:pt x="223" y="103"/>
                    <a:pt x="223" y="103"/>
                    <a:pt x="223" y="103"/>
                  </a:cubicBezTo>
                  <a:cubicBezTo>
                    <a:pt x="224" y="102"/>
                    <a:pt x="224" y="102"/>
                    <a:pt x="224" y="102"/>
                  </a:cubicBezTo>
                  <a:cubicBezTo>
                    <a:pt x="225" y="95"/>
                    <a:pt x="225" y="89"/>
                    <a:pt x="226" y="85"/>
                  </a:cubicBezTo>
                  <a:cubicBezTo>
                    <a:pt x="226" y="76"/>
                    <a:pt x="225" y="50"/>
                    <a:pt x="219" y="40"/>
                  </a:cubicBezTo>
                  <a:cubicBezTo>
                    <a:pt x="214" y="33"/>
                    <a:pt x="206" y="27"/>
                    <a:pt x="201" y="24"/>
                  </a:cubicBezTo>
                  <a:cubicBezTo>
                    <a:pt x="197" y="21"/>
                    <a:pt x="193" y="19"/>
                    <a:pt x="189" y="17"/>
                  </a:cubicBezTo>
                  <a:cubicBezTo>
                    <a:pt x="178" y="13"/>
                    <a:pt x="145" y="15"/>
                    <a:pt x="135" y="17"/>
                  </a:cubicBezTo>
                  <a:cubicBezTo>
                    <a:pt x="120" y="20"/>
                    <a:pt x="112" y="30"/>
                    <a:pt x="107" y="38"/>
                  </a:cubicBezTo>
                  <a:cubicBezTo>
                    <a:pt x="101" y="48"/>
                    <a:pt x="99" y="76"/>
                    <a:pt x="99" y="85"/>
                  </a:cubicBezTo>
                  <a:cubicBezTo>
                    <a:pt x="100" y="88"/>
                    <a:pt x="101" y="91"/>
                    <a:pt x="101" y="95"/>
                  </a:cubicBezTo>
                  <a:cubicBezTo>
                    <a:pt x="102" y="97"/>
                    <a:pt x="103" y="100"/>
                    <a:pt x="103" y="101"/>
                  </a:cubicBezTo>
                  <a:cubicBezTo>
                    <a:pt x="103" y="102"/>
                    <a:pt x="103" y="102"/>
                    <a:pt x="103" y="103"/>
                  </a:cubicBezTo>
                  <a:cubicBezTo>
                    <a:pt x="103" y="104"/>
                    <a:pt x="103" y="104"/>
                    <a:pt x="103" y="104"/>
                  </a:cubicBezTo>
                  <a:cubicBezTo>
                    <a:pt x="103" y="104"/>
                    <a:pt x="103" y="104"/>
                    <a:pt x="103" y="104"/>
                  </a:cubicBezTo>
                  <a:cubicBezTo>
                    <a:pt x="102" y="104"/>
                    <a:pt x="102" y="105"/>
                    <a:pt x="102" y="105"/>
                  </a:cubicBezTo>
                  <a:cubicBezTo>
                    <a:pt x="100" y="107"/>
                    <a:pt x="99" y="112"/>
                    <a:pt x="106" y="135"/>
                  </a:cubicBezTo>
                  <a:cubicBezTo>
                    <a:pt x="109" y="145"/>
                    <a:pt x="112" y="147"/>
                    <a:pt x="114" y="149"/>
                  </a:cubicBezTo>
                  <a:cubicBezTo>
                    <a:pt x="114" y="150"/>
                    <a:pt x="115" y="150"/>
                    <a:pt x="115" y="151"/>
                  </a:cubicBezTo>
                  <a:cubicBezTo>
                    <a:pt x="116" y="151"/>
                    <a:pt x="116" y="153"/>
                    <a:pt x="116" y="156"/>
                  </a:cubicBezTo>
                  <a:cubicBezTo>
                    <a:pt x="117" y="161"/>
                    <a:pt x="118" y="165"/>
                    <a:pt x="121" y="168"/>
                  </a:cubicBezTo>
                  <a:cubicBezTo>
                    <a:pt x="121" y="168"/>
                    <a:pt x="121" y="169"/>
                    <a:pt x="122" y="169"/>
                  </a:cubicBezTo>
                  <a:cubicBezTo>
                    <a:pt x="123" y="170"/>
                    <a:pt x="123" y="170"/>
                    <a:pt x="123" y="170"/>
                  </a:cubicBezTo>
                  <a:cubicBezTo>
                    <a:pt x="124" y="180"/>
                    <a:pt x="124" y="180"/>
                    <a:pt x="124" y="180"/>
                  </a:cubicBezTo>
                  <a:cubicBezTo>
                    <a:pt x="123" y="181"/>
                    <a:pt x="123" y="181"/>
                    <a:pt x="123" y="181"/>
                  </a:cubicBezTo>
                  <a:cubicBezTo>
                    <a:pt x="123" y="181"/>
                    <a:pt x="123" y="181"/>
                    <a:pt x="123" y="182"/>
                  </a:cubicBezTo>
                  <a:cubicBezTo>
                    <a:pt x="119" y="194"/>
                    <a:pt x="119" y="194"/>
                    <a:pt x="119" y="194"/>
                  </a:cubicBezTo>
                  <a:lnTo>
                    <a:pt x="118" y="194"/>
                  </a:lnTo>
                  <a:close/>
                  <a:moveTo>
                    <a:pt x="202" y="318"/>
                  </a:moveTo>
                  <a:cubicBezTo>
                    <a:pt x="201" y="318"/>
                    <a:pt x="201" y="318"/>
                    <a:pt x="201" y="318"/>
                  </a:cubicBezTo>
                  <a:cubicBezTo>
                    <a:pt x="201" y="301"/>
                    <a:pt x="201" y="301"/>
                    <a:pt x="201" y="301"/>
                  </a:cubicBezTo>
                  <a:cubicBezTo>
                    <a:pt x="200" y="292"/>
                    <a:pt x="204" y="286"/>
                    <a:pt x="212" y="282"/>
                  </a:cubicBezTo>
                  <a:cubicBezTo>
                    <a:pt x="224" y="276"/>
                    <a:pt x="237" y="270"/>
                    <a:pt x="249" y="264"/>
                  </a:cubicBezTo>
                  <a:cubicBezTo>
                    <a:pt x="261" y="259"/>
                    <a:pt x="261" y="259"/>
                    <a:pt x="261" y="259"/>
                  </a:cubicBezTo>
                  <a:cubicBezTo>
                    <a:pt x="266" y="257"/>
                    <a:pt x="271" y="254"/>
                    <a:pt x="276" y="252"/>
                  </a:cubicBezTo>
                  <a:cubicBezTo>
                    <a:pt x="279" y="250"/>
                    <a:pt x="279" y="250"/>
                    <a:pt x="279" y="250"/>
                  </a:cubicBezTo>
                  <a:cubicBezTo>
                    <a:pt x="287" y="247"/>
                    <a:pt x="294" y="243"/>
                    <a:pt x="302" y="240"/>
                  </a:cubicBezTo>
                  <a:cubicBezTo>
                    <a:pt x="311" y="236"/>
                    <a:pt x="316" y="225"/>
                    <a:pt x="314" y="215"/>
                  </a:cubicBezTo>
                  <a:cubicBezTo>
                    <a:pt x="314" y="214"/>
                    <a:pt x="314" y="214"/>
                    <a:pt x="314" y="214"/>
                  </a:cubicBezTo>
                  <a:cubicBezTo>
                    <a:pt x="315" y="213"/>
                    <a:pt x="315" y="213"/>
                    <a:pt x="315" y="213"/>
                  </a:cubicBezTo>
                  <a:cubicBezTo>
                    <a:pt x="326" y="211"/>
                    <a:pt x="326" y="201"/>
                    <a:pt x="326" y="196"/>
                  </a:cubicBezTo>
                  <a:cubicBezTo>
                    <a:pt x="326" y="188"/>
                    <a:pt x="325" y="179"/>
                    <a:pt x="321" y="171"/>
                  </a:cubicBezTo>
                  <a:cubicBezTo>
                    <a:pt x="319" y="167"/>
                    <a:pt x="317" y="163"/>
                    <a:pt x="316" y="158"/>
                  </a:cubicBezTo>
                  <a:cubicBezTo>
                    <a:pt x="315" y="155"/>
                    <a:pt x="314" y="153"/>
                    <a:pt x="313" y="150"/>
                  </a:cubicBezTo>
                  <a:cubicBezTo>
                    <a:pt x="313" y="149"/>
                    <a:pt x="312" y="148"/>
                    <a:pt x="311" y="147"/>
                  </a:cubicBezTo>
                  <a:cubicBezTo>
                    <a:pt x="311" y="146"/>
                    <a:pt x="310" y="146"/>
                    <a:pt x="310" y="145"/>
                  </a:cubicBezTo>
                  <a:cubicBezTo>
                    <a:pt x="309" y="145"/>
                    <a:pt x="309" y="144"/>
                    <a:pt x="308" y="144"/>
                  </a:cubicBezTo>
                  <a:cubicBezTo>
                    <a:pt x="307" y="143"/>
                    <a:pt x="307" y="142"/>
                    <a:pt x="307" y="142"/>
                  </a:cubicBezTo>
                  <a:cubicBezTo>
                    <a:pt x="304" y="130"/>
                    <a:pt x="301" y="120"/>
                    <a:pt x="299" y="111"/>
                  </a:cubicBezTo>
                  <a:cubicBezTo>
                    <a:pt x="299" y="109"/>
                    <a:pt x="299" y="107"/>
                    <a:pt x="300" y="106"/>
                  </a:cubicBezTo>
                  <a:cubicBezTo>
                    <a:pt x="300" y="105"/>
                    <a:pt x="301" y="105"/>
                    <a:pt x="303" y="105"/>
                  </a:cubicBezTo>
                  <a:cubicBezTo>
                    <a:pt x="303" y="105"/>
                    <a:pt x="304" y="105"/>
                    <a:pt x="304" y="104"/>
                  </a:cubicBezTo>
                  <a:cubicBezTo>
                    <a:pt x="304" y="104"/>
                    <a:pt x="304" y="104"/>
                    <a:pt x="304" y="103"/>
                  </a:cubicBezTo>
                  <a:cubicBezTo>
                    <a:pt x="303" y="92"/>
                    <a:pt x="303" y="92"/>
                    <a:pt x="303" y="92"/>
                  </a:cubicBezTo>
                  <a:cubicBezTo>
                    <a:pt x="302" y="82"/>
                    <a:pt x="301" y="72"/>
                    <a:pt x="300" y="62"/>
                  </a:cubicBezTo>
                  <a:cubicBezTo>
                    <a:pt x="300" y="58"/>
                    <a:pt x="301" y="55"/>
                    <a:pt x="301" y="52"/>
                  </a:cubicBezTo>
                  <a:cubicBezTo>
                    <a:pt x="302" y="47"/>
                    <a:pt x="305" y="44"/>
                    <a:pt x="309" y="43"/>
                  </a:cubicBezTo>
                  <a:cubicBezTo>
                    <a:pt x="314" y="41"/>
                    <a:pt x="317" y="38"/>
                    <a:pt x="317" y="34"/>
                  </a:cubicBezTo>
                  <a:cubicBezTo>
                    <a:pt x="319" y="25"/>
                    <a:pt x="324" y="19"/>
                    <a:pt x="334" y="17"/>
                  </a:cubicBezTo>
                  <a:cubicBezTo>
                    <a:pt x="346" y="15"/>
                    <a:pt x="346" y="15"/>
                    <a:pt x="346" y="15"/>
                  </a:cubicBezTo>
                  <a:cubicBezTo>
                    <a:pt x="347" y="14"/>
                    <a:pt x="347" y="14"/>
                    <a:pt x="347" y="14"/>
                  </a:cubicBezTo>
                  <a:cubicBezTo>
                    <a:pt x="348" y="13"/>
                    <a:pt x="348" y="13"/>
                    <a:pt x="348" y="13"/>
                  </a:cubicBezTo>
                  <a:cubicBezTo>
                    <a:pt x="352" y="14"/>
                    <a:pt x="352" y="14"/>
                    <a:pt x="352" y="14"/>
                  </a:cubicBezTo>
                  <a:cubicBezTo>
                    <a:pt x="352" y="14"/>
                    <a:pt x="353" y="13"/>
                    <a:pt x="353" y="13"/>
                  </a:cubicBezTo>
                  <a:cubicBezTo>
                    <a:pt x="354" y="12"/>
                    <a:pt x="354" y="12"/>
                    <a:pt x="354" y="12"/>
                  </a:cubicBezTo>
                  <a:cubicBezTo>
                    <a:pt x="354" y="12"/>
                    <a:pt x="354" y="12"/>
                    <a:pt x="355" y="11"/>
                  </a:cubicBezTo>
                  <a:cubicBezTo>
                    <a:pt x="355" y="10"/>
                    <a:pt x="355" y="10"/>
                    <a:pt x="355" y="10"/>
                  </a:cubicBezTo>
                  <a:cubicBezTo>
                    <a:pt x="356" y="10"/>
                    <a:pt x="356" y="10"/>
                    <a:pt x="356" y="10"/>
                  </a:cubicBezTo>
                  <a:cubicBezTo>
                    <a:pt x="363" y="12"/>
                    <a:pt x="369" y="13"/>
                    <a:pt x="375" y="13"/>
                  </a:cubicBezTo>
                  <a:cubicBezTo>
                    <a:pt x="379" y="14"/>
                    <a:pt x="383" y="14"/>
                    <a:pt x="387" y="14"/>
                  </a:cubicBezTo>
                  <a:cubicBezTo>
                    <a:pt x="399" y="16"/>
                    <a:pt x="408" y="20"/>
                    <a:pt x="414" y="27"/>
                  </a:cubicBezTo>
                  <a:cubicBezTo>
                    <a:pt x="416" y="29"/>
                    <a:pt x="417" y="30"/>
                    <a:pt x="418" y="32"/>
                  </a:cubicBezTo>
                  <a:cubicBezTo>
                    <a:pt x="418" y="33"/>
                    <a:pt x="419" y="34"/>
                    <a:pt x="419" y="35"/>
                  </a:cubicBezTo>
                  <a:cubicBezTo>
                    <a:pt x="419" y="35"/>
                    <a:pt x="419" y="35"/>
                    <a:pt x="419" y="36"/>
                  </a:cubicBezTo>
                  <a:cubicBezTo>
                    <a:pt x="420" y="37"/>
                    <a:pt x="420" y="38"/>
                    <a:pt x="421" y="38"/>
                  </a:cubicBezTo>
                  <a:cubicBezTo>
                    <a:pt x="431" y="43"/>
                    <a:pt x="432" y="52"/>
                    <a:pt x="432" y="62"/>
                  </a:cubicBezTo>
                  <a:cubicBezTo>
                    <a:pt x="432" y="69"/>
                    <a:pt x="431" y="76"/>
                    <a:pt x="430" y="83"/>
                  </a:cubicBezTo>
                  <a:cubicBezTo>
                    <a:pt x="430" y="84"/>
                    <a:pt x="430" y="84"/>
                    <a:pt x="430" y="84"/>
                  </a:cubicBezTo>
                  <a:cubicBezTo>
                    <a:pt x="430" y="87"/>
                    <a:pt x="430" y="90"/>
                    <a:pt x="429" y="93"/>
                  </a:cubicBezTo>
                  <a:cubicBezTo>
                    <a:pt x="429" y="95"/>
                    <a:pt x="429" y="97"/>
                    <a:pt x="429" y="100"/>
                  </a:cubicBezTo>
                  <a:cubicBezTo>
                    <a:pt x="428" y="103"/>
                    <a:pt x="428" y="103"/>
                    <a:pt x="428" y="103"/>
                  </a:cubicBezTo>
                  <a:cubicBezTo>
                    <a:pt x="428" y="104"/>
                    <a:pt x="429" y="104"/>
                    <a:pt x="429" y="105"/>
                  </a:cubicBezTo>
                  <a:cubicBezTo>
                    <a:pt x="429" y="105"/>
                    <a:pt x="429" y="105"/>
                    <a:pt x="430" y="105"/>
                  </a:cubicBezTo>
                  <a:cubicBezTo>
                    <a:pt x="431" y="105"/>
                    <a:pt x="432" y="105"/>
                    <a:pt x="433" y="106"/>
                  </a:cubicBezTo>
                  <a:cubicBezTo>
                    <a:pt x="434" y="107"/>
                    <a:pt x="433" y="109"/>
                    <a:pt x="433" y="110"/>
                  </a:cubicBezTo>
                  <a:cubicBezTo>
                    <a:pt x="431" y="120"/>
                    <a:pt x="429" y="130"/>
                    <a:pt x="426" y="141"/>
                  </a:cubicBezTo>
                  <a:cubicBezTo>
                    <a:pt x="426" y="142"/>
                    <a:pt x="425" y="142"/>
                    <a:pt x="424" y="144"/>
                  </a:cubicBezTo>
                  <a:cubicBezTo>
                    <a:pt x="423" y="144"/>
                    <a:pt x="422" y="145"/>
                    <a:pt x="422" y="146"/>
                  </a:cubicBezTo>
                  <a:cubicBezTo>
                    <a:pt x="421" y="147"/>
                    <a:pt x="420" y="149"/>
                    <a:pt x="419" y="150"/>
                  </a:cubicBezTo>
                  <a:cubicBezTo>
                    <a:pt x="415" y="160"/>
                    <a:pt x="411" y="170"/>
                    <a:pt x="408" y="180"/>
                  </a:cubicBezTo>
                  <a:cubicBezTo>
                    <a:pt x="407" y="181"/>
                    <a:pt x="407" y="183"/>
                    <a:pt x="407" y="185"/>
                  </a:cubicBezTo>
                  <a:cubicBezTo>
                    <a:pt x="407" y="187"/>
                    <a:pt x="407" y="189"/>
                    <a:pt x="407" y="191"/>
                  </a:cubicBezTo>
                  <a:cubicBezTo>
                    <a:pt x="407" y="194"/>
                    <a:pt x="407" y="196"/>
                    <a:pt x="407" y="199"/>
                  </a:cubicBezTo>
                  <a:cubicBezTo>
                    <a:pt x="407" y="204"/>
                    <a:pt x="408" y="211"/>
                    <a:pt x="417" y="213"/>
                  </a:cubicBezTo>
                  <a:cubicBezTo>
                    <a:pt x="418" y="213"/>
                    <a:pt x="418" y="213"/>
                    <a:pt x="418" y="213"/>
                  </a:cubicBezTo>
                  <a:cubicBezTo>
                    <a:pt x="419" y="214"/>
                    <a:pt x="419" y="214"/>
                    <a:pt x="419" y="214"/>
                  </a:cubicBezTo>
                  <a:cubicBezTo>
                    <a:pt x="419" y="215"/>
                    <a:pt x="419" y="215"/>
                    <a:pt x="419" y="216"/>
                  </a:cubicBezTo>
                  <a:cubicBezTo>
                    <a:pt x="417" y="227"/>
                    <a:pt x="422" y="236"/>
                    <a:pt x="432" y="241"/>
                  </a:cubicBezTo>
                  <a:cubicBezTo>
                    <a:pt x="459" y="253"/>
                    <a:pt x="459" y="253"/>
                    <a:pt x="459" y="253"/>
                  </a:cubicBezTo>
                  <a:cubicBezTo>
                    <a:pt x="479" y="262"/>
                    <a:pt x="499" y="272"/>
                    <a:pt x="519" y="281"/>
                  </a:cubicBezTo>
                  <a:cubicBezTo>
                    <a:pt x="529" y="286"/>
                    <a:pt x="532" y="292"/>
                    <a:pt x="532" y="302"/>
                  </a:cubicBezTo>
                  <a:cubicBezTo>
                    <a:pt x="532" y="318"/>
                    <a:pt x="532" y="318"/>
                    <a:pt x="532" y="318"/>
                  </a:cubicBezTo>
                  <a:lnTo>
                    <a:pt x="202" y="318"/>
                  </a:lnTo>
                  <a:close/>
                  <a:moveTo>
                    <a:pt x="317" y="216"/>
                  </a:moveTo>
                  <a:cubicBezTo>
                    <a:pt x="319" y="227"/>
                    <a:pt x="313" y="238"/>
                    <a:pt x="303" y="243"/>
                  </a:cubicBezTo>
                  <a:cubicBezTo>
                    <a:pt x="296" y="246"/>
                    <a:pt x="288" y="250"/>
                    <a:pt x="281" y="253"/>
                  </a:cubicBezTo>
                  <a:cubicBezTo>
                    <a:pt x="277" y="255"/>
                    <a:pt x="277" y="255"/>
                    <a:pt x="277" y="255"/>
                  </a:cubicBezTo>
                  <a:cubicBezTo>
                    <a:pt x="272" y="257"/>
                    <a:pt x="267" y="259"/>
                    <a:pt x="262" y="262"/>
                  </a:cubicBezTo>
                  <a:cubicBezTo>
                    <a:pt x="251" y="267"/>
                    <a:pt x="251" y="267"/>
                    <a:pt x="251" y="267"/>
                  </a:cubicBezTo>
                  <a:cubicBezTo>
                    <a:pt x="238" y="273"/>
                    <a:pt x="226" y="279"/>
                    <a:pt x="213" y="285"/>
                  </a:cubicBezTo>
                  <a:cubicBezTo>
                    <a:pt x="206" y="288"/>
                    <a:pt x="203" y="293"/>
                    <a:pt x="204" y="301"/>
                  </a:cubicBezTo>
                  <a:cubicBezTo>
                    <a:pt x="204" y="315"/>
                    <a:pt x="204" y="315"/>
                    <a:pt x="204" y="315"/>
                  </a:cubicBezTo>
                  <a:cubicBezTo>
                    <a:pt x="529" y="315"/>
                    <a:pt x="529" y="315"/>
                    <a:pt x="529" y="315"/>
                  </a:cubicBezTo>
                  <a:cubicBezTo>
                    <a:pt x="529" y="301"/>
                    <a:pt x="529" y="301"/>
                    <a:pt x="529" y="301"/>
                  </a:cubicBezTo>
                  <a:cubicBezTo>
                    <a:pt x="529" y="293"/>
                    <a:pt x="526" y="288"/>
                    <a:pt x="517" y="284"/>
                  </a:cubicBezTo>
                  <a:cubicBezTo>
                    <a:pt x="497" y="274"/>
                    <a:pt x="477" y="265"/>
                    <a:pt x="457" y="256"/>
                  </a:cubicBezTo>
                  <a:cubicBezTo>
                    <a:pt x="431" y="243"/>
                    <a:pt x="431" y="243"/>
                    <a:pt x="431" y="243"/>
                  </a:cubicBezTo>
                  <a:cubicBezTo>
                    <a:pt x="420" y="238"/>
                    <a:pt x="414" y="228"/>
                    <a:pt x="416" y="216"/>
                  </a:cubicBezTo>
                  <a:cubicBezTo>
                    <a:pt x="407" y="214"/>
                    <a:pt x="404" y="208"/>
                    <a:pt x="404" y="199"/>
                  </a:cubicBezTo>
                  <a:cubicBezTo>
                    <a:pt x="404" y="196"/>
                    <a:pt x="404" y="194"/>
                    <a:pt x="404" y="191"/>
                  </a:cubicBezTo>
                  <a:cubicBezTo>
                    <a:pt x="404" y="189"/>
                    <a:pt x="404" y="187"/>
                    <a:pt x="404" y="185"/>
                  </a:cubicBezTo>
                  <a:cubicBezTo>
                    <a:pt x="404" y="182"/>
                    <a:pt x="404" y="180"/>
                    <a:pt x="405" y="179"/>
                  </a:cubicBezTo>
                  <a:cubicBezTo>
                    <a:pt x="409" y="169"/>
                    <a:pt x="412" y="159"/>
                    <a:pt x="416" y="149"/>
                  </a:cubicBezTo>
                  <a:cubicBezTo>
                    <a:pt x="417" y="147"/>
                    <a:pt x="418" y="145"/>
                    <a:pt x="419" y="144"/>
                  </a:cubicBezTo>
                  <a:cubicBezTo>
                    <a:pt x="420" y="143"/>
                    <a:pt x="421" y="142"/>
                    <a:pt x="422" y="141"/>
                  </a:cubicBezTo>
                  <a:cubicBezTo>
                    <a:pt x="423" y="141"/>
                    <a:pt x="423" y="140"/>
                    <a:pt x="423" y="140"/>
                  </a:cubicBezTo>
                  <a:cubicBezTo>
                    <a:pt x="426" y="130"/>
                    <a:pt x="428" y="119"/>
                    <a:pt x="430" y="109"/>
                  </a:cubicBezTo>
                  <a:cubicBezTo>
                    <a:pt x="430" y="109"/>
                    <a:pt x="430" y="108"/>
                    <a:pt x="430" y="108"/>
                  </a:cubicBezTo>
                  <a:cubicBezTo>
                    <a:pt x="430" y="108"/>
                    <a:pt x="430" y="108"/>
                    <a:pt x="430" y="108"/>
                  </a:cubicBezTo>
                  <a:cubicBezTo>
                    <a:pt x="429" y="108"/>
                    <a:pt x="428" y="108"/>
                    <a:pt x="427" y="107"/>
                  </a:cubicBezTo>
                  <a:cubicBezTo>
                    <a:pt x="426" y="106"/>
                    <a:pt x="425" y="104"/>
                    <a:pt x="425" y="103"/>
                  </a:cubicBezTo>
                  <a:cubicBezTo>
                    <a:pt x="426" y="100"/>
                    <a:pt x="426" y="100"/>
                    <a:pt x="426" y="100"/>
                  </a:cubicBezTo>
                  <a:cubicBezTo>
                    <a:pt x="426" y="97"/>
                    <a:pt x="426" y="95"/>
                    <a:pt x="426" y="92"/>
                  </a:cubicBezTo>
                  <a:cubicBezTo>
                    <a:pt x="427" y="89"/>
                    <a:pt x="427" y="86"/>
                    <a:pt x="427" y="84"/>
                  </a:cubicBezTo>
                  <a:cubicBezTo>
                    <a:pt x="427" y="83"/>
                    <a:pt x="427" y="83"/>
                    <a:pt x="427" y="83"/>
                  </a:cubicBezTo>
                  <a:cubicBezTo>
                    <a:pt x="428" y="76"/>
                    <a:pt x="429" y="69"/>
                    <a:pt x="429" y="62"/>
                  </a:cubicBezTo>
                  <a:cubicBezTo>
                    <a:pt x="429" y="52"/>
                    <a:pt x="428" y="45"/>
                    <a:pt x="420" y="41"/>
                  </a:cubicBezTo>
                  <a:cubicBezTo>
                    <a:pt x="418" y="40"/>
                    <a:pt x="417" y="38"/>
                    <a:pt x="417" y="37"/>
                  </a:cubicBezTo>
                  <a:cubicBezTo>
                    <a:pt x="416" y="36"/>
                    <a:pt x="415" y="35"/>
                    <a:pt x="415" y="34"/>
                  </a:cubicBezTo>
                  <a:cubicBezTo>
                    <a:pt x="414" y="32"/>
                    <a:pt x="413" y="30"/>
                    <a:pt x="412" y="29"/>
                  </a:cubicBezTo>
                  <a:cubicBezTo>
                    <a:pt x="406" y="23"/>
                    <a:pt x="398" y="19"/>
                    <a:pt x="387" y="17"/>
                  </a:cubicBezTo>
                  <a:cubicBezTo>
                    <a:pt x="383" y="17"/>
                    <a:pt x="379" y="17"/>
                    <a:pt x="375" y="16"/>
                  </a:cubicBezTo>
                  <a:cubicBezTo>
                    <a:pt x="369" y="16"/>
                    <a:pt x="363" y="15"/>
                    <a:pt x="357" y="14"/>
                  </a:cubicBezTo>
                  <a:cubicBezTo>
                    <a:pt x="357" y="14"/>
                    <a:pt x="357" y="14"/>
                    <a:pt x="357" y="14"/>
                  </a:cubicBezTo>
                  <a:cubicBezTo>
                    <a:pt x="356" y="15"/>
                    <a:pt x="356" y="15"/>
                    <a:pt x="356" y="15"/>
                  </a:cubicBezTo>
                  <a:cubicBezTo>
                    <a:pt x="355" y="16"/>
                    <a:pt x="353" y="17"/>
                    <a:pt x="351" y="16"/>
                  </a:cubicBezTo>
                  <a:cubicBezTo>
                    <a:pt x="349" y="16"/>
                    <a:pt x="349" y="16"/>
                    <a:pt x="349" y="16"/>
                  </a:cubicBezTo>
                  <a:cubicBezTo>
                    <a:pt x="349" y="17"/>
                    <a:pt x="348" y="17"/>
                    <a:pt x="347" y="17"/>
                  </a:cubicBezTo>
                  <a:cubicBezTo>
                    <a:pt x="334" y="20"/>
                    <a:pt x="334" y="20"/>
                    <a:pt x="334" y="20"/>
                  </a:cubicBezTo>
                  <a:cubicBezTo>
                    <a:pt x="326" y="22"/>
                    <a:pt x="321" y="26"/>
                    <a:pt x="320" y="34"/>
                  </a:cubicBezTo>
                  <a:cubicBezTo>
                    <a:pt x="320" y="40"/>
                    <a:pt x="316" y="44"/>
                    <a:pt x="310" y="46"/>
                  </a:cubicBezTo>
                  <a:cubicBezTo>
                    <a:pt x="307" y="46"/>
                    <a:pt x="305" y="49"/>
                    <a:pt x="304" y="53"/>
                  </a:cubicBezTo>
                  <a:cubicBezTo>
                    <a:pt x="304" y="55"/>
                    <a:pt x="303" y="58"/>
                    <a:pt x="303" y="62"/>
                  </a:cubicBezTo>
                  <a:cubicBezTo>
                    <a:pt x="304" y="71"/>
                    <a:pt x="305" y="81"/>
                    <a:pt x="306" y="92"/>
                  </a:cubicBezTo>
                  <a:cubicBezTo>
                    <a:pt x="307" y="103"/>
                    <a:pt x="307" y="103"/>
                    <a:pt x="307" y="103"/>
                  </a:cubicBezTo>
                  <a:cubicBezTo>
                    <a:pt x="307" y="104"/>
                    <a:pt x="307" y="105"/>
                    <a:pt x="306" y="106"/>
                  </a:cubicBezTo>
                  <a:cubicBezTo>
                    <a:pt x="305" y="107"/>
                    <a:pt x="304" y="108"/>
                    <a:pt x="303" y="108"/>
                  </a:cubicBezTo>
                  <a:cubicBezTo>
                    <a:pt x="302" y="108"/>
                    <a:pt x="302" y="108"/>
                    <a:pt x="302" y="108"/>
                  </a:cubicBezTo>
                  <a:cubicBezTo>
                    <a:pt x="302" y="108"/>
                    <a:pt x="302" y="109"/>
                    <a:pt x="302" y="110"/>
                  </a:cubicBezTo>
                  <a:cubicBezTo>
                    <a:pt x="304" y="119"/>
                    <a:pt x="307" y="129"/>
                    <a:pt x="310" y="141"/>
                  </a:cubicBezTo>
                  <a:cubicBezTo>
                    <a:pt x="310" y="141"/>
                    <a:pt x="310" y="141"/>
                    <a:pt x="311" y="142"/>
                  </a:cubicBezTo>
                  <a:cubicBezTo>
                    <a:pt x="311" y="142"/>
                    <a:pt x="312" y="143"/>
                    <a:pt x="312" y="143"/>
                  </a:cubicBezTo>
                  <a:cubicBezTo>
                    <a:pt x="312" y="144"/>
                    <a:pt x="313" y="144"/>
                    <a:pt x="313" y="145"/>
                  </a:cubicBezTo>
                  <a:cubicBezTo>
                    <a:pt x="314" y="146"/>
                    <a:pt x="315" y="147"/>
                    <a:pt x="316" y="149"/>
                  </a:cubicBezTo>
                  <a:cubicBezTo>
                    <a:pt x="317" y="152"/>
                    <a:pt x="318" y="154"/>
                    <a:pt x="319" y="157"/>
                  </a:cubicBezTo>
                  <a:cubicBezTo>
                    <a:pt x="320" y="162"/>
                    <a:pt x="321" y="166"/>
                    <a:pt x="323" y="170"/>
                  </a:cubicBezTo>
                  <a:cubicBezTo>
                    <a:pt x="328" y="179"/>
                    <a:pt x="329" y="188"/>
                    <a:pt x="329" y="196"/>
                  </a:cubicBezTo>
                  <a:cubicBezTo>
                    <a:pt x="329" y="201"/>
                    <a:pt x="329" y="213"/>
                    <a:pt x="317" y="216"/>
                  </a:cubicBezTo>
                  <a:close/>
                  <a:moveTo>
                    <a:pt x="725" y="303"/>
                  </a:moveTo>
                  <a:cubicBezTo>
                    <a:pt x="535" y="303"/>
                    <a:pt x="535" y="303"/>
                    <a:pt x="535" y="303"/>
                  </a:cubicBezTo>
                  <a:cubicBezTo>
                    <a:pt x="535" y="301"/>
                    <a:pt x="535" y="301"/>
                    <a:pt x="535" y="301"/>
                  </a:cubicBezTo>
                  <a:cubicBezTo>
                    <a:pt x="535" y="290"/>
                    <a:pt x="531" y="283"/>
                    <a:pt x="520" y="278"/>
                  </a:cubicBezTo>
                  <a:cubicBezTo>
                    <a:pt x="503" y="270"/>
                    <a:pt x="486" y="263"/>
                    <a:pt x="469" y="255"/>
                  </a:cubicBezTo>
                  <a:cubicBezTo>
                    <a:pt x="462" y="251"/>
                    <a:pt x="462" y="251"/>
                    <a:pt x="462" y="251"/>
                  </a:cubicBezTo>
                  <a:cubicBezTo>
                    <a:pt x="468" y="251"/>
                    <a:pt x="468" y="251"/>
                    <a:pt x="468" y="251"/>
                  </a:cubicBezTo>
                  <a:cubicBezTo>
                    <a:pt x="468" y="250"/>
                    <a:pt x="469" y="250"/>
                    <a:pt x="470" y="250"/>
                  </a:cubicBezTo>
                  <a:cubicBezTo>
                    <a:pt x="478" y="250"/>
                    <a:pt x="478" y="250"/>
                    <a:pt x="478" y="250"/>
                  </a:cubicBezTo>
                  <a:cubicBezTo>
                    <a:pt x="479" y="250"/>
                    <a:pt x="502" y="245"/>
                    <a:pt x="521" y="235"/>
                  </a:cubicBezTo>
                  <a:cubicBezTo>
                    <a:pt x="521" y="235"/>
                    <a:pt x="521" y="235"/>
                    <a:pt x="521" y="235"/>
                  </a:cubicBezTo>
                  <a:cubicBezTo>
                    <a:pt x="521" y="234"/>
                    <a:pt x="521" y="234"/>
                    <a:pt x="521" y="234"/>
                  </a:cubicBezTo>
                  <a:cubicBezTo>
                    <a:pt x="522" y="232"/>
                    <a:pt x="525" y="226"/>
                    <a:pt x="533" y="226"/>
                  </a:cubicBezTo>
                  <a:cubicBezTo>
                    <a:pt x="533" y="226"/>
                    <a:pt x="533" y="226"/>
                    <a:pt x="533" y="226"/>
                  </a:cubicBezTo>
                  <a:cubicBezTo>
                    <a:pt x="533" y="226"/>
                    <a:pt x="533" y="226"/>
                    <a:pt x="533" y="226"/>
                  </a:cubicBezTo>
                  <a:cubicBezTo>
                    <a:pt x="534" y="226"/>
                    <a:pt x="534" y="226"/>
                    <a:pt x="534" y="226"/>
                  </a:cubicBezTo>
                  <a:cubicBezTo>
                    <a:pt x="534" y="225"/>
                    <a:pt x="534" y="225"/>
                    <a:pt x="534" y="225"/>
                  </a:cubicBezTo>
                  <a:cubicBezTo>
                    <a:pt x="538" y="222"/>
                    <a:pt x="540" y="218"/>
                    <a:pt x="541" y="215"/>
                  </a:cubicBezTo>
                  <a:cubicBezTo>
                    <a:pt x="542" y="208"/>
                    <a:pt x="542" y="208"/>
                    <a:pt x="542" y="208"/>
                  </a:cubicBezTo>
                  <a:cubicBezTo>
                    <a:pt x="531" y="209"/>
                    <a:pt x="531" y="209"/>
                    <a:pt x="531" y="209"/>
                  </a:cubicBezTo>
                  <a:cubicBezTo>
                    <a:pt x="518" y="211"/>
                    <a:pt x="505" y="204"/>
                    <a:pt x="498" y="201"/>
                  </a:cubicBezTo>
                  <a:cubicBezTo>
                    <a:pt x="497" y="200"/>
                    <a:pt x="497" y="200"/>
                    <a:pt x="497" y="200"/>
                  </a:cubicBezTo>
                  <a:cubicBezTo>
                    <a:pt x="498" y="198"/>
                    <a:pt x="498" y="198"/>
                    <a:pt x="498" y="198"/>
                  </a:cubicBezTo>
                  <a:cubicBezTo>
                    <a:pt x="499" y="198"/>
                    <a:pt x="500" y="197"/>
                    <a:pt x="500" y="196"/>
                  </a:cubicBezTo>
                  <a:cubicBezTo>
                    <a:pt x="503" y="191"/>
                    <a:pt x="500" y="185"/>
                    <a:pt x="496" y="174"/>
                  </a:cubicBezTo>
                  <a:cubicBezTo>
                    <a:pt x="496" y="173"/>
                    <a:pt x="496" y="173"/>
                    <a:pt x="496" y="173"/>
                  </a:cubicBezTo>
                  <a:cubicBezTo>
                    <a:pt x="491" y="159"/>
                    <a:pt x="502" y="143"/>
                    <a:pt x="502" y="143"/>
                  </a:cubicBezTo>
                  <a:cubicBezTo>
                    <a:pt x="503" y="141"/>
                    <a:pt x="503" y="141"/>
                    <a:pt x="503" y="141"/>
                  </a:cubicBezTo>
                  <a:cubicBezTo>
                    <a:pt x="501" y="140"/>
                    <a:pt x="501" y="140"/>
                    <a:pt x="501" y="140"/>
                  </a:cubicBezTo>
                  <a:cubicBezTo>
                    <a:pt x="500" y="140"/>
                    <a:pt x="499" y="139"/>
                    <a:pt x="498" y="138"/>
                  </a:cubicBezTo>
                  <a:cubicBezTo>
                    <a:pt x="495" y="132"/>
                    <a:pt x="496" y="119"/>
                    <a:pt x="502" y="104"/>
                  </a:cubicBezTo>
                  <a:cubicBezTo>
                    <a:pt x="510" y="87"/>
                    <a:pt x="516" y="57"/>
                    <a:pt x="517" y="53"/>
                  </a:cubicBezTo>
                  <a:cubicBezTo>
                    <a:pt x="533" y="11"/>
                    <a:pt x="565" y="13"/>
                    <a:pt x="566" y="14"/>
                  </a:cubicBezTo>
                  <a:cubicBezTo>
                    <a:pt x="569" y="14"/>
                    <a:pt x="569" y="14"/>
                    <a:pt x="569" y="14"/>
                  </a:cubicBezTo>
                  <a:cubicBezTo>
                    <a:pt x="584" y="14"/>
                    <a:pt x="584" y="14"/>
                    <a:pt x="584" y="14"/>
                  </a:cubicBezTo>
                  <a:cubicBezTo>
                    <a:pt x="588" y="13"/>
                    <a:pt x="618" y="12"/>
                    <a:pt x="633" y="53"/>
                  </a:cubicBezTo>
                  <a:cubicBezTo>
                    <a:pt x="634" y="57"/>
                    <a:pt x="640" y="87"/>
                    <a:pt x="648" y="104"/>
                  </a:cubicBezTo>
                  <a:cubicBezTo>
                    <a:pt x="655" y="119"/>
                    <a:pt x="655" y="132"/>
                    <a:pt x="652" y="138"/>
                  </a:cubicBezTo>
                  <a:cubicBezTo>
                    <a:pt x="652" y="139"/>
                    <a:pt x="651" y="140"/>
                    <a:pt x="649" y="140"/>
                  </a:cubicBezTo>
                  <a:cubicBezTo>
                    <a:pt x="647" y="141"/>
                    <a:pt x="647" y="141"/>
                    <a:pt x="647" y="141"/>
                  </a:cubicBezTo>
                  <a:cubicBezTo>
                    <a:pt x="648" y="143"/>
                    <a:pt x="648" y="143"/>
                    <a:pt x="648" y="143"/>
                  </a:cubicBezTo>
                  <a:cubicBezTo>
                    <a:pt x="649" y="143"/>
                    <a:pt x="659" y="159"/>
                    <a:pt x="654" y="173"/>
                  </a:cubicBezTo>
                  <a:cubicBezTo>
                    <a:pt x="654" y="174"/>
                    <a:pt x="654" y="174"/>
                    <a:pt x="654" y="174"/>
                  </a:cubicBezTo>
                  <a:cubicBezTo>
                    <a:pt x="650" y="185"/>
                    <a:pt x="648" y="191"/>
                    <a:pt x="650" y="196"/>
                  </a:cubicBezTo>
                  <a:cubicBezTo>
                    <a:pt x="650" y="197"/>
                    <a:pt x="651" y="198"/>
                    <a:pt x="652" y="198"/>
                  </a:cubicBezTo>
                  <a:cubicBezTo>
                    <a:pt x="654" y="200"/>
                    <a:pt x="654" y="200"/>
                    <a:pt x="654" y="200"/>
                  </a:cubicBezTo>
                  <a:cubicBezTo>
                    <a:pt x="652" y="201"/>
                    <a:pt x="652" y="201"/>
                    <a:pt x="652" y="201"/>
                  </a:cubicBezTo>
                  <a:cubicBezTo>
                    <a:pt x="645" y="204"/>
                    <a:pt x="632" y="211"/>
                    <a:pt x="619" y="208"/>
                  </a:cubicBezTo>
                  <a:cubicBezTo>
                    <a:pt x="609" y="208"/>
                    <a:pt x="609" y="208"/>
                    <a:pt x="609" y="208"/>
                  </a:cubicBezTo>
                  <a:cubicBezTo>
                    <a:pt x="609" y="215"/>
                    <a:pt x="609" y="215"/>
                    <a:pt x="609" y="215"/>
                  </a:cubicBezTo>
                  <a:cubicBezTo>
                    <a:pt x="610" y="218"/>
                    <a:pt x="612" y="222"/>
                    <a:pt x="616" y="225"/>
                  </a:cubicBezTo>
                  <a:cubicBezTo>
                    <a:pt x="616" y="226"/>
                    <a:pt x="616" y="226"/>
                    <a:pt x="616" y="226"/>
                  </a:cubicBezTo>
                  <a:cubicBezTo>
                    <a:pt x="617" y="226"/>
                    <a:pt x="617" y="226"/>
                    <a:pt x="617" y="226"/>
                  </a:cubicBezTo>
                  <a:cubicBezTo>
                    <a:pt x="625" y="226"/>
                    <a:pt x="628" y="232"/>
                    <a:pt x="629" y="234"/>
                  </a:cubicBezTo>
                  <a:cubicBezTo>
                    <a:pt x="629" y="235"/>
                    <a:pt x="629" y="235"/>
                    <a:pt x="629" y="235"/>
                  </a:cubicBezTo>
                  <a:cubicBezTo>
                    <a:pt x="630" y="235"/>
                    <a:pt x="630" y="235"/>
                    <a:pt x="630" y="235"/>
                  </a:cubicBezTo>
                  <a:cubicBezTo>
                    <a:pt x="648" y="245"/>
                    <a:pt x="671" y="250"/>
                    <a:pt x="672" y="250"/>
                  </a:cubicBezTo>
                  <a:cubicBezTo>
                    <a:pt x="680" y="250"/>
                    <a:pt x="680" y="250"/>
                    <a:pt x="680" y="250"/>
                  </a:cubicBezTo>
                  <a:cubicBezTo>
                    <a:pt x="721" y="256"/>
                    <a:pt x="725" y="290"/>
                    <a:pt x="725" y="301"/>
                  </a:cubicBezTo>
                  <a:lnTo>
                    <a:pt x="725" y="303"/>
                  </a:lnTo>
                  <a:close/>
                  <a:moveTo>
                    <a:pt x="538" y="300"/>
                  </a:moveTo>
                  <a:cubicBezTo>
                    <a:pt x="722" y="300"/>
                    <a:pt x="722" y="300"/>
                    <a:pt x="722" y="300"/>
                  </a:cubicBezTo>
                  <a:cubicBezTo>
                    <a:pt x="722" y="288"/>
                    <a:pt x="717" y="258"/>
                    <a:pt x="680" y="253"/>
                  </a:cubicBezTo>
                  <a:cubicBezTo>
                    <a:pt x="672" y="253"/>
                    <a:pt x="672" y="253"/>
                    <a:pt x="672" y="253"/>
                  </a:cubicBezTo>
                  <a:cubicBezTo>
                    <a:pt x="671" y="253"/>
                    <a:pt x="647" y="248"/>
                    <a:pt x="628" y="238"/>
                  </a:cubicBezTo>
                  <a:cubicBezTo>
                    <a:pt x="626" y="237"/>
                    <a:pt x="626" y="237"/>
                    <a:pt x="626" y="237"/>
                  </a:cubicBezTo>
                  <a:cubicBezTo>
                    <a:pt x="626" y="235"/>
                    <a:pt x="626" y="235"/>
                    <a:pt x="626" y="235"/>
                  </a:cubicBezTo>
                  <a:cubicBezTo>
                    <a:pt x="625" y="233"/>
                    <a:pt x="623" y="229"/>
                    <a:pt x="618" y="229"/>
                  </a:cubicBezTo>
                  <a:cubicBezTo>
                    <a:pt x="616" y="229"/>
                    <a:pt x="616" y="229"/>
                    <a:pt x="616" y="229"/>
                  </a:cubicBezTo>
                  <a:cubicBezTo>
                    <a:pt x="614" y="228"/>
                    <a:pt x="614" y="228"/>
                    <a:pt x="614" y="228"/>
                  </a:cubicBezTo>
                  <a:cubicBezTo>
                    <a:pt x="610" y="224"/>
                    <a:pt x="607" y="220"/>
                    <a:pt x="606" y="216"/>
                  </a:cubicBezTo>
                  <a:cubicBezTo>
                    <a:pt x="606" y="215"/>
                    <a:pt x="606" y="215"/>
                    <a:pt x="606" y="215"/>
                  </a:cubicBezTo>
                  <a:cubicBezTo>
                    <a:pt x="605" y="204"/>
                    <a:pt x="605" y="204"/>
                    <a:pt x="605" y="204"/>
                  </a:cubicBezTo>
                  <a:cubicBezTo>
                    <a:pt x="619" y="206"/>
                    <a:pt x="619" y="206"/>
                    <a:pt x="619" y="206"/>
                  </a:cubicBezTo>
                  <a:cubicBezTo>
                    <a:pt x="630" y="207"/>
                    <a:pt x="642" y="203"/>
                    <a:pt x="649" y="199"/>
                  </a:cubicBezTo>
                  <a:cubicBezTo>
                    <a:pt x="648" y="198"/>
                    <a:pt x="648" y="198"/>
                    <a:pt x="647" y="197"/>
                  </a:cubicBezTo>
                  <a:cubicBezTo>
                    <a:pt x="644" y="191"/>
                    <a:pt x="647" y="184"/>
                    <a:pt x="651" y="173"/>
                  </a:cubicBezTo>
                  <a:cubicBezTo>
                    <a:pt x="651" y="172"/>
                    <a:pt x="651" y="172"/>
                    <a:pt x="651" y="172"/>
                  </a:cubicBezTo>
                  <a:cubicBezTo>
                    <a:pt x="656" y="159"/>
                    <a:pt x="646" y="145"/>
                    <a:pt x="646" y="144"/>
                  </a:cubicBezTo>
                  <a:cubicBezTo>
                    <a:pt x="642" y="139"/>
                    <a:pt x="642" y="139"/>
                    <a:pt x="642" y="139"/>
                  </a:cubicBezTo>
                  <a:cubicBezTo>
                    <a:pt x="649" y="137"/>
                    <a:pt x="649" y="137"/>
                    <a:pt x="649" y="137"/>
                  </a:cubicBezTo>
                  <a:cubicBezTo>
                    <a:pt x="649" y="137"/>
                    <a:pt x="649" y="137"/>
                    <a:pt x="650" y="136"/>
                  </a:cubicBezTo>
                  <a:cubicBezTo>
                    <a:pt x="652" y="132"/>
                    <a:pt x="652" y="120"/>
                    <a:pt x="645" y="105"/>
                  </a:cubicBezTo>
                  <a:cubicBezTo>
                    <a:pt x="637" y="88"/>
                    <a:pt x="631" y="57"/>
                    <a:pt x="630" y="54"/>
                  </a:cubicBezTo>
                  <a:cubicBezTo>
                    <a:pt x="615" y="15"/>
                    <a:pt x="586" y="16"/>
                    <a:pt x="584" y="17"/>
                  </a:cubicBezTo>
                  <a:cubicBezTo>
                    <a:pt x="569" y="17"/>
                    <a:pt x="569" y="17"/>
                    <a:pt x="569" y="17"/>
                  </a:cubicBezTo>
                  <a:cubicBezTo>
                    <a:pt x="566" y="17"/>
                    <a:pt x="566" y="17"/>
                    <a:pt x="566" y="17"/>
                  </a:cubicBezTo>
                  <a:cubicBezTo>
                    <a:pt x="565" y="16"/>
                    <a:pt x="535" y="14"/>
                    <a:pt x="520" y="54"/>
                  </a:cubicBezTo>
                  <a:cubicBezTo>
                    <a:pt x="519" y="57"/>
                    <a:pt x="513" y="88"/>
                    <a:pt x="505" y="105"/>
                  </a:cubicBezTo>
                  <a:cubicBezTo>
                    <a:pt x="498" y="120"/>
                    <a:pt x="498" y="132"/>
                    <a:pt x="500" y="136"/>
                  </a:cubicBezTo>
                  <a:cubicBezTo>
                    <a:pt x="501" y="137"/>
                    <a:pt x="501" y="137"/>
                    <a:pt x="502" y="137"/>
                  </a:cubicBezTo>
                  <a:cubicBezTo>
                    <a:pt x="509" y="139"/>
                    <a:pt x="509" y="139"/>
                    <a:pt x="509" y="139"/>
                  </a:cubicBezTo>
                  <a:cubicBezTo>
                    <a:pt x="505" y="144"/>
                    <a:pt x="505" y="144"/>
                    <a:pt x="505" y="144"/>
                  </a:cubicBezTo>
                  <a:cubicBezTo>
                    <a:pt x="504" y="145"/>
                    <a:pt x="494" y="160"/>
                    <a:pt x="499" y="172"/>
                  </a:cubicBezTo>
                  <a:cubicBezTo>
                    <a:pt x="499" y="173"/>
                    <a:pt x="499" y="173"/>
                    <a:pt x="499" y="173"/>
                  </a:cubicBezTo>
                  <a:cubicBezTo>
                    <a:pt x="503" y="184"/>
                    <a:pt x="506" y="191"/>
                    <a:pt x="503" y="197"/>
                  </a:cubicBezTo>
                  <a:cubicBezTo>
                    <a:pt x="503" y="198"/>
                    <a:pt x="502" y="198"/>
                    <a:pt x="502" y="199"/>
                  </a:cubicBezTo>
                  <a:cubicBezTo>
                    <a:pt x="508" y="203"/>
                    <a:pt x="520" y="207"/>
                    <a:pt x="531" y="206"/>
                  </a:cubicBezTo>
                  <a:cubicBezTo>
                    <a:pt x="545" y="204"/>
                    <a:pt x="545" y="204"/>
                    <a:pt x="545" y="204"/>
                  </a:cubicBezTo>
                  <a:cubicBezTo>
                    <a:pt x="544" y="215"/>
                    <a:pt x="544" y="215"/>
                    <a:pt x="544" y="215"/>
                  </a:cubicBezTo>
                  <a:cubicBezTo>
                    <a:pt x="543" y="220"/>
                    <a:pt x="540" y="224"/>
                    <a:pt x="537" y="228"/>
                  </a:cubicBezTo>
                  <a:cubicBezTo>
                    <a:pt x="535" y="230"/>
                    <a:pt x="535" y="230"/>
                    <a:pt x="535" y="230"/>
                  </a:cubicBezTo>
                  <a:cubicBezTo>
                    <a:pt x="533" y="229"/>
                    <a:pt x="533" y="229"/>
                    <a:pt x="533" y="229"/>
                  </a:cubicBezTo>
                  <a:cubicBezTo>
                    <a:pt x="527" y="229"/>
                    <a:pt x="525" y="233"/>
                    <a:pt x="524" y="235"/>
                  </a:cubicBezTo>
                  <a:cubicBezTo>
                    <a:pt x="524" y="237"/>
                    <a:pt x="524" y="237"/>
                    <a:pt x="524" y="237"/>
                  </a:cubicBezTo>
                  <a:cubicBezTo>
                    <a:pt x="522" y="238"/>
                    <a:pt x="522" y="238"/>
                    <a:pt x="522" y="238"/>
                  </a:cubicBezTo>
                  <a:cubicBezTo>
                    <a:pt x="503" y="248"/>
                    <a:pt x="480" y="253"/>
                    <a:pt x="479" y="253"/>
                  </a:cubicBezTo>
                  <a:cubicBezTo>
                    <a:pt x="478" y="253"/>
                    <a:pt x="478" y="253"/>
                    <a:pt x="478" y="253"/>
                  </a:cubicBezTo>
                  <a:cubicBezTo>
                    <a:pt x="473" y="253"/>
                    <a:pt x="473" y="253"/>
                    <a:pt x="473" y="253"/>
                  </a:cubicBezTo>
                  <a:cubicBezTo>
                    <a:pt x="489" y="261"/>
                    <a:pt x="505" y="268"/>
                    <a:pt x="521" y="276"/>
                  </a:cubicBezTo>
                  <a:cubicBezTo>
                    <a:pt x="533" y="281"/>
                    <a:pt x="538" y="288"/>
                    <a:pt x="538" y="300"/>
                  </a:cubicBezTo>
                  <a:close/>
                  <a:moveTo>
                    <a:pt x="198" y="303"/>
                  </a:moveTo>
                  <a:cubicBezTo>
                    <a:pt x="7" y="303"/>
                    <a:pt x="7" y="303"/>
                    <a:pt x="7" y="303"/>
                  </a:cubicBezTo>
                  <a:cubicBezTo>
                    <a:pt x="15" y="257"/>
                    <a:pt x="15" y="257"/>
                    <a:pt x="15" y="257"/>
                  </a:cubicBezTo>
                  <a:cubicBezTo>
                    <a:pt x="15" y="247"/>
                    <a:pt x="21" y="245"/>
                    <a:pt x="29" y="242"/>
                  </a:cubicBezTo>
                  <a:cubicBezTo>
                    <a:pt x="31" y="241"/>
                    <a:pt x="33" y="240"/>
                    <a:pt x="36" y="240"/>
                  </a:cubicBezTo>
                  <a:cubicBezTo>
                    <a:pt x="90" y="218"/>
                    <a:pt x="90" y="218"/>
                    <a:pt x="90" y="218"/>
                  </a:cubicBezTo>
                  <a:cubicBezTo>
                    <a:pt x="90" y="218"/>
                    <a:pt x="91" y="218"/>
                    <a:pt x="91" y="217"/>
                  </a:cubicBezTo>
                  <a:cubicBezTo>
                    <a:pt x="92" y="217"/>
                    <a:pt x="92" y="217"/>
                    <a:pt x="92" y="217"/>
                  </a:cubicBezTo>
                  <a:cubicBezTo>
                    <a:pt x="92" y="217"/>
                    <a:pt x="93" y="216"/>
                    <a:pt x="93" y="216"/>
                  </a:cubicBezTo>
                  <a:cubicBezTo>
                    <a:pt x="93" y="215"/>
                    <a:pt x="93" y="215"/>
                    <a:pt x="93" y="215"/>
                  </a:cubicBezTo>
                  <a:cubicBezTo>
                    <a:pt x="94" y="215"/>
                    <a:pt x="94" y="215"/>
                    <a:pt x="94" y="215"/>
                  </a:cubicBezTo>
                  <a:cubicBezTo>
                    <a:pt x="103" y="210"/>
                    <a:pt x="112" y="204"/>
                    <a:pt x="115" y="200"/>
                  </a:cubicBezTo>
                  <a:cubicBezTo>
                    <a:pt x="115" y="198"/>
                    <a:pt x="116" y="198"/>
                    <a:pt x="116" y="198"/>
                  </a:cubicBezTo>
                  <a:cubicBezTo>
                    <a:pt x="117" y="197"/>
                    <a:pt x="117" y="197"/>
                    <a:pt x="117" y="197"/>
                  </a:cubicBezTo>
                  <a:cubicBezTo>
                    <a:pt x="119" y="198"/>
                    <a:pt x="119" y="198"/>
                    <a:pt x="119" y="198"/>
                  </a:cubicBezTo>
                  <a:cubicBezTo>
                    <a:pt x="119" y="198"/>
                    <a:pt x="119" y="198"/>
                    <a:pt x="120" y="198"/>
                  </a:cubicBezTo>
                  <a:cubicBezTo>
                    <a:pt x="120" y="198"/>
                    <a:pt x="121" y="197"/>
                    <a:pt x="121" y="197"/>
                  </a:cubicBezTo>
                  <a:cubicBezTo>
                    <a:pt x="125" y="184"/>
                    <a:pt x="125" y="184"/>
                    <a:pt x="125" y="184"/>
                  </a:cubicBezTo>
                  <a:cubicBezTo>
                    <a:pt x="126" y="184"/>
                    <a:pt x="126" y="184"/>
                    <a:pt x="126" y="184"/>
                  </a:cubicBezTo>
                  <a:cubicBezTo>
                    <a:pt x="126" y="184"/>
                    <a:pt x="126" y="184"/>
                    <a:pt x="127" y="184"/>
                  </a:cubicBezTo>
                  <a:cubicBezTo>
                    <a:pt x="127" y="184"/>
                    <a:pt x="128" y="183"/>
                    <a:pt x="128" y="183"/>
                  </a:cubicBezTo>
                  <a:cubicBezTo>
                    <a:pt x="126" y="178"/>
                    <a:pt x="126" y="178"/>
                    <a:pt x="126" y="178"/>
                  </a:cubicBezTo>
                  <a:cubicBezTo>
                    <a:pt x="126" y="170"/>
                    <a:pt x="126" y="170"/>
                    <a:pt x="126" y="170"/>
                  </a:cubicBezTo>
                  <a:cubicBezTo>
                    <a:pt x="126" y="169"/>
                    <a:pt x="126" y="169"/>
                    <a:pt x="125" y="169"/>
                  </a:cubicBezTo>
                  <a:cubicBezTo>
                    <a:pt x="124" y="167"/>
                    <a:pt x="124" y="167"/>
                    <a:pt x="124" y="167"/>
                  </a:cubicBezTo>
                  <a:cubicBezTo>
                    <a:pt x="123" y="167"/>
                    <a:pt x="123" y="166"/>
                    <a:pt x="123" y="166"/>
                  </a:cubicBezTo>
                  <a:cubicBezTo>
                    <a:pt x="121" y="164"/>
                    <a:pt x="120" y="159"/>
                    <a:pt x="119" y="156"/>
                  </a:cubicBezTo>
                  <a:cubicBezTo>
                    <a:pt x="119" y="153"/>
                    <a:pt x="118" y="150"/>
                    <a:pt x="118" y="149"/>
                  </a:cubicBezTo>
                  <a:cubicBezTo>
                    <a:pt x="117" y="148"/>
                    <a:pt x="116" y="148"/>
                    <a:pt x="116" y="147"/>
                  </a:cubicBezTo>
                  <a:cubicBezTo>
                    <a:pt x="114" y="145"/>
                    <a:pt x="111" y="143"/>
                    <a:pt x="109" y="134"/>
                  </a:cubicBezTo>
                  <a:cubicBezTo>
                    <a:pt x="104" y="117"/>
                    <a:pt x="103" y="110"/>
                    <a:pt x="104" y="108"/>
                  </a:cubicBezTo>
                  <a:cubicBezTo>
                    <a:pt x="104" y="107"/>
                    <a:pt x="104" y="107"/>
                    <a:pt x="104" y="107"/>
                  </a:cubicBezTo>
                  <a:cubicBezTo>
                    <a:pt x="105" y="107"/>
                    <a:pt x="105" y="107"/>
                    <a:pt x="105" y="107"/>
                  </a:cubicBezTo>
                  <a:cubicBezTo>
                    <a:pt x="106" y="107"/>
                    <a:pt x="106" y="107"/>
                    <a:pt x="106" y="106"/>
                  </a:cubicBezTo>
                  <a:cubicBezTo>
                    <a:pt x="107" y="106"/>
                    <a:pt x="107" y="106"/>
                    <a:pt x="107" y="105"/>
                  </a:cubicBezTo>
                  <a:cubicBezTo>
                    <a:pt x="107" y="104"/>
                    <a:pt x="107" y="104"/>
                    <a:pt x="106" y="103"/>
                  </a:cubicBezTo>
                  <a:cubicBezTo>
                    <a:pt x="106" y="103"/>
                    <a:pt x="106" y="102"/>
                    <a:pt x="106" y="101"/>
                  </a:cubicBezTo>
                  <a:cubicBezTo>
                    <a:pt x="106" y="99"/>
                    <a:pt x="105" y="97"/>
                    <a:pt x="104" y="94"/>
                  </a:cubicBezTo>
                  <a:cubicBezTo>
                    <a:pt x="103" y="91"/>
                    <a:pt x="103" y="87"/>
                    <a:pt x="102" y="85"/>
                  </a:cubicBezTo>
                  <a:cubicBezTo>
                    <a:pt x="102" y="74"/>
                    <a:pt x="105" y="48"/>
                    <a:pt x="110" y="39"/>
                  </a:cubicBezTo>
                  <a:cubicBezTo>
                    <a:pt x="114" y="32"/>
                    <a:pt x="122" y="23"/>
                    <a:pt x="135" y="20"/>
                  </a:cubicBezTo>
                  <a:cubicBezTo>
                    <a:pt x="147" y="18"/>
                    <a:pt x="178" y="16"/>
                    <a:pt x="188" y="20"/>
                  </a:cubicBezTo>
                  <a:cubicBezTo>
                    <a:pt x="191" y="22"/>
                    <a:pt x="195" y="24"/>
                    <a:pt x="199" y="26"/>
                  </a:cubicBezTo>
                  <a:cubicBezTo>
                    <a:pt x="207" y="31"/>
                    <a:pt x="213" y="37"/>
                    <a:pt x="216" y="42"/>
                  </a:cubicBezTo>
                  <a:cubicBezTo>
                    <a:pt x="221" y="50"/>
                    <a:pt x="223" y="74"/>
                    <a:pt x="223" y="85"/>
                  </a:cubicBezTo>
                  <a:cubicBezTo>
                    <a:pt x="222" y="88"/>
                    <a:pt x="222" y="95"/>
                    <a:pt x="220" y="107"/>
                  </a:cubicBezTo>
                  <a:cubicBezTo>
                    <a:pt x="220" y="107"/>
                    <a:pt x="220" y="108"/>
                    <a:pt x="221" y="108"/>
                  </a:cubicBezTo>
                  <a:cubicBezTo>
                    <a:pt x="221" y="108"/>
                    <a:pt x="222" y="108"/>
                    <a:pt x="222" y="108"/>
                  </a:cubicBezTo>
                  <a:cubicBezTo>
                    <a:pt x="223" y="108"/>
                    <a:pt x="223" y="108"/>
                    <a:pt x="223" y="107"/>
                  </a:cubicBezTo>
                  <a:cubicBezTo>
                    <a:pt x="225" y="106"/>
                    <a:pt x="225" y="106"/>
                    <a:pt x="225" y="106"/>
                  </a:cubicBezTo>
                  <a:cubicBezTo>
                    <a:pt x="225" y="108"/>
                    <a:pt x="225" y="108"/>
                    <a:pt x="225" y="108"/>
                  </a:cubicBezTo>
                  <a:cubicBezTo>
                    <a:pt x="226" y="111"/>
                    <a:pt x="225" y="118"/>
                    <a:pt x="220" y="134"/>
                  </a:cubicBezTo>
                  <a:cubicBezTo>
                    <a:pt x="218" y="143"/>
                    <a:pt x="215" y="145"/>
                    <a:pt x="213" y="147"/>
                  </a:cubicBezTo>
                  <a:cubicBezTo>
                    <a:pt x="213" y="148"/>
                    <a:pt x="212" y="148"/>
                    <a:pt x="212" y="149"/>
                  </a:cubicBezTo>
                  <a:cubicBezTo>
                    <a:pt x="211" y="150"/>
                    <a:pt x="210" y="153"/>
                    <a:pt x="210" y="156"/>
                  </a:cubicBezTo>
                  <a:cubicBezTo>
                    <a:pt x="209" y="160"/>
                    <a:pt x="208" y="164"/>
                    <a:pt x="206" y="166"/>
                  </a:cubicBezTo>
                  <a:cubicBezTo>
                    <a:pt x="204" y="169"/>
                    <a:pt x="204" y="169"/>
                    <a:pt x="204" y="169"/>
                  </a:cubicBezTo>
                  <a:cubicBezTo>
                    <a:pt x="204" y="169"/>
                    <a:pt x="203" y="169"/>
                    <a:pt x="203" y="170"/>
                  </a:cubicBezTo>
                  <a:cubicBezTo>
                    <a:pt x="203" y="180"/>
                    <a:pt x="203" y="180"/>
                    <a:pt x="203" y="180"/>
                  </a:cubicBezTo>
                  <a:cubicBezTo>
                    <a:pt x="203" y="182"/>
                    <a:pt x="203" y="184"/>
                    <a:pt x="204" y="184"/>
                  </a:cubicBezTo>
                  <a:cubicBezTo>
                    <a:pt x="205" y="184"/>
                    <a:pt x="205" y="184"/>
                    <a:pt x="205" y="184"/>
                  </a:cubicBezTo>
                  <a:cubicBezTo>
                    <a:pt x="205" y="185"/>
                    <a:pt x="205" y="185"/>
                    <a:pt x="205" y="185"/>
                  </a:cubicBezTo>
                  <a:cubicBezTo>
                    <a:pt x="206" y="188"/>
                    <a:pt x="208" y="193"/>
                    <a:pt x="209" y="196"/>
                  </a:cubicBezTo>
                  <a:cubicBezTo>
                    <a:pt x="209" y="196"/>
                    <a:pt x="209" y="196"/>
                    <a:pt x="209" y="196"/>
                  </a:cubicBezTo>
                  <a:cubicBezTo>
                    <a:pt x="209" y="197"/>
                    <a:pt x="210" y="198"/>
                    <a:pt x="210" y="198"/>
                  </a:cubicBezTo>
                  <a:cubicBezTo>
                    <a:pt x="211" y="199"/>
                    <a:pt x="212" y="199"/>
                    <a:pt x="212" y="198"/>
                  </a:cubicBezTo>
                  <a:cubicBezTo>
                    <a:pt x="213" y="198"/>
                    <a:pt x="213" y="198"/>
                    <a:pt x="213" y="198"/>
                  </a:cubicBezTo>
                  <a:cubicBezTo>
                    <a:pt x="214" y="199"/>
                    <a:pt x="214" y="199"/>
                    <a:pt x="214" y="199"/>
                  </a:cubicBezTo>
                  <a:cubicBezTo>
                    <a:pt x="214" y="199"/>
                    <a:pt x="215" y="199"/>
                    <a:pt x="215" y="200"/>
                  </a:cubicBezTo>
                  <a:cubicBezTo>
                    <a:pt x="216" y="201"/>
                    <a:pt x="216" y="201"/>
                    <a:pt x="216" y="201"/>
                  </a:cubicBezTo>
                  <a:cubicBezTo>
                    <a:pt x="216" y="201"/>
                    <a:pt x="216" y="202"/>
                    <a:pt x="216" y="202"/>
                  </a:cubicBezTo>
                  <a:cubicBezTo>
                    <a:pt x="220" y="206"/>
                    <a:pt x="228" y="212"/>
                    <a:pt x="238" y="217"/>
                  </a:cubicBezTo>
                  <a:cubicBezTo>
                    <a:pt x="237" y="218"/>
                    <a:pt x="237" y="218"/>
                    <a:pt x="237" y="218"/>
                  </a:cubicBezTo>
                  <a:cubicBezTo>
                    <a:pt x="238" y="217"/>
                    <a:pt x="238" y="217"/>
                    <a:pt x="238" y="217"/>
                  </a:cubicBezTo>
                  <a:cubicBezTo>
                    <a:pt x="239" y="217"/>
                    <a:pt x="239" y="217"/>
                    <a:pt x="239" y="217"/>
                  </a:cubicBezTo>
                  <a:cubicBezTo>
                    <a:pt x="240" y="217"/>
                    <a:pt x="240" y="218"/>
                    <a:pt x="241" y="218"/>
                  </a:cubicBezTo>
                  <a:cubicBezTo>
                    <a:pt x="295" y="240"/>
                    <a:pt x="295" y="240"/>
                    <a:pt x="295" y="240"/>
                  </a:cubicBezTo>
                  <a:cubicBezTo>
                    <a:pt x="247" y="262"/>
                    <a:pt x="247" y="262"/>
                    <a:pt x="247" y="262"/>
                  </a:cubicBezTo>
                  <a:cubicBezTo>
                    <a:pt x="235" y="268"/>
                    <a:pt x="223" y="273"/>
                    <a:pt x="211" y="279"/>
                  </a:cubicBezTo>
                  <a:cubicBezTo>
                    <a:pt x="201" y="284"/>
                    <a:pt x="197" y="291"/>
                    <a:pt x="198" y="301"/>
                  </a:cubicBezTo>
                  <a:lnTo>
                    <a:pt x="198" y="303"/>
                  </a:lnTo>
                  <a:close/>
                  <a:moveTo>
                    <a:pt x="10" y="300"/>
                  </a:moveTo>
                  <a:cubicBezTo>
                    <a:pt x="194" y="300"/>
                    <a:pt x="194" y="300"/>
                    <a:pt x="194" y="300"/>
                  </a:cubicBezTo>
                  <a:cubicBezTo>
                    <a:pt x="194" y="289"/>
                    <a:pt x="200" y="281"/>
                    <a:pt x="209" y="277"/>
                  </a:cubicBezTo>
                  <a:cubicBezTo>
                    <a:pt x="222" y="271"/>
                    <a:pt x="234" y="265"/>
                    <a:pt x="246" y="259"/>
                  </a:cubicBezTo>
                  <a:cubicBezTo>
                    <a:pt x="288" y="240"/>
                    <a:pt x="288" y="240"/>
                    <a:pt x="288" y="240"/>
                  </a:cubicBezTo>
                  <a:cubicBezTo>
                    <a:pt x="240" y="221"/>
                    <a:pt x="240" y="221"/>
                    <a:pt x="240" y="221"/>
                  </a:cubicBezTo>
                  <a:cubicBezTo>
                    <a:pt x="239" y="221"/>
                    <a:pt x="238" y="220"/>
                    <a:pt x="238" y="220"/>
                  </a:cubicBezTo>
                  <a:cubicBezTo>
                    <a:pt x="237" y="220"/>
                    <a:pt x="237" y="220"/>
                    <a:pt x="237" y="220"/>
                  </a:cubicBezTo>
                  <a:cubicBezTo>
                    <a:pt x="237" y="219"/>
                    <a:pt x="236" y="219"/>
                    <a:pt x="236" y="219"/>
                  </a:cubicBezTo>
                  <a:cubicBezTo>
                    <a:pt x="226" y="215"/>
                    <a:pt x="218" y="209"/>
                    <a:pt x="214" y="203"/>
                  </a:cubicBezTo>
                  <a:cubicBezTo>
                    <a:pt x="214" y="203"/>
                    <a:pt x="214" y="203"/>
                    <a:pt x="213" y="203"/>
                  </a:cubicBezTo>
                  <a:cubicBezTo>
                    <a:pt x="213" y="203"/>
                    <a:pt x="213" y="203"/>
                    <a:pt x="213" y="202"/>
                  </a:cubicBezTo>
                  <a:cubicBezTo>
                    <a:pt x="214" y="201"/>
                    <a:pt x="214" y="201"/>
                    <a:pt x="214" y="201"/>
                  </a:cubicBezTo>
                  <a:cubicBezTo>
                    <a:pt x="213" y="202"/>
                    <a:pt x="213" y="202"/>
                    <a:pt x="213" y="202"/>
                  </a:cubicBezTo>
                  <a:cubicBezTo>
                    <a:pt x="213" y="202"/>
                    <a:pt x="213" y="202"/>
                    <a:pt x="212" y="201"/>
                  </a:cubicBezTo>
                  <a:cubicBezTo>
                    <a:pt x="211" y="202"/>
                    <a:pt x="210" y="202"/>
                    <a:pt x="209" y="201"/>
                  </a:cubicBezTo>
                  <a:cubicBezTo>
                    <a:pt x="207" y="200"/>
                    <a:pt x="206" y="198"/>
                    <a:pt x="206" y="197"/>
                  </a:cubicBezTo>
                  <a:cubicBezTo>
                    <a:pt x="206" y="197"/>
                    <a:pt x="206" y="197"/>
                    <a:pt x="206" y="197"/>
                  </a:cubicBezTo>
                  <a:cubicBezTo>
                    <a:pt x="205" y="194"/>
                    <a:pt x="204" y="190"/>
                    <a:pt x="203" y="187"/>
                  </a:cubicBezTo>
                  <a:cubicBezTo>
                    <a:pt x="203" y="187"/>
                    <a:pt x="203" y="187"/>
                    <a:pt x="203" y="187"/>
                  </a:cubicBezTo>
                  <a:cubicBezTo>
                    <a:pt x="199" y="185"/>
                    <a:pt x="200" y="182"/>
                    <a:pt x="200" y="180"/>
                  </a:cubicBezTo>
                  <a:cubicBezTo>
                    <a:pt x="200" y="169"/>
                    <a:pt x="200" y="169"/>
                    <a:pt x="200" y="169"/>
                  </a:cubicBezTo>
                  <a:cubicBezTo>
                    <a:pt x="200" y="168"/>
                    <a:pt x="201" y="167"/>
                    <a:pt x="202" y="167"/>
                  </a:cubicBezTo>
                  <a:cubicBezTo>
                    <a:pt x="204" y="164"/>
                    <a:pt x="204" y="164"/>
                    <a:pt x="204" y="164"/>
                  </a:cubicBezTo>
                  <a:cubicBezTo>
                    <a:pt x="205" y="163"/>
                    <a:pt x="206" y="158"/>
                    <a:pt x="207" y="155"/>
                  </a:cubicBezTo>
                  <a:cubicBezTo>
                    <a:pt x="207" y="152"/>
                    <a:pt x="208" y="149"/>
                    <a:pt x="209" y="147"/>
                  </a:cubicBezTo>
                  <a:cubicBezTo>
                    <a:pt x="210" y="146"/>
                    <a:pt x="211" y="146"/>
                    <a:pt x="211" y="145"/>
                  </a:cubicBezTo>
                  <a:cubicBezTo>
                    <a:pt x="213" y="143"/>
                    <a:pt x="215" y="141"/>
                    <a:pt x="217" y="133"/>
                  </a:cubicBezTo>
                  <a:cubicBezTo>
                    <a:pt x="221" y="121"/>
                    <a:pt x="222" y="115"/>
                    <a:pt x="222" y="111"/>
                  </a:cubicBezTo>
                  <a:cubicBezTo>
                    <a:pt x="221" y="112"/>
                    <a:pt x="220" y="111"/>
                    <a:pt x="219" y="111"/>
                  </a:cubicBezTo>
                  <a:cubicBezTo>
                    <a:pt x="217" y="110"/>
                    <a:pt x="216" y="108"/>
                    <a:pt x="217" y="106"/>
                  </a:cubicBezTo>
                  <a:cubicBezTo>
                    <a:pt x="219" y="95"/>
                    <a:pt x="219" y="88"/>
                    <a:pt x="220" y="85"/>
                  </a:cubicBezTo>
                  <a:cubicBezTo>
                    <a:pt x="220" y="75"/>
                    <a:pt x="218" y="51"/>
                    <a:pt x="214" y="43"/>
                  </a:cubicBezTo>
                  <a:cubicBezTo>
                    <a:pt x="211" y="39"/>
                    <a:pt x="205" y="34"/>
                    <a:pt x="198" y="29"/>
                  </a:cubicBezTo>
                  <a:cubicBezTo>
                    <a:pt x="194" y="26"/>
                    <a:pt x="190" y="24"/>
                    <a:pt x="186" y="23"/>
                  </a:cubicBezTo>
                  <a:cubicBezTo>
                    <a:pt x="178" y="19"/>
                    <a:pt x="147" y="21"/>
                    <a:pt x="136" y="23"/>
                  </a:cubicBezTo>
                  <a:cubicBezTo>
                    <a:pt x="124" y="26"/>
                    <a:pt x="116" y="34"/>
                    <a:pt x="112" y="41"/>
                  </a:cubicBezTo>
                  <a:cubicBezTo>
                    <a:pt x="108" y="48"/>
                    <a:pt x="105" y="75"/>
                    <a:pt x="105" y="85"/>
                  </a:cubicBezTo>
                  <a:cubicBezTo>
                    <a:pt x="106" y="87"/>
                    <a:pt x="106" y="90"/>
                    <a:pt x="107" y="93"/>
                  </a:cubicBezTo>
                  <a:cubicBezTo>
                    <a:pt x="108" y="96"/>
                    <a:pt x="109" y="98"/>
                    <a:pt x="109" y="101"/>
                  </a:cubicBezTo>
                  <a:cubicBezTo>
                    <a:pt x="109" y="101"/>
                    <a:pt x="109" y="102"/>
                    <a:pt x="109" y="102"/>
                  </a:cubicBezTo>
                  <a:cubicBezTo>
                    <a:pt x="110" y="103"/>
                    <a:pt x="110" y="103"/>
                    <a:pt x="110" y="105"/>
                  </a:cubicBezTo>
                  <a:cubicBezTo>
                    <a:pt x="110" y="106"/>
                    <a:pt x="110" y="108"/>
                    <a:pt x="108" y="109"/>
                  </a:cubicBezTo>
                  <a:cubicBezTo>
                    <a:pt x="108" y="109"/>
                    <a:pt x="107" y="110"/>
                    <a:pt x="107" y="110"/>
                  </a:cubicBezTo>
                  <a:cubicBezTo>
                    <a:pt x="107" y="112"/>
                    <a:pt x="107" y="119"/>
                    <a:pt x="112" y="133"/>
                  </a:cubicBezTo>
                  <a:cubicBezTo>
                    <a:pt x="114" y="141"/>
                    <a:pt x="116" y="143"/>
                    <a:pt x="118" y="145"/>
                  </a:cubicBezTo>
                  <a:cubicBezTo>
                    <a:pt x="118" y="146"/>
                    <a:pt x="119" y="146"/>
                    <a:pt x="120" y="147"/>
                  </a:cubicBezTo>
                  <a:cubicBezTo>
                    <a:pt x="121" y="149"/>
                    <a:pt x="122" y="152"/>
                    <a:pt x="122" y="155"/>
                  </a:cubicBezTo>
                  <a:cubicBezTo>
                    <a:pt x="123" y="158"/>
                    <a:pt x="124" y="163"/>
                    <a:pt x="125" y="164"/>
                  </a:cubicBezTo>
                  <a:cubicBezTo>
                    <a:pt x="125" y="164"/>
                    <a:pt x="126" y="165"/>
                    <a:pt x="126" y="165"/>
                  </a:cubicBezTo>
                  <a:cubicBezTo>
                    <a:pt x="128" y="167"/>
                    <a:pt x="128" y="167"/>
                    <a:pt x="128" y="167"/>
                  </a:cubicBezTo>
                  <a:cubicBezTo>
                    <a:pt x="128" y="167"/>
                    <a:pt x="129" y="168"/>
                    <a:pt x="129" y="169"/>
                  </a:cubicBezTo>
                  <a:cubicBezTo>
                    <a:pt x="129" y="178"/>
                    <a:pt x="129" y="178"/>
                    <a:pt x="129" y="178"/>
                  </a:cubicBezTo>
                  <a:cubicBezTo>
                    <a:pt x="130" y="182"/>
                    <a:pt x="130" y="182"/>
                    <a:pt x="130" y="182"/>
                  </a:cubicBezTo>
                  <a:cubicBezTo>
                    <a:pt x="131" y="184"/>
                    <a:pt x="130" y="187"/>
                    <a:pt x="127" y="187"/>
                  </a:cubicBezTo>
                  <a:cubicBezTo>
                    <a:pt x="127" y="187"/>
                    <a:pt x="127" y="187"/>
                    <a:pt x="127" y="187"/>
                  </a:cubicBezTo>
                  <a:cubicBezTo>
                    <a:pt x="124" y="198"/>
                    <a:pt x="124" y="198"/>
                    <a:pt x="124" y="198"/>
                  </a:cubicBezTo>
                  <a:cubicBezTo>
                    <a:pt x="123" y="199"/>
                    <a:pt x="122" y="200"/>
                    <a:pt x="120" y="201"/>
                  </a:cubicBezTo>
                  <a:cubicBezTo>
                    <a:pt x="119" y="201"/>
                    <a:pt x="119" y="201"/>
                    <a:pt x="118" y="201"/>
                  </a:cubicBezTo>
                  <a:cubicBezTo>
                    <a:pt x="118" y="201"/>
                    <a:pt x="118" y="201"/>
                    <a:pt x="117" y="201"/>
                  </a:cubicBezTo>
                  <a:cubicBezTo>
                    <a:pt x="114" y="206"/>
                    <a:pt x="106" y="213"/>
                    <a:pt x="95" y="218"/>
                  </a:cubicBezTo>
                  <a:cubicBezTo>
                    <a:pt x="95" y="219"/>
                    <a:pt x="94" y="219"/>
                    <a:pt x="93" y="220"/>
                  </a:cubicBezTo>
                  <a:cubicBezTo>
                    <a:pt x="92" y="220"/>
                    <a:pt x="92" y="220"/>
                    <a:pt x="92" y="220"/>
                  </a:cubicBezTo>
                  <a:cubicBezTo>
                    <a:pt x="92" y="220"/>
                    <a:pt x="91" y="221"/>
                    <a:pt x="91" y="221"/>
                  </a:cubicBezTo>
                  <a:cubicBezTo>
                    <a:pt x="37" y="242"/>
                    <a:pt x="37" y="242"/>
                    <a:pt x="37" y="242"/>
                  </a:cubicBezTo>
                  <a:cubicBezTo>
                    <a:pt x="35" y="243"/>
                    <a:pt x="33" y="244"/>
                    <a:pt x="31" y="245"/>
                  </a:cubicBezTo>
                  <a:cubicBezTo>
                    <a:pt x="22" y="248"/>
                    <a:pt x="18" y="249"/>
                    <a:pt x="18" y="257"/>
                  </a:cubicBezTo>
                  <a:cubicBezTo>
                    <a:pt x="18" y="257"/>
                    <a:pt x="18" y="258"/>
                    <a:pt x="18" y="258"/>
                  </a:cubicBezTo>
                  <a:lnTo>
                    <a:pt x="1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srgbClr val="00000B"/>
                </a:solidFill>
                <a:effectLst/>
                <a:uLnTx/>
                <a:uFillTx/>
                <a:latin typeface="Century Gothic" panose="020F0302020204030204"/>
                <a:ea typeface="+mn-ea"/>
                <a:cs typeface="+mn-cs"/>
              </a:endParaRPr>
            </a:p>
          </p:txBody>
        </p:sp>
      </p:grpSp>
      <p:sp>
        <p:nvSpPr>
          <p:cNvPr id="111" name="Right Brace 110"/>
          <p:cNvSpPr/>
          <p:nvPr/>
        </p:nvSpPr>
        <p:spPr>
          <a:xfrm rot="5400000">
            <a:off x="4040492" y="1185919"/>
            <a:ext cx="274320" cy="4300565"/>
          </a:xfrm>
          <a:prstGeom prst="rightBrace">
            <a:avLst/>
          </a:prstGeom>
          <a:ln w="19050">
            <a:solidFill>
              <a:schemeClr val="bg2">
                <a:lumMod val="50000"/>
              </a:schemeClr>
            </a:solidFill>
          </a:ln>
          <a:effectLst/>
        </p:spPr>
        <p:style>
          <a:lnRef idx="2">
            <a:schemeClr val="accent1"/>
          </a:lnRef>
          <a:fillRef idx="0">
            <a:schemeClr val="accent1"/>
          </a:fillRef>
          <a:effectRef idx="1">
            <a:schemeClr val="accent1"/>
          </a:effectRef>
          <a:fontRef idx="minor">
            <a:schemeClr val="tx1"/>
          </a:fontRef>
        </p:style>
        <p:txBody>
          <a:bodyPr lIns="91404" tIns="45706" rIns="91404" bIns="45706"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srgbClr val="00000B"/>
              </a:solidFill>
              <a:effectLst/>
              <a:uLnTx/>
              <a:uFillTx/>
              <a:latin typeface="Century Gothic" panose="020F0302020204030204"/>
              <a:ea typeface="+mn-ea"/>
              <a:cs typeface="+mn-cs"/>
            </a:endParaRPr>
          </a:p>
        </p:txBody>
      </p:sp>
      <p:sp>
        <p:nvSpPr>
          <p:cNvPr id="113" name="Right Brace 112"/>
          <p:cNvSpPr/>
          <p:nvPr/>
        </p:nvSpPr>
        <p:spPr>
          <a:xfrm rot="5400000">
            <a:off x="8012797" y="2439799"/>
            <a:ext cx="274320" cy="1792805"/>
          </a:xfrm>
          <a:prstGeom prst="rightBrace">
            <a:avLst/>
          </a:prstGeom>
          <a:ln w="19050">
            <a:solidFill>
              <a:schemeClr val="bg2">
                <a:lumMod val="50000"/>
              </a:schemeClr>
            </a:solidFill>
          </a:ln>
          <a:effectLst/>
        </p:spPr>
        <p:style>
          <a:lnRef idx="2">
            <a:schemeClr val="accent1"/>
          </a:lnRef>
          <a:fillRef idx="0">
            <a:schemeClr val="accent1"/>
          </a:fillRef>
          <a:effectRef idx="1">
            <a:schemeClr val="accent1"/>
          </a:effectRef>
          <a:fontRef idx="minor">
            <a:schemeClr val="tx1"/>
          </a:fontRef>
        </p:style>
        <p:txBody>
          <a:bodyPr lIns="91404" tIns="45706" rIns="91404" bIns="45706"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srgbClr val="00000B"/>
              </a:solidFill>
              <a:effectLst/>
              <a:uLnTx/>
              <a:uFillTx/>
              <a:latin typeface="Century Gothic" panose="020F0302020204030204"/>
              <a:ea typeface="+mn-ea"/>
              <a:cs typeface="+mn-cs"/>
            </a:endParaRPr>
          </a:p>
        </p:txBody>
      </p:sp>
      <p:sp>
        <p:nvSpPr>
          <p:cNvPr id="114" name="Right Brace 113"/>
          <p:cNvSpPr/>
          <p:nvPr/>
        </p:nvSpPr>
        <p:spPr>
          <a:xfrm rot="5400000">
            <a:off x="639055" y="2809289"/>
            <a:ext cx="274320" cy="1053825"/>
          </a:xfrm>
          <a:prstGeom prst="rightBrace">
            <a:avLst/>
          </a:prstGeom>
          <a:ln w="19050">
            <a:solidFill>
              <a:schemeClr val="bg2">
                <a:lumMod val="50000"/>
              </a:schemeClr>
            </a:solidFill>
          </a:ln>
          <a:effectLst/>
        </p:spPr>
        <p:style>
          <a:lnRef idx="2">
            <a:schemeClr val="accent1"/>
          </a:lnRef>
          <a:fillRef idx="0">
            <a:schemeClr val="accent1"/>
          </a:fillRef>
          <a:effectRef idx="1">
            <a:schemeClr val="accent1"/>
          </a:effectRef>
          <a:fontRef idx="minor">
            <a:schemeClr val="tx1"/>
          </a:fontRef>
        </p:style>
        <p:txBody>
          <a:bodyPr lIns="91404" tIns="45706" rIns="91404" bIns="45706"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srgbClr val="00000B"/>
              </a:solidFill>
              <a:effectLst/>
              <a:uLnTx/>
              <a:uFillTx/>
              <a:latin typeface="Century Gothic" panose="020F0302020204030204"/>
              <a:ea typeface="+mn-ea"/>
              <a:cs typeface="+mn-cs"/>
            </a:endParaRPr>
          </a:p>
        </p:txBody>
      </p:sp>
      <p:sp>
        <p:nvSpPr>
          <p:cNvPr id="118" name="TextBox 117">
            <a:extLst>
              <a:ext uri="{FF2B5EF4-FFF2-40B4-BE49-F238E27FC236}">
                <a16:creationId xmlns:a16="http://schemas.microsoft.com/office/drawing/2014/main" id="{CB897B0F-6283-1047-95C8-D1EC35424918}"/>
              </a:ext>
            </a:extLst>
          </p:cNvPr>
          <p:cNvSpPr txBox="1"/>
          <p:nvPr/>
        </p:nvSpPr>
        <p:spPr>
          <a:xfrm>
            <a:off x="2922728" y="3538742"/>
            <a:ext cx="2560806" cy="645661"/>
          </a:xfrm>
          <a:prstGeom prst="rect">
            <a:avLst/>
          </a:prstGeom>
          <a:noFill/>
        </p:spPr>
        <p:txBody>
          <a:bodyPr wrap="square" lIns="91404" tIns="45706" rIns="91404" bIns="45706"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798" b="1" i="0" u="none" strike="noStrike" kern="1200" cap="none" spc="0" normalizeH="0" baseline="0" noProof="0" dirty="0">
                <a:ln>
                  <a:noFill/>
                </a:ln>
                <a:solidFill>
                  <a:srgbClr val="F7F7F7">
                    <a:lumMod val="25000"/>
                  </a:srgbClr>
                </a:solidFill>
                <a:effectLst/>
                <a:uLnTx/>
                <a:uFillTx/>
                <a:latin typeface="Calibri" charset="0"/>
                <a:ea typeface="Calibri" charset="0"/>
                <a:cs typeface="Calibri" charset="0"/>
              </a:rPr>
              <a:t>Portfolio </a:t>
            </a:r>
            <a:r>
              <a:rPr kumimoji="0" lang="en-US" sz="1798" b="1" i="0" u="none" strike="noStrike" kern="1200" cap="none" spc="0" normalizeH="0" baseline="0" noProof="0">
                <a:ln>
                  <a:noFill/>
                </a:ln>
                <a:solidFill>
                  <a:srgbClr val="F7F7F7">
                    <a:lumMod val="25000"/>
                  </a:srgbClr>
                </a:solidFill>
                <a:effectLst/>
                <a:uLnTx/>
                <a:uFillTx/>
                <a:latin typeface="Calibri" charset="0"/>
                <a:ea typeface="Calibri" charset="0"/>
                <a:cs typeface="Calibri" charset="0"/>
              </a:rPr>
              <a:t>and Program </a:t>
            </a:r>
            <a:r>
              <a:rPr kumimoji="0" lang="en-US" sz="1798" b="1" i="0" u="none" strike="noStrike" kern="1200" cap="none" spc="0" normalizeH="0" baseline="0" noProof="0" dirty="0">
                <a:ln>
                  <a:noFill/>
                </a:ln>
                <a:solidFill>
                  <a:srgbClr val="F7F7F7">
                    <a:lumMod val="25000"/>
                  </a:srgbClr>
                </a:solidFill>
                <a:effectLst/>
                <a:uLnTx/>
                <a:uFillTx/>
                <a:latin typeface="Calibri" charset="0"/>
                <a:ea typeface="Calibri" charset="0"/>
                <a:cs typeface="Calibri" charset="0"/>
              </a:rPr>
              <a:t>Management</a:t>
            </a:r>
          </a:p>
        </p:txBody>
      </p:sp>
      <p:sp>
        <p:nvSpPr>
          <p:cNvPr id="120" name="TextBox 119">
            <a:extLst>
              <a:ext uri="{FF2B5EF4-FFF2-40B4-BE49-F238E27FC236}">
                <a16:creationId xmlns:a16="http://schemas.microsoft.com/office/drawing/2014/main" id="{CA7E88EA-ADF2-304D-B811-EC075153E7A6}"/>
              </a:ext>
            </a:extLst>
          </p:cNvPr>
          <p:cNvSpPr txBox="1"/>
          <p:nvPr/>
        </p:nvSpPr>
        <p:spPr>
          <a:xfrm>
            <a:off x="0" y="3534751"/>
            <a:ext cx="2209800" cy="645661"/>
          </a:xfrm>
          <a:prstGeom prst="rect">
            <a:avLst/>
          </a:prstGeom>
          <a:noFill/>
        </p:spPr>
        <p:txBody>
          <a:bodyPr wrap="square" lIns="91404" tIns="45706" rIns="91404" bIns="45706"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798" b="1" i="0" u="none" strike="noStrike" kern="1200" cap="none" spc="0" normalizeH="0" baseline="0" noProof="0" dirty="0">
                <a:ln>
                  <a:noFill/>
                </a:ln>
                <a:solidFill>
                  <a:srgbClr val="F7F7F7">
                    <a:lumMod val="25000"/>
                  </a:srgbClr>
                </a:solidFill>
                <a:effectLst/>
                <a:uLnTx/>
                <a:uFillTx/>
                <a:latin typeface="Calibri" charset="0"/>
                <a:ea typeface="Calibri" charset="0"/>
                <a:cs typeface="Calibri" charset="0"/>
              </a:rPr>
              <a:t>Application Portfolio Management</a:t>
            </a:r>
          </a:p>
        </p:txBody>
      </p:sp>
      <p:sp>
        <p:nvSpPr>
          <p:cNvPr id="121" name="TextBox 120">
            <a:extLst>
              <a:ext uri="{FF2B5EF4-FFF2-40B4-BE49-F238E27FC236}">
                <a16:creationId xmlns:a16="http://schemas.microsoft.com/office/drawing/2014/main" id="{90F79EBE-9731-FE43-82FA-40D24ADA457D}"/>
              </a:ext>
            </a:extLst>
          </p:cNvPr>
          <p:cNvSpPr txBox="1"/>
          <p:nvPr/>
        </p:nvSpPr>
        <p:spPr>
          <a:xfrm>
            <a:off x="7024130" y="3552596"/>
            <a:ext cx="2361648" cy="645661"/>
          </a:xfrm>
          <a:prstGeom prst="rect">
            <a:avLst/>
          </a:prstGeom>
          <a:noFill/>
        </p:spPr>
        <p:txBody>
          <a:bodyPr wrap="square" lIns="91404" tIns="45706" rIns="91404" bIns="45706"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798" b="1" i="0" u="none" strike="noStrike" kern="1200" cap="none" spc="0" normalizeH="0" baseline="0" noProof="0" dirty="0">
                <a:ln>
                  <a:noFill/>
                </a:ln>
                <a:solidFill>
                  <a:srgbClr val="F7F7F7">
                    <a:lumMod val="25000"/>
                  </a:srgbClr>
                </a:solidFill>
                <a:effectLst/>
                <a:uLnTx/>
                <a:uFillTx/>
                <a:latin typeface="Calibri" charset="0"/>
                <a:ea typeface="Calibri" charset="0"/>
                <a:cs typeface="Calibri" charset="0"/>
              </a:rPr>
              <a:t>Application Lifecycle Management/Agile</a:t>
            </a:r>
          </a:p>
        </p:txBody>
      </p:sp>
      <p:sp>
        <p:nvSpPr>
          <p:cNvPr id="60" name="Rounded Rectangle 59"/>
          <p:cNvSpPr/>
          <p:nvPr/>
        </p:nvSpPr>
        <p:spPr>
          <a:xfrm>
            <a:off x="9505309" y="2024638"/>
            <a:ext cx="1234440" cy="1069569"/>
          </a:xfrm>
          <a:prstGeom prst="roundRect">
            <a:avLst/>
          </a:prstGeom>
          <a:solidFill>
            <a:schemeClr val="tx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Century Gothic" panose="020F0302020204030204"/>
                <a:ea typeface="+mn-ea"/>
                <a:cs typeface="+mn-cs"/>
              </a:rPr>
              <a:t>Financial Modeling</a:t>
            </a:r>
          </a:p>
        </p:txBody>
      </p:sp>
      <p:grpSp>
        <p:nvGrpSpPr>
          <p:cNvPr id="61" name="Group 126"/>
          <p:cNvGrpSpPr>
            <a:grpSpLocks noChangeAspect="1"/>
          </p:cNvGrpSpPr>
          <p:nvPr/>
        </p:nvGrpSpPr>
        <p:grpSpPr bwMode="auto">
          <a:xfrm>
            <a:off x="9944821" y="2575865"/>
            <a:ext cx="374544" cy="374544"/>
            <a:chOff x="1140" y="1673"/>
            <a:chExt cx="517" cy="517"/>
          </a:xfrm>
          <a:solidFill>
            <a:schemeClr val="bg1"/>
          </a:solidFill>
        </p:grpSpPr>
        <p:sp>
          <p:nvSpPr>
            <p:cNvPr id="62" name="Freeform 127"/>
            <p:cNvSpPr>
              <a:spLocks noChangeAspect="1" noEditPoints="1"/>
            </p:cNvSpPr>
            <p:nvPr/>
          </p:nvSpPr>
          <p:spPr bwMode="auto">
            <a:xfrm>
              <a:off x="1140" y="1673"/>
              <a:ext cx="517" cy="517"/>
            </a:xfrm>
            <a:custGeom>
              <a:avLst/>
              <a:gdLst>
                <a:gd name="T0" fmla="*/ 108 w 216"/>
                <a:gd name="T1" fmla="*/ 0 h 216"/>
                <a:gd name="T2" fmla="*/ 0 w 216"/>
                <a:gd name="T3" fmla="*/ 108 h 216"/>
                <a:gd name="T4" fmla="*/ 108 w 216"/>
                <a:gd name="T5" fmla="*/ 216 h 216"/>
                <a:gd name="T6" fmla="*/ 216 w 216"/>
                <a:gd name="T7" fmla="*/ 108 h 216"/>
                <a:gd name="T8" fmla="*/ 108 w 216"/>
                <a:gd name="T9" fmla="*/ 0 h 216"/>
                <a:gd name="T10" fmla="*/ 189 w 216"/>
                <a:gd name="T11" fmla="*/ 50 h 216"/>
                <a:gd name="T12" fmla="*/ 160 w 216"/>
                <a:gd name="T13" fmla="*/ 68 h 216"/>
                <a:gd name="T14" fmla="*/ 143 w 216"/>
                <a:gd name="T15" fmla="*/ 53 h 216"/>
                <a:gd name="T16" fmla="*/ 161 w 216"/>
                <a:gd name="T17" fmla="*/ 23 h 216"/>
                <a:gd name="T18" fmla="*/ 189 w 216"/>
                <a:gd name="T19" fmla="*/ 50 h 216"/>
                <a:gd name="T20" fmla="*/ 108 w 216"/>
                <a:gd name="T21" fmla="*/ 164 h 216"/>
                <a:gd name="T22" fmla="*/ 52 w 216"/>
                <a:gd name="T23" fmla="*/ 108 h 216"/>
                <a:gd name="T24" fmla="*/ 108 w 216"/>
                <a:gd name="T25" fmla="*/ 51 h 216"/>
                <a:gd name="T26" fmla="*/ 164 w 216"/>
                <a:gd name="T27" fmla="*/ 108 h 216"/>
                <a:gd name="T28" fmla="*/ 108 w 216"/>
                <a:gd name="T29" fmla="*/ 164 h 216"/>
                <a:gd name="T30" fmla="*/ 108 w 216"/>
                <a:gd name="T31" fmla="*/ 8 h 216"/>
                <a:gd name="T32" fmla="*/ 154 w 216"/>
                <a:gd name="T33" fmla="*/ 19 h 216"/>
                <a:gd name="T34" fmla="*/ 135 w 216"/>
                <a:gd name="T35" fmla="*/ 49 h 216"/>
                <a:gd name="T36" fmla="*/ 108 w 216"/>
                <a:gd name="T37" fmla="*/ 43 h 216"/>
                <a:gd name="T38" fmla="*/ 51 w 216"/>
                <a:gd name="T39" fmla="*/ 77 h 216"/>
                <a:gd name="T40" fmla="*/ 20 w 216"/>
                <a:gd name="T41" fmla="*/ 62 h 216"/>
                <a:gd name="T42" fmla="*/ 108 w 216"/>
                <a:gd name="T43" fmla="*/ 8 h 216"/>
                <a:gd name="T44" fmla="*/ 108 w 216"/>
                <a:gd name="T45" fmla="*/ 207 h 216"/>
                <a:gd name="T46" fmla="*/ 9 w 216"/>
                <a:gd name="T47" fmla="*/ 108 h 216"/>
                <a:gd name="T48" fmla="*/ 16 w 216"/>
                <a:gd name="T49" fmla="*/ 70 h 216"/>
                <a:gd name="T50" fmla="*/ 48 w 216"/>
                <a:gd name="T51" fmla="*/ 84 h 216"/>
                <a:gd name="T52" fmla="*/ 43 w 216"/>
                <a:gd name="T53" fmla="*/ 108 h 216"/>
                <a:gd name="T54" fmla="*/ 108 w 216"/>
                <a:gd name="T55" fmla="*/ 172 h 216"/>
                <a:gd name="T56" fmla="*/ 131 w 216"/>
                <a:gd name="T57" fmla="*/ 168 h 216"/>
                <a:gd name="T58" fmla="*/ 143 w 216"/>
                <a:gd name="T59" fmla="*/ 200 h 216"/>
                <a:gd name="T60" fmla="*/ 151 w 216"/>
                <a:gd name="T61" fmla="*/ 197 h 216"/>
                <a:gd name="T62" fmla="*/ 139 w 216"/>
                <a:gd name="T63" fmla="*/ 165 h 216"/>
                <a:gd name="T64" fmla="*/ 173 w 216"/>
                <a:gd name="T65" fmla="*/ 108 h 216"/>
                <a:gd name="T66" fmla="*/ 164 w 216"/>
                <a:gd name="T67" fmla="*/ 75 h 216"/>
                <a:gd name="T68" fmla="*/ 194 w 216"/>
                <a:gd name="T69" fmla="*/ 57 h 216"/>
                <a:gd name="T70" fmla="*/ 208 w 216"/>
                <a:gd name="T71" fmla="*/ 108 h 216"/>
                <a:gd name="T72" fmla="*/ 108 w 216"/>
                <a:gd name="T73" fmla="*/ 207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6" h="216">
                  <a:moveTo>
                    <a:pt x="108" y="0"/>
                  </a:moveTo>
                  <a:cubicBezTo>
                    <a:pt x="49" y="0"/>
                    <a:pt x="0" y="48"/>
                    <a:pt x="0" y="108"/>
                  </a:cubicBezTo>
                  <a:cubicBezTo>
                    <a:pt x="0" y="167"/>
                    <a:pt x="49" y="216"/>
                    <a:pt x="108" y="216"/>
                  </a:cubicBezTo>
                  <a:cubicBezTo>
                    <a:pt x="168" y="216"/>
                    <a:pt x="216" y="167"/>
                    <a:pt x="216" y="108"/>
                  </a:cubicBezTo>
                  <a:cubicBezTo>
                    <a:pt x="216" y="48"/>
                    <a:pt x="168" y="0"/>
                    <a:pt x="108" y="0"/>
                  </a:cubicBezTo>
                  <a:close/>
                  <a:moveTo>
                    <a:pt x="189" y="50"/>
                  </a:moveTo>
                  <a:cubicBezTo>
                    <a:pt x="160" y="68"/>
                    <a:pt x="160" y="68"/>
                    <a:pt x="160" y="68"/>
                  </a:cubicBezTo>
                  <a:cubicBezTo>
                    <a:pt x="155" y="62"/>
                    <a:pt x="149" y="57"/>
                    <a:pt x="143" y="53"/>
                  </a:cubicBezTo>
                  <a:cubicBezTo>
                    <a:pt x="161" y="23"/>
                    <a:pt x="161" y="23"/>
                    <a:pt x="161" y="23"/>
                  </a:cubicBezTo>
                  <a:cubicBezTo>
                    <a:pt x="172" y="30"/>
                    <a:pt x="182" y="39"/>
                    <a:pt x="189" y="50"/>
                  </a:cubicBezTo>
                  <a:close/>
                  <a:moveTo>
                    <a:pt x="108" y="164"/>
                  </a:moveTo>
                  <a:cubicBezTo>
                    <a:pt x="77" y="164"/>
                    <a:pt x="52" y="138"/>
                    <a:pt x="52" y="108"/>
                  </a:cubicBezTo>
                  <a:cubicBezTo>
                    <a:pt x="52" y="77"/>
                    <a:pt x="77" y="51"/>
                    <a:pt x="108" y="51"/>
                  </a:cubicBezTo>
                  <a:cubicBezTo>
                    <a:pt x="139" y="51"/>
                    <a:pt x="164" y="77"/>
                    <a:pt x="164" y="108"/>
                  </a:cubicBezTo>
                  <a:cubicBezTo>
                    <a:pt x="164" y="138"/>
                    <a:pt x="139" y="164"/>
                    <a:pt x="108" y="164"/>
                  </a:cubicBezTo>
                  <a:close/>
                  <a:moveTo>
                    <a:pt x="108" y="8"/>
                  </a:moveTo>
                  <a:cubicBezTo>
                    <a:pt x="125" y="8"/>
                    <a:pt x="140" y="12"/>
                    <a:pt x="154" y="19"/>
                  </a:cubicBezTo>
                  <a:cubicBezTo>
                    <a:pt x="135" y="49"/>
                    <a:pt x="135" y="49"/>
                    <a:pt x="135" y="49"/>
                  </a:cubicBezTo>
                  <a:cubicBezTo>
                    <a:pt x="127" y="45"/>
                    <a:pt x="118" y="43"/>
                    <a:pt x="108" y="43"/>
                  </a:cubicBezTo>
                  <a:cubicBezTo>
                    <a:pt x="84" y="43"/>
                    <a:pt x="62" y="56"/>
                    <a:pt x="51" y="77"/>
                  </a:cubicBezTo>
                  <a:cubicBezTo>
                    <a:pt x="20" y="62"/>
                    <a:pt x="20" y="62"/>
                    <a:pt x="20" y="62"/>
                  </a:cubicBezTo>
                  <a:cubicBezTo>
                    <a:pt x="36" y="30"/>
                    <a:pt x="70" y="8"/>
                    <a:pt x="108" y="8"/>
                  </a:cubicBezTo>
                  <a:close/>
                  <a:moveTo>
                    <a:pt x="108" y="207"/>
                  </a:moveTo>
                  <a:cubicBezTo>
                    <a:pt x="53" y="207"/>
                    <a:pt x="9" y="162"/>
                    <a:pt x="9" y="108"/>
                  </a:cubicBezTo>
                  <a:cubicBezTo>
                    <a:pt x="9" y="94"/>
                    <a:pt x="11" y="82"/>
                    <a:pt x="16" y="70"/>
                  </a:cubicBezTo>
                  <a:cubicBezTo>
                    <a:pt x="48" y="84"/>
                    <a:pt x="48" y="84"/>
                    <a:pt x="48" y="84"/>
                  </a:cubicBezTo>
                  <a:cubicBezTo>
                    <a:pt x="45" y="92"/>
                    <a:pt x="43" y="99"/>
                    <a:pt x="43" y="108"/>
                  </a:cubicBezTo>
                  <a:cubicBezTo>
                    <a:pt x="43" y="143"/>
                    <a:pt x="73" y="172"/>
                    <a:pt x="108" y="172"/>
                  </a:cubicBezTo>
                  <a:cubicBezTo>
                    <a:pt x="116" y="172"/>
                    <a:pt x="124" y="171"/>
                    <a:pt x="131" y="168"/>
                  </a:cubicBezTo>
                  <a:cubicBezTo>
                    <a:pt x="143" y="200"/>
                    <a:pt x="143" y="200"/>
                    <a:pt x="143" y="200"/>
                  </a:cubicBezTo>
                  <a:cubicBezTo>
                    <a:pt x="151" y="197"/>
                    <a:pt x="151" y="197"/>
                    <a:pt x="151" y="197"/>
                  </a:cubicBezTo>
                  <a:cubicBezTo>
                    <a:pt x="139" y="165"/>
                    <a:pt x="139" y="165"/>
                    <a:pt x="139" y="165"/>
                  </a:cubicBezTo>
                  <a:cubicBezTo>
                    <a:pt x="159" y="154"/>
                    <a:pt x="173" y="132"/>
                    <a:pt x="173" y="108"/>
                  </a:cubicBezTo>
                  <a:cubicBezTo>
                    <a:pt x="173" y="96"/>
                    <a:pt x="170" y="85"/>
                    <a:pt x="164" y="75"/>
                  </a:cubicBezTo>
                  <a:cubicBezTo>
                    <a:pt x="194" y="57"/>
                    <a:pt x="194" y="57"/>
                    <a:pt x="194" y="57"/>
                  </a:cubicBezTo>
                  <a:cubicBezTo>
                    <a:pt x="203" y="72"/>
                    <a:pt x="208" y="89"/>
                    <a:pt x="208" y="108"/>
                  </a:cubicBezTo>
                  <a:cubicBezTo>
                    <a:pt x="208" y="162"/>
                    <a:pt x="163" y="207"/>
                    <a:pt x="108" y="20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srgbClr val="00000B"/>
                </a:solidFill>
                <a:effectLst/>
                <a:uLnTx/>
                <a:uFillTx/>
                <a:latin typeface="Century Gothic" panose="020F0302020204030204"/>
                <a:ea typeface="+mn-ea"/>
                <a:cs typeface="+mn-cs"/>
              </a:endParaRPr>
            </a:p>
          </p:txBody>
        </p:sp>
        <p:sp>
          <p:nvSpPr>
            <p:cNvPr id="63" name="Freeform 128"/>
            <p:cNvSpPr>
              <a:spLocks/>
            </p:cNvSpPr>
            <p:nvPr/>
          </p:nvSpPr>
          <p:spPr bwMode="auto">
            <a:xfrm>
              <a:off x="1356" y="1836"/>
              <a:ext cx="86" cy="189"/>
            </a:xfrm>
            <a:custGeom>
              <a:avLst/>
              <a:gdLst>
                <a:gd name="T0" fmla="*/ 21 w 36"/>
                <a:gd name="T1" fmla="*/ 35 h 79"/>
                <a:gd name="T2" fmla="*/ 9 w 36"/>
                <a:gd name="T3" fmla="*/ 24 h 79"/>
                <a:gd name="T4" fmla="*/ 20 w 36"/>
                <a:gd name="T5" fmla="*/ 16 h 79"/>
                <a:gd name="T6" fmla="*/ 32 w 36"/>
                <a:gd name="T7" fmla="*/ 19 h 79"/>
                <a:gd name="T8" fmla="*/ 34 w 36"/>
                <a:gd name="T9" fmla="*/ 13 h 79"/>
                <a:gd name="T10" fmla="*/ 22 w 36"/>
                <a:gd name="T11" fmla="*/ 10 h 79"/>
                <a:gd name="T12" fmla="*/ 22 w 36"/>
                <a:gd name="T13" fmla="*/ 0 h 79"/>
                <a:gd name="T14" fmla="*/ 16 w 36"/>
                <a:gd name="T15" fmla="*/ 0 h 79"/>
                <a:gd name="T16" fmla="*/ 16 w 36"/>
                <a:gd name="T17" fmla="*/ 10 h 79"/>
                <a:gd name="T18" fmla="*/ 1 w 36"/>
                <a:gd name="T19" fmla="*/ 25 h 79"/>
                <a:gd name="T20" fmla="*/ 17 w 36"/>
                <a:gd name="T21" fmla="*/ 42 h 79"/>
                <a:gd name="T22" fmla="*/ 28 w 36"/>
                <a:gd name="T23" fmla="*/ 53 h 79"/>
                <a:gd name="T24" fmla="*/ 16 w 36"/>
                <a:gd name="T25" fmla="*/ 63 h 79"/>
                <a:gd name="T26" fmla="*/ 3 w 36"/>
                <a:gd name="T27" fmla="*/ 58 h 79"/>
                <a:gd name="T28" fmla="*/ 0 w 36"/>
                <a:gd name="T29" fmla="*/ 65 h 79"/>
                <a:gd name="T30" fmla="*/ 15 w 36"/>
                <a:gd name="T31" fmla="*/ 69 h 79"/>
                <a:gd name="T32" fmla="*/ 15 w 36"/>
                <a:gd name="T33" fmla="*/ 79 h 79"/>
                <a:gd name="T34" fmla="*/ 21 w 36"/>
                <a:gd name="T35" fmla="*/ 79 h 79"/>
                <a:gd name="T36" fmla="*/ 21 w 36"/>
                <a:gd name="T37" fmla="*/ 69 h 79"/>
                <a:gd name="T38" fmla="*/ 36 w 36"/>
                <a:gd name="T39" fmla="*/ 52 h 79"/>
                <a:gd name="T40" fmla="*/ 21 w 36"/>
                <a:gd name="T41" fmla="*/ 3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 h="79">
                  <a:moveTo>
                    <a:pt x="21" y="35"/>
                  </a:moveTo>
                  <a:cubicBezTo>
                    <a:pt x="13" y="32"/>
                    <a:pt x="9" y="29"/>
                    <a:pt x="9" y="24"/>
                  </a:cubicBezTo>
                  <a:cubicBezTo>
                    <a:pt x="9" y="20"/>
                    <a:pt x="12" y="16"/>
                    <a:pt x="20" y="16"/>
                  </a:cubicBezTo>
                  <a:cubicBezTo>
                    <a:pt x="26" y="16"/>
                    <a:pt x="30" y="18"/>
                    <a:pt x="32" y="19"/>
                  </a:cubicBezTo>
                  <a:cubicBezTo>
                    <a:pt x="34" y="13"/>
                    <a:pt x="34" y="13"/>
                    <a:pt x="34" y="13"/>
                  </a:cubicBezTo>
                  <a:cubicBezTo>
                    <a:pt x="31" y="11"/>
                    <a:pt x="27" y="10"/>
                    <a:pt x="22" y="10"/>
                  </a:cubicBezTo>
                  <a:cubicBezTo>
                    <a:pt x="22" y="0"/>
                    <a:pt x="22" y="0"/>
                    <a:pt x="22" y="0"/>
                  </a:cubicBezTo>
                  <a:cubicBezTo>
                    <a:pt x="16" y="0"/>
                    <a:pt x="16" y="0"/>
                    <a:pt x="16" y="0"/>
                  </a:cubicBezTo>
                  <a:cubicBezTo>
                    <a:pt x="16" y="10"/>
                    <a:pt x="16" y="10"/>
                    <a:pt x="16" y="10"/>
                  </a:cubicBezTo>
                  <a:cubicBezTo>
                    <a:pt x="7" y="11"/>
                    <a:pt x="1" y="17"/>
                    <a:pt x="1" y="25"/>
                  </a:cubicBezTo>
                  <a:cubicBezTo>
                    <a:pt x="1" y="34"/>
                    <a:pt x="7" y="38"/>
                    <a:pt x="17" y="42"/>
                  </a:cubicBezTo>
                  <a:cubicBezTo>
                    <a:pt x="24" y="45"/>
                    <a:pt x="28" y="48"/>
                    <a:pt x="28" y="53"/>
                  </a:cubicBezTo>
                  <a:cubicBezTo>
                    <a:pt x="28" y="59"/>
                    <a:pt x="23" y="63"/>
                    <a:pt x="16" y="63"/>
                  </a:cubicBezTo>
                  <a:cubicBezTo>
                    <a:pt x="11" y="63"/>
                    <a:pt x="6" y="61"/>
                    <a:pt x="3" y="58"/>
                  </a:cubicBezTo>
                  <a:cubicBezTo>
                    <a:pt x="0" y="65"/>
                    <a:pt x="0" y="65"/>
                    <a:pt x="0" y="65"/>
                  </a:cubicBezTo>
                  <a:cubicBezTo>
                    <a:pt x="4" y="67"/>
                    <a:pt x="9" y="69"/>
                    <a:pt x="15" y="69"/>
                  </a:cubicBezTo>
                  <a:cubicBezTo>
                    <a:pt x="15" y="79"/>
                    <a:pt x="15" y="79"/>
                    <a:pt x="15" y="79"/>
                  </a:cubicBezTo>
                  <a:cubicBezTo>
                    <a:pt x="21" y="79"/>
                    <a:pt x="21" y="79"/>
                    <a:pt x="21" y="79"/>
                  </a:cubicBezTo>
                  <a:cubicBezTo>
                    <a:pt x="21" y="69"/>
                    <a:pt x="21" y="69"/>
                    <a:pt x="21" y="69"/>
                  </a:cubicBezTo>
                  <a:cubicBezTo>
                    <a:pt x="31" y="67"/>
                    <a:pt x="36" y="60"/>
                    <a:pt x="36" y="52"/>
                  </a:cubicBezTo>
                  <a:cubicBezTo>
                    <a:pt x="36" y="44"/>
                    <a:pt x="31" y="39"/>
                    <a:pt x="21" y="3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srgbClr val="00000B"/>
                </a:solidFill>
                <a:effectLst/>
                <a:uLnTx/>
                <a:uFillTx/>
                <a:latin typeface="Century Gothic" panose="020F0302020204030204"/>
                <a:ea typeface="+mn-ea"/>
                <a:cs typeface="+mn-cs"/>
              </a:endParaRPr>
            </a:p>
          </p:txBody>
        </p:sp>
      </p:grpSp>
      <p:sp>
        <p:nvSpPr>
          <p:cNvPr id="64" name="Right Brace 63"/>
          <p:cNvSpPr/>
          <p:nvPr/>
        </p:nvSpPr>
        <p:spPr>
          <a:xfrm rot="5400000">
            <a:off x="10597935" y="2545928"/>
            <a:ext cx="274320" cy="1580548"/>
          </a:xfrm>
          <a:prstGeom prst="rightBrace">
            <a:avLst/>
          </a:prstGeom>
          <a:ln w="19050">
            <a:solidFill>
              <a:schemeClr val="bg2">
                <a:lumMod val="50000"/>
              </a:schemeClr>
            </a:solidFill>
          </a:ln>
          <a:effectLst/>
        </p:spPr>
        <p:style>
          <a:lnRef idx="2">
            <a:schemeClr val="accent1"/>
          </a:lnRef>
          <a:fillRef idx="0">
            <a:schemeClr val="accent1"/>
          </a:fillRef>
          <a:effectRef idx="1">
            <a:schemeClr val="accent1"/>
          </a:effectRef>
          <a:fontRef idx="minor">
            <a:schemeClr val="tx1"/>
          </a:fontRef>
        </p:style>
        <p:txBody>
          <a:bodyPr lIns="91404" tIns="45706" rIns="91404" bIns="45706"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srgbClr val="00000B"/>
              </a:solidFill>
              <a:effectLst/>
              <a:uLnTx/>
              <a:uFillTx/>
              <a:latin typeface="Century Gothic" panose="020F0302020204030204"/>
              <a:ea typeface="+mn-ea"/>
              <a:cs typeface="+mn-cs"/>
            </a:endParaRPr>
          </a:p>
        </p:txBody>
      </p:sp>
      <p:sp>
        <p:nvSpPr>
          <p:cNvPr id="65" name="Rounded Rectangle 64"/>
          <p:cNvSpPr/>
          <p:nvPr/>
        </p:nvSpPr>
        <p:spPr>
          <a:xfrm>
            <a:off x="10825526" y="2024638"/>
            <a:ext cx="1234440" cy="1069569"/>
          </a:xfrm>
          <a:prstGeom prst="roundRect">
            <a:avLst/>
          </a:prstGeom>
          <a:solidFill>
            <a:schemeClr val="tx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91404" tIns="45706" rIns="91404" bIns="45706" rtlCol="0" anchor="t"/>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Century Gothic" panose="020F0302020204030204"/>
                <a:ea typeface="+mn-ea"/>
                <a:cs typeface="+mn-cs"/>
              </a:rPr>
              <a:t>Financial</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Century Gothic" panose="020F0302020204030204"/>
                <a:ea typeface="+mn-ea"/>
                <a:cs typeface="+mn-cs"/>
              </a:rPr>
              <a:t>Showback</a:t>
            </a:r>
            <a:endParaRPr kumimoji="0" lang="en-US" sz="1200" b="1"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grpSp>
        <p:nvGrpSpPr>
          <p:cNvPr id="66" name="Group 65"/>
          <p:cNvGrpSpPr/>
          <p:nvPr/>
        </p:nvGrpSpPr>
        <p:grpSpPr>
          <a:xfrm>
            <a:off x="11197191" y="2585737"/>
            <a:ext cx="403373" cy="399834"/>
            <a:chOff x="3716338" y="5345113"/>
            <a:chExt cx="1085851" cy="1076325"/>
          </a:xfrm>
          <a:solidFill>
            <a:schemeClr val="bg1"/>
          </a:solidFill>
        </p:grpSpPr>
        <p:sp>
          <p:nvSpPr>
            <p:cNvPr id="67" name="Freeform 294"/>
            <p:cNvSpPr>
              <a:spLocks noEditPoints="1"/>
            </p:cNvSpPr>
            <p:nvPr/>
          </p:nvSpPr>
          <p:spPr bwMode="auto">
            <a:xfrm>
              <a:off x="3890963" y="5513388"/>
              <a:ext cx="742950" cy="739775"/>
            </a:xfrm>
            <a:custGeom>
              <a:avLst/>
              <a:gdLst>
                <a:gd name="T0" fmla="*/ 88 w 176"/>
                <a:gd name="T1" fmla="*/ 176 h 176"/>
                <a:gd name="T2" fmla="*/ 0 w 176"/>
                <a:gd name="T3" fmla="*/ 88 h 176"/>
                <a:gd name="T4" fmla="*/ 88 w 176"/>
                <a:gd name="T5" fmla="*/ 0 h 176"/>
                <a:gd name="T6" fmla="*/ 176 w 176"/>
                <a:gd name="T7" fmla="*/ 88 h 176"/>
                <a:gd name="T8" fmla="*/ 88 w 176"/>
                <a:gd name="T9" fmla="*/ 176 h 176"/>
                <a:gd name="T10" fmla="*/ 88 w 176"/>
                <a:gd name="T11" fmla="*/ 8 h 176"/>
                <a:gd name="T12" fmla="*/ 8 w 176"/>
                <a:gd name="T13" fmla="*/ 88 h 176"/>
                <a:gd name="T14" fmla="*/ 88 w 176"/>
                <a:gd name="T15" fmla="*/ 168 h 176"/>
                <a:gd name="T16" fmla="*/ 168 w 176"/>
                <a:gd name="T17" fmla="*/ 88 h 176"/>
                <a:gd name="T18" fmla="*/ 88 w 176"/>
                <a:gd name="T19" fmla="*/ 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176">
                  <a:moveTo>
                    <a:pt x="88" y="176"/>
                  </a:moveTo>
                  <a:cubicBezTo>
                    <a:pt x="39" y="176"/>
                    <a:pt x="0" y="136"/>
                    <a:pt x="0" y="88"/>
                  </a:cubicBezTo>
                  <a:cubicBezTo>
                    <a:pt x="0" y="39"/>
                    <a:pt x="39" y="0"/>
                    <a:pt x="88" y="0"/>
                  </a:cubicBezTo>
                  <a:cubicBezTo>
                    <a:pt x="136" y="0"/>
                    <a:pt x="176" y="39"/>
                    <a:pt x="176" y="88"/>
                  </a:cubicBezTo>
                  <a:cubicBezTo>
                    <a:pt x="176" y="136"/>
                    <a:pt x="136" y="176"/>
                    <a:pt x="88" y="176"/>
                  </a:cubicBezTo>
                  <a:close/>
                  <a:moveTo>
                    <a:pt x="88" y="8"/>
                  </a:moveTo>
                  <a:cubicBezTo>
                    <a:pt x="44" y="8"/>
                    <a:pt x="8" y="44"/>
                    <a:pt x="8" y="88"/>
                  </a:cubicBezTo>
                  <a:cubicBezTo>
                    <a:pt x="8" y="132"/>
                    <a:pt x="44" y="168"/>
                    <a:pt x="88" y="168"/>
                  </a:cubicBezTo>
                  <a:cubicBezTo>
                    <a:pt x="132" y="168"/>
                    <a:pt x="168" y="132"/>
                    <a:pt x="168" y="88"/>
                  </a:cubicBezTo>
                  <a:cubicBezTo>
                    <a:pt x="168" y="44"/>
                    <a:pt x="132" y="8"/>
                    <a:pt x="88" y="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pPr marL="0" marR="0" lvl="0" indent="0" algn="l" defTabSz="913966"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endParaRPr>
            </a:p>
          </p:txBody>
        </p:sp>
        <p:sp>
          <p:nvSpPr>
            <p:cNvPr id="68" name="Rectangle 295"/>
            <p:cNvSpPr>
              <a:spLocks noChangeArrowheads="1"/>
            </p:cNvSpPr>
            <p:nvPr/>
          </p:nvSpPr>
          <p:spPr bwMode="auto">
            <a:xfrm>
              <a:off x="4244976" y="5362575"/>
              <a:ext cx="33338" cy="28575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04" tIns="45702" rIns="91404" bIns="45702" numCol="1" anchor="t" anchorCtr="0" compatLnSpc="1">
              <a:prstTxWarp prst="textNoShape">
                <a:avLst/>
              </a:prstTxWarp>
            </a:bodyPr>
            <a:lstStyle/>
            <a:p>
              <a:pPr marL="0" marR="0" lvl="0" indent="0" algn="l" defTabSz="913966"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endParaRPr>
            </a:p>
          </p:txBody>
        </p:sp>
        <p:sp>
          <p:nvSpPr>
            <p:cNvPr id="69" name="Freeform 296"/>
            <p:cNvSpPr>
              <a:spLocks/>
            </p:cNvSpPr>
            <p:nvPr/>
          </p:nvSpPr>
          <p:spPr bwMode="auto">
            <a:xfrm>
              <a:off x="4181476" y="5345113"/>
              <a:ext cx="160338" cy="96838"/>
            </a:xfrm>
            <a:custGeom>
              <a:avLst/>
              <a:gdLst>
                <a:gd name="T0" fmla="*/ 32 w 38"/>
                <a:gd name="T1" fmla="*/ 23 h 23"/>
                <a:gd name="T2" fmla="*/ 19 w 38"/>
                <a:gd name="T3" fmla="*/ 10 h 23"/>
                <a:gd name="T4" fmla="*/ 6 w 38"/>
                <a:gd name="T5" fmla="*/ 23 h 23"/>
                <a:gd name="T6" fmla="*/ 0 w 38"/>
                <a:gd name="T7" fmla="*/ 17 h 23"/>
                <a:gd name="T8" fmla="*/ 16 w 38"/>
                <a:gd name="T9" fmla="*/ 1 h 23"/>
                <a:gd name="T10" fmla="*/ 22 w 38"/>
                <a:gd name="T11" fmla="*/ 1 h 23"/>
                <a:gd name="T12" fmla="*/ 38 w 38"/>
                <a:gd name="T13" fmla="*/ 17 h 23"/>
                <a:gd name="T14" fmla="*/ 32 w 38"/>
                <a:gd name="T15" fmla="*/ 23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23">
                  <a:moveTo>
                    <a:pt x="32" y="23"/>
                  </a:moveTo>
                  <a:cubicBezTo>
                    <a:pt x="19" y="10"/>
                    <a:pt x="19" y="10"/>
                    <a:pt x="19" y="10"/>
                  </a:cubicBezTo>
                  <a:cubicBezTo>
                    <a:pt x="6" y="23"/>
                    <a:pt x="6" y="23"/>
                    <a:pt x="6" y="23"/>
                  </a:cubicBezTo>
                  <a:cubicBezTo>
                    <a:pt x="0" y="17"/>
                    <a:pt x="0" y="17"/>
                    <a:pt x="0" y="17"/>
                  </a:cubicBezTo>
                  <a:cubicBezTo>
                    <a:pt x="16" y="1"/>
                    <a:pt x="16" y="1"/>
                    <a:pt x="16" y="1"/>
                  </a:cubicBezTo>
                  <a:cubicBezTo>
                    <a:pt x="18" y="0"/>
                    <a:pt x="20" y="0"/>
                    <a:pt x="22" y="1"/>
                  </a:cubicBezTo>
                  <a:cubicBezTo>
                    <a:pt x="38" y="17"/>
                    <a:pt x="38" y="17"/>
                    <a:pt x="38" y="17"/>
                  </a:cubicBezTo>
                  <a:lnTo>
                    <a:pt x="32" y="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pPr marL="0" marR="0" lvl="0" indent="0" algn="l" defTabSz="913966"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endParaRPr>
            </a:p>
          </p:txBody>
        </p:sp>
        <p:sp>
          <p:nvSpPr>
            <p:cNvPr id="70" name="Rectangle 297"/>
            <p:cNvSpPr>
              <a:spLocks noChangeArrowheads="1"/>
            </p:cNvSpPr>
            <p:nvPr/>
          </p:nvSpPr>
          <p:spPr bwMode="auto">
            <a:xfrm>
              <a:off x="4244976" y="6135688"/>
              <a:ext cx="33338" cy="2682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04" tIns="45702" rIns="91404" bIns="45702" numCol="1" anchor="t" anchorCtr="0" compatLnSpc="1">
              <a:prstTxWarp prst="textNoShape">
                <a:avLst/>
              </a:prstTxWarp>
            </a:bodyPr>
            <a:lstStyle/>
            <a:p>
              <a:pPr marL="0" marR="0" lvl="0" indent="0" algn="l" defTabSz="913966"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endParaRPr>
            </a:p>
          </p:txBody>
        </p:sp>
        <p:sp>
          <p:nvSpPr>
            <p:cNvPr id="71" name="Freeform 298"/>
            <p:cNvSpPr>
              <a:spLocks/>
            </p:cNvSpPr>
            <p:nvPr/>
          </p:nvSpPr>
          <p:spPr bwMode="auto">
            <a:xfrm>
              <a:off x="4181476" y="6324600"/>
              <a:ext cx="160338" cy="96838"/>
            </a:xfrm>
            <a:custGeom>
              <a:avLst/>
              <a:gdLst>
                <a:gd name="T0" fmla="*/ 19 w 38"/>
                <a:gd name="T1" fmla="*/ 23 h 23"/>
                <a:gd name="T2" fmla="*/ 16 w 38"/>
                <a:gd name="T3" fmla="*/ 22 h 23"/>
                <a:gd name="T4" fmla="*/ 0 w 38"/>
                <a:gd name="T5" fmla="*/ 6 h 23"/>
                <a:gd name="T6" fmla="*/ 6 w 38"/>
                <a:gd name="T7" fmla="*/ 0 h 23"/>
                <a:gd name="T8" fmla="*/ 19 w 38"/>
                <a:gd name="T9" fmla="*/ 13 h 23"/>
                <a:gd name="T10" fmla="*/ 32 w 38"/>
                <a:gd name="T11" fmla="*/ 0 h 23"/>
                <a:gd name="T12" fmla="*/ 38 w 38"/>
                <a:gd name="T13" fmla="*/ 6 h 23"/>
                <a:gd name="T14" fmla="*/ 22 w 38"/>
                <a:gd name="T15" fmla="*/ 22 h 23"/>
                <a:gd name="T16" fmla="*/ 19 w 38"/>
                <a:gd name="T1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23">
                  <a:moveTo>
                    <a:pt x="19" y="23"/>
                  </a:moveTo>
                  <a:cubicBezTo>
                    <a:pt x="18" y="23"/>
                    <a:pt x="17" y="23"/>
                    <a:pt x="16" y="22"/>
                  </a:cubicBezTo>
                  <a:cubicBezTo>
                    <a:pt x="0" y="6"/>
                    <a:pt x="0" y="6"/>
                    <a:pt x="0" y="6"/>
                  </a:cubicBezTo>
                  <a:cubicBezTo>
                    <a:pt x="6" y="0"/>
                    <a:pt x="6" y="0"/>
                    <a:pt x="6" y="0"/>
                  </a:cubicBezTo>
                  <a:cubicBezTo>
                    <a:pt x="19" y="13"/>
                    <a:pt x="19" y="13"/>
                    <a:pt x="19" y="13"/>
                  </a:cubicBezTo>
                  <a:cubicBezTo>
                    <a:pt x="32" y="0"/>
                    <a:pt x="32" y="0"/>
                    <a:pt x="32" y="0"/>
                  </a:cubicBezTo>
                  <a:cubicBezTo>
                    <a:pt x="38" y="6"/>
                    <a:pt x="38" y="6"/>
                    <a:pt x="38" y="6"/>
                  </a:cubicBezTo>
                  <a:cubicBezTo>
                    <a:pt x="22" y="22"/>
                    <a:pt x="22" y="22"/>
                    <a:pt x="22" y="22"/>
                  </a:cubicBezTo>
                  <a:cubicBezTo>
                    <a:pt x="21" y="23"/>
                    <a:pt x="20" y="23"/>
                    <a:pt x="19" y="2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pPr marL="0" marR="0" lvl="0" indent="0" algn="l" defTabSz="913966"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endParaRPr>
            </a:p>
          </p:txBody>
        </p:sp>
        <p:sp>
          <p:nvSpPr>
            <p:cNvPr id="72" name="Rectangle 299"/>
            <p:cNvSpPr>
              <a:spLocks noChangeArrowheads="1"/>
            </p:cNvSpPr>
            <p:nvPr/>
          </p:nvSpPr>
          <p:spPr bwMode="auto">
            <a:xfrm>
              <a:off x="3738563" y="5865813"/>
              <a:ext cx="269875" cy="3333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04" tIns="45702" rIns="91404" bIns="45702" numCol="1" anchor="t" anchorCtr="0" compatLnSpc="1">
              <a:prstTxWarp prst="textNoShape">
                <a:avLst/>
              </a:prstTxWarp>
            </a:bodyPr>
            <a:lstStyle/>
            <a:p>
              <a:pPr marL="0" marR="0" lvl="0" indent="0" algn="l" defTabSz="913966"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endParaRPr>
            </a:p>
          </p:txBody>
        </p:sp>
        <p:sp>
          <p:nvSpPr>
            <p:cNvPr id="73" name="Freeform 300"/>
            <p:cNvSpPr>
              <a:spLocks/>
            </p:cNvSpPr>
            <p:nvPr/>
          </p:nvSpPr>
          <p:spPr bwMode="auto">
            <a:xfrm>
              <a:off x="3716338" y="5803900"/>
              <a:ext cx="101600" cy="158750"/>
            </a:xfrm>
            <a:custGeom>
              <a:avLst/>
              <a:gdLst>
                <a:gd name="T0" fmla="*/ 18 w 24"/>
                <a:gd name="T1" fmla="*/ 38 h 38"/>
                <a:gd name="T2" fmla="*/ 2 w 24"/>
                <a:gd name="T3" fmla="*/ 22 h 38"/>
                <a:gd name="T4" fmla="*/ 2 w 24"/>
                <a:gd name="T5" fmla="*/ 16 h 38"/>
                <a:gd name="T6" fmla="*/ 18 w 24"/>
                <a:gd name="T7" fmla="*/ 0 h 38"/>
                <a:gd name="T8" fmla="*/ 24 w 24"/>
                <a:gd name="T9" fmla="*/ 6 h 38"/>
                <a:gd name="T10" fmla="*/ 10 w 24"/>
                <a:gd name="T11" fmla="*/ 19 h 38"/>
                <a:gd name="T12" fmla="*/ 24 w 24"/>
                <a:gd name="T13" fmla="*/ 32 h 38"/>
                <a:gd name="T14" fmla="*/ 18 w 24"/>
                <a:gd name="T15" fmla="*/ 38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38">
                  <a:moveTo>
                    <a:pt x="18" y="38"/>
                  </a:moveTo>
                  <a:cubicBezTo>
                    <a:pt x="2" y="22"/>
                    <a:pt x="2" y="22"/>
                    <a:pt x="2" y="22"/>
                  </a:cubicBezTo>
                  <a:cubicBezTo>
                    <a:pt x="0" y="20"/>
                    <a:pt x="0" y="18"/>
                    <a:pt x="2" y="16"/>
                  </a:cubicBezTo>
                  <a:cubicBezTo>
                    <a:pt x="18" y="0"/>
                    <a:pt x="18" y="0"/>
                    <a:pt x="18" y="0"/>
                  </a:cubicBezTo>
                  <a:cubicBezTo>
                    <a:pt x="24" y="6"/>
                    <a:pt x="24" y="6"/>
                    <a:pt x="24" y="6"/>
                  </a:cubicBezTo>
                  <a:cubicBezTo>
                    <a:pt x="10" y="19"/>
                    <a:pt x="10" y="19"/>
                    <a:pt x="10" y="19"/>
                  </a:cubicBezTo>
                  <a:cubicBezTo>
                    <a:pt x="24" y="32"/>
                    <a:pt x="24" y="32"/>
                    <a:pt x="24" y="32"/>
                  </a:cubicBezTo>
                  <a:lnTo>
                    <a:pt x="18" y="3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pPr marL="0" marR="0" lvl="0" indent="0" algn="l" defTabSz="913966"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endParaRPr>
            </a:p>
          </p:txBody>
        </p:sp>
        <p:sp>
          <p:nvSpPr>
            <p:cNvPr id="74" name="Rectangle 301"/>
            <p:cNvSpPr>
              <a:spLocks noChangeArrowheads="1"/>
            </p:cNvSpPr>
            <p:nvPr/>
          </p:nvSpPr>
          <p:spPr bwMode="auto">
            <a:xfrm>
              <a:off x="4516438" y="5865813"/>
              <a:ext cx="269875" cy="3333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04" tIns="45702" rIns="91404" bIns="45702" numCol="1" anchor="t" anchorCtr="0" compatLnSpc="1">
              <a:prstTxWarp prst="textNoShape">
                <a:avLst/>
              </a:prstTxWarp>
            </a:bodyPr>
            <a:lstStyle/>
            <a:p>
              <a:pPr marL="0" marR="0" lvl="0" indent="0" algn="l" defTabSz="913966"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endParaRPr>
            </a:p>
          </p:txBody>
        </p:sp>
        <p:sp>
          <p:nvSpPr>
            <p:cNvPr id="75" name="Freeform 302"/>
            <p:cNvSpPr>
              <a:spLocks/>
            </p:cNvSpPr>
            <p:nvPr/>
          </p:nvSpPr>
          <p:spPr bwMode="auto">
            <a:xfrm>
              <a:off x="4705351" y="5803900"/>
              <a:ext cx="96838" cy="158750"/>
            </a:xfrm>
            <a:custGeom>
              <a:avLst/>
              <a:gdLst>
                <a:gd name="T0" fmla="*/ 6 w 23"/>
                <a:gd name="T1" fmla="*/ 38 h 38"/>
                <a:gd name="T2" fmla="*/ 0 w 23"/>
                <a:gd name="T3" fmla="*/ 32 h 38"/>
                <a:gd name="T4" fmla="*/ 13 w 23"/>
                <a:gd name="T5" fmla="*/ 19 h 38"/>
                <a:gd name="T6" fmla="*/ 0 w 23"/>
                <a:gd name="T7" fmla="*/ 6 h 38"/>
                <a:gd name="T8" fmla="*/ 6 w 23"/>
                <a:gd name="T9" fmla="*/ 0 h 38"/>
                <a:gd name="T10" fmla="*/ 22 w 23"/>
                <a:gd name="T11" fmla="*/ 16 h 38"/>
                <a:gd name="T12" fmla="*/ 22 w 23"/>
                <a:gd name="T13" fmla="*/ 22 h 38"/>
                <a:gd name="T14" fmla="*/ 6 w 23"/>
                <a:gd name="T15" fmla="*/ 38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38">
                  <a:moveTo>
                    <a:pt x="6" y="38"/>
                  </a:moveTo>
                  <a:cubicBezTo>
                    <a:pt x="0" y="32"/>
                    <a:pt x="0" y="32"/>
                    <a:pt x="0" y="32"/>
                  </a:cubicBezTo>
                  <a:cubicBezTo>
                    <a:pt x="13" y="19"/>
                    <a:pt x="13" y="19"/>
                    <a:pt x="13" y="19"/>
                  </a:cubicBezTo>
                  <a:cubicBezTo>
                    <a:pt x="0" y="6"/>
                    <a:pt x="0" y="6"/>
                    <a:pt x="0" y="6"/>
                  </a:cubicBezTo>
                  <a:cubicBezTo>
                    <a:pt x="6" y="0"/>
                    <a:pt x="6" y="0"/>
                    <a:pt x="6" y="0"/>
                  </a:cubicBezTo>
                  <a:cubicBezTo>
                    <a:pt x="22" y="16"/>
                    <a:pt x="22" y="16"/>
                    <a:pt x="22" y="16"/>
                  </a:cubicBezTo>
                  <a:cubicBezTo>
                    <a:pt x="23" y="18"/>
                    <a:pt x="23" y="20"/>
                    <a:pt x="22" y="22"/>
                  </a:cubicBezTo>
                  <a:lnTo>
                    <a:pt x="6" y="3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pPr marL="0" marR="0" lvl="0" indent="0" algn="l" defTabSz="913966"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endParaRPr>
            </a:p>
          </p:txBody>
        </p:sp>
        <p:sp>
          <p:nvSpPr>
            <p:cNvPr id="76" name="Freeform 303"/>
            <p:cNvSpPr>
              <a:spLocks/>
            </p:cNvSpPr>
            <p:nvPr/>
          </p:nvSpPr>
          <p:spPr bwMode="auto">
            <a:xfrm>
              <a:off x="3848101" y="5470525"/>
              <a:ext cx="236538" cy="236538"/>
            </a:xfrm>
            <a:custGeom>
              <a:avLst/>
              <a:gdLst>
                <a:gd name="T0" fmla="*/ 136 w 149"/>
                <a:gd name="T1" fmla="*/ 149 h 149"/>
                <a:gd name="T2" fmla="*/ 0 w 149"/>
                <a:gd name="T3" fmla="*/ 16 h 149"/>
                <a:gd name="T4" fmla="*/ 16 w 149"/>
                <a:gd name="T5" fmla="*/ 0 h 149"/>
                <a:gd name="T6" fmla="*/ 149 w 149"/>
                <a:gd name="T7" fmla="*/ 135 h 149"/>
                <a:gd name="T8" fmla="*/ 136 w 149"/>
                <a:gd name="T9" fmla="*/ 149 h 149"/>
              </a:gdLst>
              <a:ahLst/>
              <a:cxnLst>
                <a:cxn ang="0">
                  <a:pos x="T0" y="T1"/>
                </a:cxn>
                <a:cxn ang="0">
                  <a:pos x="T2" y="T3"/>
                </a:cxn>
                <a:cxn ang="0">
                  <a:pos x="T4" y="T5"/>
                </a:cxn>
                <a:cxn ang="0">
                  <a:pos x="T6" y="T7"/>
                </a:cxn>
                <a:cxn ang="0">
                  <a:pos x="T8" y="T9"/>
                </a:cxn>
              </a:cxnLst>
              <a:rect l="0" t="0" r="r" b="b"/>
              <a:pathLst>
                <a:path w="149" h="149">
                  <a:moveTo>
                    <a:pt x="136" y="149"/>
                  </a:moveTo>
                  <a:lnTo>
                    <a:pt x="0" y="16"/>
                  </a:lnTo>
                  <a:lnTo>
                    <a:pt x="16" y="0"/>
                  </a:lnTo>
                  <a:lnTo>
                    <a:pt x="149" y="135"/>
                  </a:lnTo>
                  <a:lnTo>
                    <a:pt x="136" y="14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pPr marL="0" marR="0" lvl="0" indent="0" algn="l" defTabSz="913966"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endParaRPr>
            </a:p>
          </p:txBody>
        </p:sp>
        <p:sp>
          <p:nvSpPr>
            <p:cNvPr id="77" name="Freeform 304"/>
            <p:cNvSpPr>
              <a:spLocks/>
            </p:cNvSpPr>
            <p:nvPr/>
          </p:nvSpPr>
          <p:spPr bwMode="auto">
            <a:xfrm>
              <a:off x="3840163" y="5462588"/>
              <a:ext cx="117475" cy="117475"/>
            </a:xfrm>
            <a:custGeom>
              <a:avLst/>
              <a:gdLst>
                <a:gd name="T0" fmla="*/ 8 w 28"/>
                <a:gd name="T1" fmla="*/ 28 h 28"/>
                <a:gd name="T2" fmla="*/ 0 w 28"/>
                <a:gd name="T3" fmla="*/ 28 h 28"/>
                <a:gd name="T4" fmla="*/ 0 w 28"/>
                <a:gd name="T5" fmla="*/ 4 h 28"/>
                <a:gd name="T6" fmla="*/ 4 w 28"/>
                <a:gd name="T7" fmla="*/ 0 h 28"/>
                <a:gd name="T8" fmla="*/ 28 w 28"/>
                <a:gd name="T9" fmla="*/ 0 h 28"/>
                <a:gd name="T10" fmla="*/ 28 w 28"/>
                <a:gd name="T11" fmla="*/ 8 h 28"/>
                <a:gd name="T12" fmla="*/ 8 w 28"/>
                <a:gd name="T13" fmla="*/ 8 h 28"/>
                <a:gd name="T14" fmla="*/ 8 w 28"/>
                <a:gd name="T15" fmla="*/ 2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8">
                  <a:moveTo>
                    <a:pt x="8" y="28"/>
                  </a:moveTo>
                  <a:cubicBezTo>
                    <a:pt x="0" y="28"/>
                    <a:pt x="0" y="28"/>
                    <a:pt x="0" y="28"/>
                  </a:cubicBezTo>
                  <a:cubicBezTo>
                    <a:pt x="0" y="4"/>
                    <a:pt x="0" y="4"/>
                    <a:pt x="0" y="4"/>
                  </a:cubicBezTo>
                  <a:cubicBezTo>
                    <a:pt x="0" y="2"/>
                    <a:pt x="2" y="0"/>
                    <a:pt x="4" y="0"/>
                  </a:cubicBezTo>
                  <a:cubicBezTo>
                    <a:pt x="28" y="0"/>
                    <a:pt x="28" y="0"/>
                    <a:pt x="28" y="0"/>
                  </a:cubicBezTo>
                  <a:cubicBezTo>
                    <a:pt x="28" y="8"/>
                    <a:pt x="28" y="8"/>
                    <a:pt x="28" y="8"/>
                  </a:cubicBezTo>
                  <a:cubicBezTo>
                    <a:pt x="8" y="8"/>
                    <a:pt x="8" y="8"/>
                    <a:pt x="8" y="8"/>
                  </a:cubicBezTo>
                  <a:lnTo>
                    <a:pt x="8" y="2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pPr marL="0" marR="0" lvl="0" indent="0" algn="l" defTabSz="913966"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endParaRPr>
            </a:p>
          </p:txBody>
        </p:sp>
        <p:sp>
          <p:nvSpPr>
            <p:cNvPr id="78" name="Freeform 305"/>
            <p:cNvSpPr>
              <a:spLocks/>
            </p:cNvSpPr>
            <p:nvPr/>
          </p:nvSpPr>
          <p:spPr bwMode="auto">
            <a:xfrm>
              <a:off x="4435476" y="6054725"/>
              <a:ext cx="236538" cy="236538"/>
            </a:xfrm>
            <a:custGeom>
              <a:avLst/>
              <a:gdLst>
                <a:gd name="T0" fmla="*/ 136 w 149"/>
                <a:gd name="T1" fmla="*/ 149 h 149"/>
                <a:gd name="T2" fmla="*/ 0 w 149"/>
                <a:gd name="T3" fmla="*/ 16 h 149"/>
                <a:gd name="T4" fmla="*/ 16 w 149"/>
                <a:gd name="T5" fmla="*/ 0 h 149"/>
                <a:gd name="T6" fmla="*/ 149 w 149"/>
                <a:gd name="T7" fmla="*/ 135 h 149"/>
                <a:gd name="T8" fmla="*/ 136 w 149"/>
                <a:gd name="T9" fmla="*/ 149 h 149"/>
              </a:gdLst>
              <a:ahLst/>
              <a:cxnLst>
                <a:cxn ang="0">
                  <a:pos x="T0" y="T1"/>
                </a:cxn>
                <a:cxn ang="0">
                  <a:pos x="T2" y="T3"/>
                </a:cxn>
                <a:cxn ang="0">
                  <a:pos x="T4" y="T5"/>
                </a:cxn>
                <a:cxn ang="0">
                  <a:pos x="T6" y="T7"/>
                </a:cxn>
                <a:cxn ang="0">
                  <a:pos x="T8" y="T9"/>
                </a:cxn>
              </a:cxnLst>
              <a:rect l="0" t="0" r="r" b="b"/>
              <a:pathLst>
                <a:path w="149" h="149">
                  <a:moveTo>
                    <a:pt x="136" y="149"/>
                  </a:moveTo>
                  <a:lnTo>
                    <a:pt x="0" y="16"/>
                  </a:lnTo>
                  <a:lnTo>
                    <a:pt x="16" y="0"/>
                  </a:lnTo>
                  <a:lnTo>
                    <a:pt x="149" y="135"/>
                  </a:lnTo>
                  <a:lnTo>
                    <a:pt x="136" y="14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pPr marL="0" marR="0" lvl="0" indent="0" algn="l" defTabSz="913966"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endParaRPr>
            </a:p>
          </p:txBody>
        </p:sp>
        <p:sp>
          <p:nvSpPr>
            <p:cNvPr id="79" name="Freeform 306"/>
            <p:cNvSpPr>
              <a:spLocks/>
            </p:cNvSpPr>
            <p:nvPr/>
          </p:nvSpPr>
          <p:spPr bwMode="auto">
            <a:xfrm>
              <a:off x="4565651" y="6184900"/>
              <a:ext cx="119063" cy="119063"/>
            </a:xfrm>
            <a:custGeom>
              <a:avLst/>
              <a:gdLst>
                <a:gd name="T0" fmla="*/ 24 w 28"/>
                <a:gd name="T1" fmla="*/ 28 h 28"/>
                <a:gd name="T2" fmla="*/ 0 w 28"/>
                <a:gd name="T3" fmla="*/ 28 h 28"/>
                <a:gd name="T4" fmla="*/ 0 w 28"/>
                <a:gd name="T5" fmla="*/ 20 h 28"/>
                <a:gd name="T6" fmla="*/ 20 w 28"/>
                <a:gd name="T7" fmla="*/ 20 h 28"/>
                <a:gd name="T8" fmla="*/ 20 w 28"/>
                <a:gd name="T9" fmla="*/ 0 h 28"/>
                <a:gd name="T10" fmla="*/ 28 w 28"/>
                <a:gd name="T11" fmla="*/ 0 h 28"/>
                <a:gd name="T12" fmla="*/ 28 w 28"/>
                <a:gd name="T13" fmla="*/ 24 h 28"/>
                <a:gd name="T14" fmla="*/ 24 w 28"/>
                <a:gd name="T15" fmla="*/ 2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8">
                  <a:moveTo>
                    <a:pt x="24" y="28"/>
                  </a:moveTo>
                  <a:cubicBezTo>
                    <a:pt x="0" y="28"/>
                    <a:pt x="0" y="28"/>
                    <a:pt x="0" y="28"/>
                  </a:cubicBezTo>
                  <a:cubicBezTo>
                    <a:pt x="0" y="20"/>
                    <a:pt x="0" y="20"/>
                    <a:pt x="0" y="20"/>
                  </a:cubicBezTo>
                  <a:cubicBezTo>
                    <a:pt x="20" y="20"/>
                    <a:pt x="20" y="20"/>
                    <a:pt x="20" y="20"/>
                  </a:cubicBezTo>
                  <a:cubicBezTo>
                    <a:pt x="20" y="0"/>
                    <a:pt x="20" y="0"/>
                    <a:pt x="20" y="0"/>
                  </a:cubicBezTo>
                  <a:cubicBezTo>
                    <a:pt x="28" y="0"/>
                    <a:pt x="28" y="0"/>
                    <a:pt x="28" y="0"/>
                  </a:cubicBezTo>
                  <a:cubicBezTo>
                    <a:pt x="28" y="24"/>
                    <a:pt x="28" y="24"/>
                    <a:pt x="28" y="24"/>
                  </a:cubicBezTo>
                  <a:cubicBezTo>
                    <a:pt x="28" y="26"/>
                    <a:pt x="26" y="28"/>
                    <a:pt x="24" y="2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pPr marL="0" marR="0" lvl="0" indent="0" algn="l" defTabSz="913966"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endParaRPr>
            </a:p>
          </p:txBody>
        </p:sp>
        <p:sp>
          <p:nvSpPr>
            <p:cNvPr id="80" name="Freeform 307"/>
            <p:cNvSpPr>
              <a:spLocks/>
            </p:cNvSpPr>
            <p:nvPr/>
          </p:nvSpPr>
          <p:spPr bwMode="auto">
            <a:xfrm>
              <a:off x="3848101" y="6054725"/>
              <a:ext cx="236538" cy="236538"/>
            </a:xfrm>
            <a:custGeom>
              <a:avLst/>
              <a:gdLst>
                <a:gd name="T0" fmla="*/ 16 w 149"/>
                <a:gd name="T1" fmla="*/ 149 h 149"/>
                <a:gd name="T2" fmla="*/ 0 w 149"/>
                <a:gd name="T3" fmla="*/ 135 h 149"/>
                <a:gd name="T4" fmla="*/ 136 w 149"/>
                <a:gd name="T5" fmla="*/ 0 h 149"/>
                <a:gd name="T6" fmla="*/ 149 w 149"/>
                <a:gd name="T7" fmla="*/ 16 h 149"/>
                <a:gd name="T8" fmla="*/ 16 w 149"/>
                <a:gd name="T9" fmla="*/ 149 h 149"/>
              </a:gdLst>
              <a:ahLst/>
              <a:cxnLst>
                <a:cxn ang="0">
                  <a:pos x="T0" y="T1"/>
                </a:cxn>
                <a:cxn ang="0">
                  <a:pos x="T2" y="T3"/>
                </a:cxn>
                <a:cxn ang="0">
                  <a:pos x="T4" y="T5"/>
                </a:cxn>
                <a:cxn ang="0">
                  <a:pos x="T6" y="T7"/>
                </a:cxn>
                <a:cxn ang="0">
                  <a:pos x="T8" y="T9"/>
                </a:cxn>
              </a:cxnLst>
              <a:rect l="0" t="0" r="r" b="b"/>
              <a:pathLst>
                <a:path w="149" h="149">
                  <a:moveTo>
                    <a:pt x="16" y="149"/>
                  </a:moveTo>
                  <a:lnTo>
                    <a:pt x="0" y="135"/>
                  </a:lnTo>
                  <a:lnTo>
                    <a:pt x="136" y="0"/>
                  </a:lnTo>
                  <a:lnTo>
                    <a:pt x="149" y="16"/>
                  </a:lnTo>
                  <a:lnTo>
                    <a:pt x="16" y="14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pPr marL="0" marR="0" lvl="0" indent="0" algn="l" defTabSz="913966"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endParaRPr>
            </a:p>
          </p:txBody>
        </p:sp>
        <p:sp>
          <p:nvSpPr>
            <p:cNvPr id="81" name="Freeform 308"/>
            <p:cNvSpPr>
              <a:spLocks/>
            </p:cNvSpPr>
            <p:nvPr/>
          </p:nvSpPr>
          <p:spPr bwMode="auto">
            <a:xfrm>
              <a:off x="3840164" y="6184900"/>
              <a:ext cx="117475" cy="119064"/>
            </a:xfrm>
            <a:custGeom>
              <a:avLst/>
              <a:gdLst>
                <a:gd name="T0" fmla="*/ 28 w 28"/>
                <a:gd name="T1" fmla="*/ 28 h 28"/>
                <a:gd name="T2" fmla="*/ 4 w 28"/>
                <a:gd name="T3" fmla="*/ 28 h 28"/>
                <a:gd name="T4" fmla="*/ 0 w 28"/>
                <a:gd name="T5" fmla="*/ 24 h 28"/>
                <a:gd name="T6" fmla="*/ 0 w 28"/>
                <a:gd name="T7" fmla="*/ 0 h 28"/>
                <a:gd name="T8" fmla="*/ 8 w 28"/>
                <a:gd name="T9" fmla="*/ 0 h 28"/>
                <a:gd name="T10" fmla="*/ 8 w 28"/>
                <a:gd name="T11" fmla="*/ 20 h 28"/>
                <a:gd name="T12" fmla="*/ 28 w 28"/>
                <a:gd name="T13" fmla="*/ 20 h 28"/>
                <a:gd name="T14" fmla="*/ 28 w 28"/>
                <a:gd name="T15" fmla="*/ 2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8">
                  <a:moveTo>
                    <a:pt x="28" y="28"/>
                  </a:moveTo>
                  <a:cubicBezTo>
                    <a:pt x="4" y="28"/>
                    <a:pt x="4" y="28"/>
                    <a:pt x="4" y="28"/>
                  </a:cubicBezTo>
                  <a:cubicBezTo>
                    <a:pt x="2" y="28"/>
                    <a:pt x="0" y="26"/>
                    <a:pt x="0" y="24"/>
                  </a:cubicBezTo>
                  <a:cubicBezTo>
                    <a:pt x="0" y="0"/>
                    <a:pt x="0" y="0"/>
                    <a:pt x="0" y="0"/>
                  </a:cubicBezTo>
                  <a:cubicBezTo>
                    <a:pt x="8" y="0"/>
                    <a:pt x="8" y="0"/>
                    <a:pt x="8" y="0"/>
                  </a:cubicBezTo>
                  <a:cubicBezTo>
                    <a:pt x="8" y="20"/>
                    <a:pt x="8" y="20"/>
                    <a:pt x="8" y="20"/>
                  </a:cubicBezTo>
                  <a:cubicBezTo>
                    <a:pt x="28" y="20"/>
                    <a:pt x="28" y="20"/>
                    <a:pt x="28" y="20"/>
                  </a:cubicBezTo>
                  <a:lnTo>
                    <a:pt x="28" y="2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pPr marL="0" marR="0" lvl="0" indent="0" algn="l" defTabSz="913966"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endParaRPr>
            </a:p>
          </p:txBody>
        </p:sp>
        <p:sp>
          <p:nvSpPr>
            <p:cNvPr id="82" name="Freeform 309"/>
            <p:cNvSpPr>
              <a:spLocks/>
            </p:cNvSpPr>
            <p:nvPr/>
          </p:nvSpPr>
          <p:spPr bwMode="auto">
            <a:xfrm>
              <a:off x="4435476" y="5470525"/>
              <a:ext cx="236538" cy="236538"/>
            </a:xfrm>
            <a:custGeom>
              <a:avLst/>
              <a:gdLst>
                <a:gd name="T0" fmla="*/ 16 w 149"/>
                <a:gd name="T1" fmla="*/ 149 h 149"/>
                <a:gd name="T2" fmla="*/ 0 w 149"/>
                <a:gd name="T3" fmla="*/ 135 h 149"/>
                <a:gd name="T4" fmla="*/ 136 w 149"/>
                <a:gd name="T5" fmla="*/ 0 h 149"/>
                <a:gd name="T6" fmla="*/ 149 w 149"/>
                <a:gd name="T7" fmla="*/ 16 h 149"/>
                <a:gd name="T8" fmla="*/ 16 w 149"/>
                <a:gd name="T9" fmla="*/ 149 h 149"/>
              </a:gdLst>
              <a:ahLst/>
              <a:cxnLst>
                <a:cxn ang="0">
                  <a:pos x="T0" y="T1"/>
                </a:cxn>
                <a:cxn ang="0">
                  <a:pos x="T2" y="T3"/>
                </a:cxn>
                <a:cxn ang="0">
                  <a:pos x="T4" y="T5"/>
                </a:cxn>
                <a:cxn ang="0">
                  <a:pos x="T6" y="T7"/>
                </a:cxn>
                <a:cxn ang="0">
                  <a:pos x="T8" y="T9"/>
                </a:cxn>
              </a:cxnLst>
              <a:rect l="0" t="0" r="r" b="b"/>
              <a:pathLst>
                <a:path w="149" h="149">
                  <a:moveTo>
                    <a:pt x="16" y="149"/>
                  </a:moveTo>
                  <a:lnTo>
                    <a:pt x="0" y="135"/>
                  </a:lnTo>
                  <a:lnTo>
                    <a:pt x="136" y="0"/>
                  </a:lnTo>
                  <a:lnTo>
                    <a:pt x="149" y="16"/>
                  </a:lnTo>
                  <a:lnTo>
                    <a:pt x="16" y="14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pPr marL="0" marR="0" lvl="0" indent="0" algn="l" defTabSz="913966"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endParaRPr>
            </a:p>
          </p:txBody>
        </p:sp>
        <p:sp>
          <p:nvSpPr>
            <p:cNvPr id="83" name="Freeform 310"/>
            <p:cNvSpPr>
              <a:spLocks/>
            </p:cNvSpPr>
            <p:nvPr/>
          </p:nvSpPr>
          <p:spPr bwMode="auto">
            <a:xfrm>
              <a:off x="4565651" y="5462588"/>
              <a:ext cx="119063" cy="117475"/>
            </a:xfrm>
            <a:custGeom>
              <a:avLst/>
              <a:gdLst>
                <a:gd name="T0" fmla="*/ 28 w 28"/>
                <a:gd name="T1" fmla="*/ 28 h 28"/>
                <a:gd name="T2" fmla="*/ 20 w 28"/>
                <a:gd name="T3" fmla="*/ 28 h 28"/>
                <a:gd name="T4" fmla="*/ 20 w 28"/>
                <a:gd name="T5" fmla="*/ 8 h 28"/>
                <a:gd name="T6" fmla="*/ 0 w 28"/>
                <a:gd name="T7" fmla="*/ 8 h 28"/>
                <a:gd name="T8" fmla="*/ 0 w 28"/>
                <a:gd name="T9" fmla="*/ 0 h 28"/>
                <a:gd name="T10" fmla="*/ 24 w 28"/>
                <a:gd name="T11" fmla="*/ 0 h 28"/>
                <a:gd name="T12" fmla="*/ 28 w 28"/>
                <a:gd name="T13" fmla="*/ 4 h 28"/>
                <a:gd name="T14" fmla="*/ 28 w 28"/>
                <a:gd name="T15" fmla="*/ 2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8">
                  <a:moveTo>
                    <a:pt x="28" y="28"/>
                  </a:moveTo>
                  <a:cubicBezTo>
                    <a:pt x="20" y="28"/>
                    <a:pt x="20" y="28"/>
                    <a:pt x="20" y="28"/>
                  </a:cubicBezTo>
                  <a:cubicBezTo>
                    <a:pt x="20" y="8"/>
                    <a:pt x="20" y="8"/>
                    <a:pt x="20" y="8"/>
                  </a:cubicBezTo>
                  <a:cubicBezTo>
                    <a:pt x="0" y="8"/>
                    <a:pt x="0" y="8"/>
                    <a:pt x="0" y="8"/>
                  </a:cubicBezTo>
                  <a:cubicBezTo>
                    <a:pt x="0" y="0"/>
                    <a:pt x="0" y="0"/>
                    <a:pt x="0" y="0"/>
                  </a:cubicBezTo>
                  <a:cubicBezTo>
                    <a:pt x="24" y="0"/>
                    <a:pt x="24" y="0"/>
                    <a:pt x="24" y="0"/>
                  </a:cubicBezTo>
                  <a:cubicBezTo>
                    <a:pt x="26" y="0"/>
                    <a:pt x="28" y="2"/>
                    <a:pt x="28" y="4"/>
                  </a:cubicBezTo>
                  <a:lnTo>
                    <a:pt x="28" y="2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pPr marL="0" marR="0" lvl="0" indent="0" algn="l" defTabSz="913966"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endParaRPr>
            </a:p>
          </p:txBody>
        </p:sp>
        <p:sp>
          <p:nvSpPr>
            <p:cNvPr id="84" name="Freeform 311"/>
            <p:cNvSpPr>
              <a:spLocks/>
            </p:cNvSpPr>
            <p:nvPr/>
          </p:nvSpPr>
          <p:spPr bwMode="auto">
            <a:xfrm>
              <a:off x="4178301" y="5732463"/>
              <a:ext cx="168275" cy="301625"/>
            </a:xfrm>
            <a:custGeom>
              <a:avLst/>
              <a:gdLst>
                <a:gd name="T0" fmla="*/ 20 w 40"/>
                <a:gd name="T1" fmla="*/ 72 h 72"/>
                <a:gd name="T2" fmla="*/ 0 w 40"/>
                <a:gd name="T3" fmla="*/ 52 h 72"/>
                <a:gd name="T4" fmla="*/ 8 w 40"/>
                <a:gd name="T5" fmla="*/ 52 h 72"/>
                <a:gd name="T6" fmla="*/ 20 w 40"/>
                <a:gd name="T7" fmla="*/ 64 h 72"/>
                <a:gd name="T8" fmla="*/ 32 w 40"/>
                <a:gd name="T9" fmla="*/ 52 h 72"/>
                <a:gd name="T10" fmla="*/ 20 w 40"/>
                <a:gd name="T11" fmla="*/ 40 h 72"/>
                <a:gd name="T12" fmla="*/ 16 w 40"/>
                <a:gd name="T13" fmla="*/ 39 h 72"/>
                <a:gd name="T14" fmla="*/ 0 w 40"/>
                <a:gd name="T15" fmla="*/ 20 h 72"/>
                <a:gd name="T16" fmla="*/ 20 w 40"/>
                <a:gd name="T17" fmla="*/ 0 h 72"/>
                <a:gd name="T18" fmla="*/ 40 w 40"/>
                <a:gd name="T19" fmla="*/ 20 h 72"/>
                <a:gd name="T20" fmla="*/ 32 w 40"/>
                <a:gd name="T21" fmla="*/ 20 h 72"/>
                <a:gd name="T22" fmla="*/ 20 w 40"/>
                <a:gd name="T23" fmla="*/ 8 h 72"/>
                <a:gd name="T24" fmla="*/ 8 w 40"/>
                <a:gd name="T25" fmla="*/ 20 h 72"/>
                <a:gd name="T26" fmla="*/ 20 w 40"/>
                <a:gd name="T27" fmla="*/ 31 h 72"/>
                <a:gd name="T28" fmla="*/ 23 w 40"/>
                <a:gd name="T29" fmla="*/ 33 h 72"/>
                <a:gd name="T30" fmla="*/ 40 w 40"/>
                <a:gd name="T31" fmla="*/ 52 h 72"/>
                <a:gd name="T32" fmla="*/ 20 w 40"/>
                <a:gd name="T33"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72">
                  <a:moveTo>
                    <a:pt x="20" y="72"/>
                  </a:moveTo>
                  <a:cubicBezTo>
                    <a:pt x="9" y="72"/>
                    <a:pt x="0" y="63"/>
                    <a:pt x="0" y="52"/>
                  </a:cubicBezTo>
                  <a:cubicBezTo>
                    <a:pt x="8" y="52"/>
                    <a:pt x="8" y="52"/>
                    <a:pt x="8" y="52"/>
                  </a:cubicBezTo>
                  <a:cubicBezTo>
                    <a:pt x="8" y="59"/>
                    <a:pt x="13" y="64"/>
                    <a:pt x="20" y="64"/>
                  </a:cubicBezTo>
                  <a:cubicBezTo>
                    <a:pt x="26" y="64"/>
                    <a:pt x="32" y="59"/>
                    <a:pt x="32" y="52"/>
                  </a:cubicBezTo>
                  <a:cubicBezTo>
                    <a:pt x="32" y="47"/>
                    <a:pt x="28" y="44"/>
                    <a:pt x="20" y="40"/>
                  </a:cubicBezTo>
                  <a:cubicBezTo>
                    <a:pt x="16" y="39"/>
                    <a:pt x="16" y="39"/>
                    <a:pt x="16" y="39"/>
                  </a:cubicBezTo>
                  <a:cubicBezTo>
                    <a:pt x="8" y="35"/>
                    <a:pt x="0" y="31"/>
                    <a:pt x="0" y="20"/>
                  </a:cubicBezTo>
                  <a:cubicBezTo>
                    <a:pt x="0" y="9"/>
                    <a:pt x="9" y="0"/>
                    <a:pt x="20" y="0"/>
                  </a:cubicBezTo>
                  <a:cubicBezTo>
                    <a:pt x="31" y="0"/>
                    <a:pt x="40" y="9"/>
                    <a:pt x="40" y="20"/>
                  </a:cubicBezTo>
                  <a:cubicBezTo>
                    <a:pt x="32" y="20"/>
                    <a:pt x="32" y="20"/>
                    <a:pt x="32" y="20"/>
                  </a:cubicBezTo>
                  <a:cubicBezTo>
                    <a:pt x="32" y="13"/>
                    <a:pt x="26" y="8"/>
                    <a:pt x="20" y="8"/>
                  </a:cubicBezTo>
                  <a:cubicBezTo>
                    <a:pt x="13" y="8"/>
                    <a:pt x="8" y="13"/>
                    <a:pt x="8" y="20"/>
                  </a:cubicBezTo>
                  <a:cubicBezTo>
                    <a:pt x="8" y="25"/>
                    <a:pt x="12" y="28"/>
                    <a:pt x="20" y="31"/>
                  </a:cubicBezTo>
                  <a:cubicBezTo>
                    <a:pt x="23" y="33"/>
                    <a:pt x="23" y="33"/>
                    <a:pt x="23" y="33"/>
                  </a:cubicBezTo>
                  <a:cubicBezTo>
                    <a:pt x="31" y="37"/>
                    <a:pt x="40" y="41"/>
                    <a:pt x="40" y="52"/>
                  </a:cubicBezTo>
                  <a:cubicBezTo>
                    <a:pt x="40" y="63"/>
                    <a:pt x="31" y="72"/>
                    <a:pt x="20" y="7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pPr marL="0" marR="0" lvl="0" indent="0" algn="l" defTabSz="913966"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endParaRPr>
            </a:p>
          </p:txBody>
        </p:sp>
        <p:sp>
          <p:nvSpPr>
            <p:cNvPr id="85" name="Rectangle 312"/>
            <p:cNvSpPr>
              <a:spLocks noChangeArrowheads="1"/>
            </p:cNvSpPr>
            <p:nvPr/>
          </p:nvSpPr>
          <p:spPr bwMode="auto">
            <a:xfrm>
              <a:off x="4244976" y="5697538"/>
              <a:ext cx="33338" cy="508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04" tIns="45702" rIns="91404" bIns="45702" numCol="1" anchor="t" anchorCtr="0" compatLnSpc="1">
              <a:prstTxWarp prst="textNoShape">
                <a:avLst/>
              </a:prstTxWarp>
            </a:bodyPr>
            <a:lstStyle/>
            <a:p>
              <a:pPr marL="0" marR="0" lvl="0" indent="0" algn="l" defTabSz="913966"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endParaRPr>
            </a:p>
          </p:txBody>
        </p:sp>
        <p:sp>
          <p:nvSpPr>
            <p:cNvPr id="86" name="Rectangle 313"/>
            <p:cNvSpPr>
              <a:spLocks noChangeArrowheads="1"/>
            </p:cNvSpPr>
            <p:nvPr/>
          </p:nvSpPr>
          <p:spPr bwMode="auto">
            <a:xfrm>
              <a:off x="4244976" y="6018213"/>
              <a:ext cx="33338" cy="492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04" tIns="45702" rIns="91404" bIns="45702" numCol="1" anchor="t" anchorCtr="0" compatLnSpc="1">
              <a:prstTxWarp prst="textNoShape">
                <a:avLst/>
              </a:prstTxWarp>
            </a:bodyPr>
            <a:lstStyle/>
            <a:p>
              <a:pPr marL="0" marR="0" lvl="0" indent="0" algn="l" defTabSz="913966"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endParaRPr>
            </a:p>
          </p:txBody>
        </p:sp>
        <p:sp>
          <p:nvSpPr>
            <p:cNvPr id="87" name="Rectangle 314"/>
            <p:cNvSpPr>
              <a:spLocks noChangeArrowheads="1"/>
            </p:cNvSpPr>
            <p:nvPr/>
          </p:nvSpPr>
          <p:spPr bwMode="auto">
            <a:xfrm>
              <a:off x="4110038" y="5865813"/>
              <a:ext cx="33338" cy="3333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04" tIns="45702" rIns="91404" bIns="45702" numCol="1" anchor="t" anchorCtr="0" compatLnSpc="1">
              <a:prstTxWarp prst="textNoShape">
                <a:avLst/>
              </a:prstTxWarp>
            </a:bodyPr>
            <a:lstStyle/>
            <a:p>
              <a:pPr marL="0" marR="0" lvl="0" indent="0" algn="l" defTabSz="913966"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endParaRPr>
            </a:p>
          </p:txBody>
        </p:sp>
        <p:sp>
          <p:nvSpPr>
            <p:cNvPr id="88" name="Rectangle 315"/>
            <p:cNvSpPr>
              <a:spLocks noChangeArrowheads="1"/>
            </p:cNvSpPr>
            <p:nvPr/>
          </p:nvSpPr>
          <p:spPr bwMode="auto">
            <a:xfrm>
              <a:off x="4379913" y="5865813"/>
              <a:ext cx="34925" cy="3333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04" tIns="45702" rIns="91404" bIns="45702" numCol="1" anchor="t" anchorCtr="0" compatLnSpc="1">
              <a:prstTxWarp prst="textNoShape">
                <a:avLst/>
              </a:prstTxWarp>
            </a:bodyPr>
            <a:lstStyle/>
            <a:p>
              <a:pPr marL="0" marR="0" lvl="0" indent="0" algn="l" defTabSz="913966"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endParaRPr>
            </a:p>
          </p:txBody>
        </p:sp>
      </p:grpSp>
      <p:sp>
        <p:nvSpPr>
          <p:cNvPr id="89" name="TextBox 88">
            <a:extLst>
              <a:ext uri="{FF2B5EF4-FFF2-40B4-BE49-F238E27FC236}">
                <a16:creationId xmlns:a16="http://schemas.microsoft.com/office/drawing/2014/main" id="{C9466D8E-88B3-F94B-B9E7-0C8025AA395A}"/>
              </a:ext>
            </a:extLst>
          </p:cNvPr>
          <p:cNvSpPr txBox="1"/>
          <p:nvPr/>
        </p:nvSpPr>
        <p:spPr>
          <a:xfrm>
            <a:off x="9869419" y="3531988"/>
            <a:ext cx="2001311" cy="646159"/>
          </a:xfrm>
          <a:prstGeom prst="rect">
            <a:avLst/>
          </a:prstGeom>
          <a:noFill/>
        </p:spPr>
        <p:txBody>
          <a:bodyPr wrap="square" lIns="91404" tIns="45706" rIns="91404" bIns="45706"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798" b="1" i="0" u="none" strike="noStrike" kern="1200" cap="none" spc="0" normalizeH="0" baseline="0" noProof="0" dirty="0">
                <a:ln>
                  <a:noFill/>
                </a:ln>
                <a:solidFill>
                  <a:srgbClr val="F7F7F7">
                    <a:lumMod val="25000"/>
                  </a:srgbClr>
                </a:solidFill>
                <a:effectLst/>
                <a:uLnTx/>
                <a:uFillTx/>
                <a:latin typeface="Calibri" charset="0"/>
                <a:ea typeface="Calibri" charset="0"/>
                <a:cs typeface="Calibri" charset="0"/>
              </a:rPr>
              <a:t>IT Financial</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798" b="1" i="0" u="none" strike="noStrike" kern="1200" cap="none" spc="0" normalizeH="0" baseline="0" noProof="0" dirty="0">
                <a:ln>
                  <a:noFill/>
                </a:ln>
                <a:solidFill>
                  <a:srgbClr val="F7F7F7">
                    <a:lumMod val="25000"/>
                  </a:srgbClr>
                </a:solidFill>
                <a:effectLst/>
                <a:uLnTx/>
                <a:uFillTx/>
                <a:latin typeface="Calibri" charset="0"/>
                <a:ea typeface="Calibri" charset="0"/>
                <a:cs typeface="Calibri" charset="0"/>
              </a:rPr>
              <a:t>Management</a:t>
            </a:r>
          </a:p>
        </p:txBody>
      </p:sp>
      <p:sp>
        <p:nvSpPr>
          <p:cNvPr id="94" name="Rectangle 93">
            <a:extLst>
              <a:ext uri="{FF2B5EF4-FFF2-40B4-BE49-F238E27FC236}">
                <a16:creationId xmlns:a16="http://schemas.microsoft.com/office/drawing/2014/main" id="{FDD9D17B-E7D7-437C-9196-527581A91060}"/>
              </a:ext>
            </a:extLst>
          </p:cNvPr>
          <p:cNvSpPr/>
          <p:nvPr/>
        </p:nvSpPr>
        <p:spPr>
          <a:xfrm>
            <a:off x="127515" y="5705111"/>
            <a:ext cx="11834671" cy="274320"/>
          </a:xfrm>
          <a:prstGeom prst="rect">
            <a:avLst/>
          </a:prstGeom>
          <a:solidFill>
            <a:schemeClr val="bg1">
              <a:lumMod val="65000"/>
              <a:alpha val="50000"/>
            </a:schemeClr>
          </a:solidFill>
          <a:ln w="19050" cap="flat" cmpd="sng" algn="ctr">
            <a:noFill/>
            <a:prstDash val="solid"/>
          </a:ln>
          <a:effectLst/>
        </p:spPr>
        <p:txBody>
          <a:bodyPr lIns="82296" tIns="0" rIns="82296"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Century Gothic" panose="020F0302020204030204"/>
                <a:ea typeface="+mn-ea"/>
                <a:cs typeface="+mn-cs"/>
              </a:rPr>
              <a:t>Real-Time Visibility into Resource and Financial Management</a:t>
            </a:r>
          </a:p>
        </p:txBody>
      </p:sp>
      <p:sp>
        <p:nvSpPr>
          <p:cNvPr id="100" name="Rectangle 99">
            <a:extLst>
              <a:ext uri="{FF2B5EF4-FFF2-40B4-BE49-F238E27FC236}">
                <a16:creationId xmlns:a16="http://schemas.microsoft.com/office/drawing/2014/main" id="{EEF6823B-57C1-4B10-A1D4-B025CAD2FE64}"/>
              </a:ext>
            </a:extLst>
          </p:cNvPr>
          <p:cNvSpPr/>
          <p:nvPr/>
        </p:nvSpPr>
        <p:spPr>
          <a:xfrm>
            <a:off x="127515" y="6047640"/>
            <a:ext cx="11834671" cy="274320"/>
          </a:xfrm>
          <a:prstGeom prst="rect">
            <a:avLst/>
          </a:prstGeom>
          <a:solidFill>
            <a:schemeClr val="bg1">
              <a:lumMod val="65000"/>
              <a:alpha val="50000"/>
            </a:schemeClr>
          </a:solidFill>
          <a:ln w="19050" cap="flat" cmpd="sng" algn="ctr">
            <a:noFill/>
            <a:prstDash val="solid"/>
          </a:ln>
          <a:effectLst/>
        </p:spPr>
        <p:txBody>
          <a:bodyPr lIns="82296" tIns="0" rIns="82296"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Century Gothic" panose="020F0302020204030204"/>
                <a:ea typeface="+mn-ea"/>
                <a:cs typeface="+mn-cs"/>
              </a:rPr>
              <a:t>Common Platform, Data Model, Workflow and Service Framework</a:t>
            </a:r>
          </a:p>
        </p:txBody>
      </p:sp>
      <p:sp>
        <p:nvSpPr>
          <p:cNvPr id="105" name="Rectangle 104">
            <a:extLst>
              <a:ext uri="{FF2B5EF4-FFF2-40B4-BE49-F238E27FC236}">
                <a16:creationId xmlns:a16="http://schemas.microsoft.com/office/drawing/2014/main" id="{E70AF283-E035-45D7-90F5-3315E809EA6E}"/>
              </a:ext>
            </a:extLst>
          </p:cNvPr>
          <p:cNvSpPr/>
          <p:nvPr/>
        </p:nvSpPr>
        <p:spPr>
          <a:xfrm>
            <a:off x="146642" y="1587557"/>
            <a:ext cx="11872791" cy="274320"/>
          </a:xfrm>
          <a:prstGeom prst="rect">
            <a:avLst/>
          </a:prstGeom>
          <a:solidFill>
            <a:schemeClr val="bg1">
              <a:lumMod val="65000"/>
              <a:alpha val="50000"/>
            </a:schemeClr>
          </a:solidFill>
          <a:ln w="19050" cap="flat" cmpd="sng" algn="ctr">
            <a:noFill/>
            <a:prstDash val="solid"/>
          </a:ln>
          <a:effectLst/>
        </p:spPr>
        <p:txBody>
          <a:bodyPr lIns="82296" tIns="0" rIns="82296"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Century Gothic" panose="020F0302020204030204"/>
                <a:ea typeface="+mn-ea"/>
                <a:cs typeface="+mn-cs"/>
              </a:rPr>
              <a:t>Strategy and Goals</a:t>
            </a:r>
          </a:p>
        </p:txBody>
      </p:sp>
      <p:grpSp>
        <p:nvGrpSpPr>
          <p:cNvPr id="112" name="Group 111">
            <a:extLst>
              <a:ext uri="{FF2B5EF4-FFF2-40B4-BE49-F238E27FC236}">
                <a16:creationId xmlns:a16="http://schemas.microsoft.com/office/drawing/2014/main" id="{23755160-3158-4022-84D9-F117FB111454}"/>
              </a:ext>
            </a:extLst>
          </p:cNvPr>
          <p:cNvGrpSpPr/>
          <p:nvPr/>
        </p:nvGrpSpPr>
        <p:grpSpPr>
          <a:xfrm>
            <a:off x="85007" y="4224206"/>
            <a:ext cx="11628749" cy="1370183"/>
            <a:chOff x="97495" y="4384254"/>
            <a:chExt cx="11628749" cy="1716107"/>
          </a:xfrm>
        </p:grpSpPr>
        <p:grpSp>
          <p:nvGrpSpPr>
            <p:cNvPr id="115" name="Group 114">
              <a:extLst>
                <a:ext uri="{FF2B5EF4-FFF2-40B4-BE49-F238E27FC236}">
                  <a16:creationId xmlns:a16="http://schemas.microsoft.com/office/drawing/2014/main" id="{8F02B1C6-B575-4295-A804-E08C945A6986}"/>
                </a:ext>
              </a:extLst>
            </p:cNvPr>
            <p:cNvGrpSpPr/>
            <p:nvPr/>
          </p:nvGrpSpPr>
          <p:grpSpPr>
            <a:xfrm>
              <a:off x="10345778" y="4391365"/>
              <a:ext cx="1380466" cy="1572070"/>
              <a:chOff x="10345778" y="4391365"/>
              <a:chExt cx="1380466" cy="1572070"/>
            </a:xfrm>
          </p:grpSpPr>
          <p:pic>
            <p:nvPicPr>
              <p:cNvPr id="126" name="Picture 125">
                <a:extLst>
                  <a:ext uri="{FF2B5EF4-FFF2-40B4-BE49-F238E27FC236}">
                    <a16:creationId xmlns:a16="http://schemas.microsoft.com/office/drawing/2014/main" id="{C23D49C4-727A-4353-A581-5049960EAD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8308" y="4391365"/>
                <a:ext cx="617370" cy="855719"/>
              </a:xfrm>
              <a:prstGeom prst="rect">
                <a:avLst/>
              </a:prstGeom>
            </p:spPr>
          </p:pic>
          <p:sp>
            <p:nvSpPr>
              <p:cNvPr id="127" name="TextBox 126">
                <a:extLst>
                  <a:ext uri="{FF2B5EF4-FFF2-40B4-BE49-F238E27FC236}">
                    <a16:creationId xmlns:a16="http://schemas.microsoft.com/office/drawing/2014/main" id="{1858638E-F157-4197-89C2-3580F62A73BE}"/>
                  </a:ext>
                </a:extLst>
              </p:cNvPr>
              <p:cNvSpPr txBox="1"/>
              <p:nvPr/>
            </p:nvSpPr>
            <p:spPr>
              <a:xfrm>
                <a:off x="10345778" y="5385215"/>
                <a:ext cx="1380466" cy="578220"/>
              </a:xfrm>
              <a:prstGeom prst="rect">
                <a:avLst/>
              </a:prstGeom>
              <a:solidFill>
                <a:schemeClr val="bg1"/>
              </a:solidFill>
              <a:ln>
                <a:solidFill>
                  <a:schemeClr val="accent1"/>
                </a:solidFill>
              </a:ln>
            </p:spPr>
            <p:txBody>
              <a:bodyPr wrap="square" rtlCol="0">
                <a:spAutoFit/>
              </a:bodyPr>
              <a:lstStyle/>
              <a:p>
                <a:pPr marL="0" marR="0" lvl="0" indent="0" algn="ctr" defTabSz="45704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83D40"/>
                    </a:solidFill>
                    <a:effectLst/>
                    <a:uLnTx/>
                    <a:uFillTx/>
                    <a:latin typeface="Calibri" panose="020F0502020204030204" pitchFamily="34" charset="0"/>
                    <a:ea typeface="+mn-ea"/>
                    <a:cs typeface="+mn-cs"/>
                  </a:rPr>
                  <a:t>IT Finance</a:t>
                </a:r>
              </a:p>
              <a:p>
                <a:pPr marL="0" marR="0" lvl="0" indent="0" algn="ctr" defTabSz="45704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83D40"/>
                    </a:solidFill>
                    <a:effectLst/>
                    <a:uLnTx/>
                    <a:uFillTx/>
                    <a:latin typeface="Calibri" panose="020F0502020204030204" pitchFamily="34" charset="0"/>
                    <a:ea typeface="+mn-ea"/>
                    <a:cs typeface="+mn-cs"/>
                  </a:rPr>
                  <a:t>Analyst</a:t>
                </a:r>
              </a:p>
            </p:txBody>
          </p:sp>
        </p:grpSp>
        <p:grpSp>
          <p:nvGrpSpPr>
            <p:cNvPr id="116" name="Group 115">
              <a:extLst>
                <a:ext uri="{FF2B5EF4-FFF2-40B4-BE49-F238E27FC236}">
                  <a16:creationId xmlns:a16="http://schemas.microsoft.com/office/drawing/2014/main" id="{CD8FF6BA-704D-4359-ACC3-3374E97D1BDD}"/>
                </a:ext>
              </a:extLst>
            </p:cNvPr>
            <p:cNvGrpSpPr/>
            <p:nvPr/>
          </p:nvGrpSpPr>
          <p:grpSpPr>
            <a:xfrm>
              <a:off x="97495" y="4384254"/>
              <a:ext cx="2558642" cy="1716107"/>
              <a:chOff x="-21773" y="4384254"/>
              <a:chExt cx="2558642" cy="1716107"/>
            </a:xfrm>
          </p:grpSpPr>
          <p:pic>
            <p:nvPicPr>
              <p:cNvPr id="124" name="Picture 123">
                <a:extLst>
                  <a:ext uri="{FF2B5EF4-FFF2-40B4-BE49-F238E27FC236}">
                    <a16:creationId xmlns:a16="http://schemas.microsoft.com/office/drawing/2014/main" id="{B309F106-6260-43DE-8D96-D397D2D8BA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533" y="4384254"/>
                <a:ext cx="617369" cy="820397"/>
              </a:xfrm>
              <a:prstGeom prst="rect">
                <a:avLst/>
              </a:prstGeom>
            </p:spPr>
          </p:pic>
          <p:sp>
            <p:nvSpPr>
              <p:cNvPr id="125" name="TextBox 124">
                <a:extLst>
                  <a:ext uri="{FF2B5EF4-FFF2-40B4-BE49-F238E27FC236}">
                    <a16:creationId xmlns:a16="http://schemas.microsoft.com/office/drawing/2014/main" id="{9F2120CC-0A23-4494-8662-0BF14527B81C}"/>
                  </a:ext>
                </a:extLst>
              </p:cNvPr>
              <p:cNvSpPr txBox="1"/>
              <p:nvPr/>
            </p:nvSpPr>
            <p:spPr>
              <a:xfrm>
                <a:off x="-21773" y="5412280"/>
                <a:ext cx="2558642" cy="688081"/>
              </a:xfrm>
              <a:prstGeom prst="rect">
                <a:avLst/>
              </a:prstGeom>
              <a:solidFill>
                <a:schemeClr val="bg1"/>
              </a:solidFill>
              <a:ln>
                <a:solidFill>
                  <a:schemeClr val="accent1"/>
                </a:solidFill>
              </a:ln>
            </p:spPr>
            <p:txBody>
              <a:bodyPr wrap="square" rtlCol="0">
                <a:spAutoFit/>
              </a:bodyPr>
              <a:lstStyle/>
              <a:p>
                <a:pPr marL="231682" marR="0" lvl="1" indent="0" algn="l" defTabSz="457017" rtl="0" eaLnBrk="1" fontAlgn="auto" latinLnBrk="0" hangingPunct="1">
                  <a:lnSpc>
                    <a:spcPct val="90000"/>
                  </a:lnSpc>
                  <a:spcBef>
                    <a:spcPts val="600"/>
                  </a:spcBef>
                  <a:spcAft>
                    <a:spcPts val="0"/>
                  </a:spcAft>
                  <a:buClr>
                    <a:srgbClr val="293E40"/>
                  </a:buClr>
                  <a:buSzTx/>
                  <a:buFontTx/>
                  <a:buNone/>
                  <a:tabLst/>
                  <a:defRPr/>
                </a:pPr>
                <a:r>
                  <a:rPr kumimoji="0" lang="en-CA" sz="1100" b="1" i="0" u="none" strike="noStrike" kern="1200" cap="none" spc="0" normalizeH="0" baseline="0" noProof="0" dirty="0">
                    <a:ln>
                      <a:noFill/>
                    </a:ln>
                    <a:solidFill>
                      <a:srgbClr val="293E40"/>
                    </a:solidFill>
                    <a:effectLst/>
                    <a:uLnTx/>
                    <a:uFillTx/>
                    <a:latin typeface="Century Gothic" panose="020F0302020204030204"/>
                    <a:ea typeface="+mn-ea"/>
                    <a:cs typeface="+mn-cs"/>
                  </a:rPr>
                  <a:t>CTO, CIO, Enterprise Architecture, VP of Operations, VP of Risk</a:t>
                </a:r>
              </a:p>
            </p:txBody>
          </p:sp>
        </p:grpSp>
        <p:sp>
          <p:nvSpPr>
            <p:cNvPr id="119" name="TextBox 118">
              <a:extLst>
                <a:ext uri="{FF2B5EF4-FFF2-40B4-BE49-F238E27FC236}">
                  <a16:creationId xmlns:a16="http://schemas.microsoft.com/office/drawing/2014/main" id="{768A0684-E902-4586-92C5-8325D6A7DCAE}"/>
                </a:ext>
              </a:extLst>
            </p:cNvPr>
            <p:cNvSpPr txBox="1"/>
            <p:nvPr/>
          </p:nvSpPr>
          <p:spPr>
            <a:xfrm>
              <a:off x="3204397" y="5409467"/>
              <a:ext cx="2729388" cy="578220"/>
            </a:xfrm>
            <a:prstGeom prst="rect">
              <a:avLst/>
            </a:prstGeom>
            <a:solidFill>
              <a:schemeClr val="bg1"/>
            </a:solidFill>
            <a:ln>
              <a:solidFill>
                <a:schemeClr val="accent1"/>
              </a:solidFill>
            </a:ln>
          </p:spPr>
          <p:txBody>
            <a:bodyPr wrap="square" rtlCol="0">
              <a:spAutoFit/>
            </a:bodyPr>
            <a:lstStyle/>
            <a:p>
              <a:pPr marL="0" marR="0" lvl="0" indent="0" algn="ctr" defTabSz="45704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83D40"/>
                  </a:solidFill>
                  <a:effectLst/>
                  <a:uLnTx/>
                  <a:uFillTx/>
                  <a:latin typeface="Calibri" panose="020F0502020204030204" pitchFamily="34" charset="0"/>
                  <a:ea typeface="+mn-ea"/>
                  <a:cs typeface="+mn-cs"/>
                </a:rPr>
                <a:t>EPMO, PMO, Strategy &amp; Planning, EVP Products &amp; Innovation, CIO, BRM</a:t>
              </a:r>
            </a:p>
          </p:txBody>
        </p:sp>
        <p:pic>
          <p:nvPicPr>
            <p:cNvPr id="122" name="Picture 121">
              <a:extLst>
                <a:ext uri="{FF2B5EF4-FFF2-40B4-BE49-F238E27FC236}">
                  <a16:creationId xmlns:a16="http://schemas.microsoft.com/office/drawing/2014/main" id="{1769EB24-CD3A-4163-AB74-B9A2AA004E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1303" y="4493393"/>
              <a:ext cx="1244810" cy="816921"/>
            </a:xfrm>
            <a:prstGeom prst="rect">
              <a:avLst/>
            </a:prstGeom>
          </p:spPr>
        </p:pic>
        <p:sp>
          <p:nvSpPr>
            <p:cNvPr id="123" name="TextBox 122">
              <a:extLst>
                <a:ext uri="{FF2B5EF4-FFF2-40B4-BE49-F238E27FC236}">
                  <a16:creationId xmlns:a16="http://schemas.microsoft.com/office/drawing/2014/main" id="{BE703523-CEA2-4443-8356-9DB022A86DE3}"/>
                </a:ext>
              </a:extLst>
            </p:cNvPr>
            <p:cNvSpPr txBox="1"/>
            <p:nvPr/>
          </p:nvSpPr>
          <p:spPr>
            <a:xfrm>
              <a:off x="7484109" y="5422203"/>
              <a:ext cx="1663990" cy="578220"/>
            </a:xfrm>
            <a:prstGeom prst="rect">
              <a:avLst/>
            </a:prstGeom>
            <a:solidFill>
              <a:schemeClr val="bg1"/>
            </a:solidFill>
            <a:ln>
              <a:solidFill>
                <a:schemeClr val="accent1"/>
              </a:solidFill>
            </a:ln>
          </p:spPr>
          <p:txBody>
            <a:bodyPr wrap="square" rtlCol="0">
              <a:spAutoFit/>
            </a:bodyPr>
            <a:lstStyle/>
            <a:p>
              <a:pPr marL="0" marR="0" lvl="0" indent="0" algn="ctr" defTabSz="45704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83D40"/>
                  </a:solidFill>
                  <a:effectLst/>
                  <a:uLnTx/>
                  <a:uFillTx/>
                  <a:latin typeface="Calibri" panose="020F0502020204030204" pitchFamily="34" charset="0"/>
                  <a:ea typeface="+mn-ea"/>
                  <a:cs typeface="+mn-cs"/>
                </a:rPr>
                <a:t>Product</a:t>
              </a:r>
            </a:p>
            <a:p>
              <a:pPr marL="0" marR="0" lvl="0" indent="0" algn="ctr" defTabSz="45704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83D40"/>
                  </a:solidFill>
                  <a:effectLst/>
                  <a:uLnTx/>
                  <a:uFillTx/>
                  <a:latin typeface="Calibri" panose="020F0502020204030204" pitchFamily="34" charset="0"/>
                  <a:ea typeface="+mn-ea"/>
                  <a:cs typeface="+mn-cs"/>
                </a:rPr>
                <a:t>Teams</a:t>
              </a:r>
            </a:p>
          </p:txBody>
        </p:sp>
      </p:grpSp>
      <p:pic>
        <p:nvPicPr>
          <p:cNvPr id="128" name="Picture 127">
            <a:extLst>
              <a:ext uri="{FF2B5EF4-FFF2-40B4-BE49-F238E27FC236}">
                <a16:creationId xmlns:a16="http://schemas.microsoft.com/office/drawing/2014/main" id="{C6C283F9-0EAE-4375-A80C-D18B5AF9FE49}"/>
              </a:ext>
            </a:extLst>
          </p:cNvPr>
          <p:cNvPicPr>
            <a:picLocks noChangeAspect="1"/>
          </p:cNvPicPr>
          <p:nvPr/>
        </p:nvPicPr>
        <p:blipFill>
          <a:blip r:embed="rId6"/>
          <a:stretch>
            <a:fillRect/>
          </a:stretch>
        </p:blipFill>
        <p:spPr>
          <a:xfrm>
            <a:off x="3855198" y="4236057"/>
            <a:ext cx="924943" cy="738497"/>
          </a:xfrm>
          <a:prstGeom prst="rect">
            <a:avLst/>
          </a:prstGeom>
        </p:spPr>
      </p:pic>
    </p:spTree>
    <p:extLst>
      <p:ext uri="{BB962C8B-B14F-4D97-AF65-F5344CB8AC3E}">
        <p14:creationId xmlns:p14="http://schemas.microsoft.com/office/powerpoint/2010/main" val="3561441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4"/>
                                        </p:tgtEl>
                                        <p:attrNameLst>
                                          <p:attrName>style.visibility</p:attrName>
                                        </p:attrNameLst>
                                      </p:cBhvr>
                                      <p:to>
                                        <p:strVal val="visible"/>
                                      </p:to>
                                    </p:set>
                                    <p:anim calcmode="lin" valueType="num">
                                      <p:cBhvr additive="base">
                                        <p:cTn id="7" dur="1000" fill="hold"/>
                                        <p:tgtEl>
                                          <p:spTgt spid="94"/>
                                        </p:tgtEl>
                                        <p:attrNameLst>
                                          <p:attrName>ppt_x</p:attrName>
                                        </p:attrNameLst>
                                      </p:cBhvr>
                                      <p:tavLst>
                                        <p:tav tm="0">
                                          <p:val>
                                            <p:strVal val="#ppt_x"/>
                                          </p:val>
                                        </p:tav>
                                        <p:tav tm="100000">
                                          <p:val>
                                            <p:strVal val="#ppt_x"/>
                                          </p:val>
                                        </p:tav>
                                      </p:tavLst>
                                    </p:anim>
                                    <p:anim calcmode="lin" valueType="num">
                                      <p:cBhvr additive="base">
                                        <p:cTn id="8" dur="1000" fill="hold"/>
                                        <p:tgtEl>
                                          <p:spTgt spid="9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0"/>
                                        </p:tgtEl>
                                        <p:attrNameLst>
                                          <p:attrName>style.visibility</p:attrName>
                                        </p:attrNameLst>
                                      </p:cBhvr>
                                      <p:to>
                                        <p:strVal val="visible"/>
                                      </p:to>
                                    </p:set>
                                    <p:anim calcmode="lin" valueType="num">
                                      <p:cBhvr additive="base">
                                        <p:cTn id="11" dur="1000" fill="hold"/>
                                        <p:tgtEl>
                                          <p:spTgt spid="100"/>
                                        </p:tgtEl>
                                        <p:attrNameLst>
                                          <p:attrName>ppt_x</p:attrName>
                                        </p:attrNameLst>
                                      </p:cBhvr>
                                      <p:tavLst>
                                        <p:tav tm="0">
                                          <p:val>
                                            <p:strVal val="#ppt_x"/>
                                          </p:val>
                                        </p:tav>
                                        <p:tav tm="100000">
                                          <p:val>
                                            <p:strVal val="#ppt_x"/>
                                          </p:val>
                                        </p:tav>
                                      </p:tavLst>
                                    </p:anim>
                                    <p:anim calcmode="lin" valueType="num">
                                      <p:cBhvr additive="base">
                                        <p:cTn id="12" dur="10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10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52049" y="573487"/>
            <a:ext cx="11207242" cy="668692"/>
          </a:xfrm>
        </p:spPr>
        <p:txBody>
          <a:bodyPr/>
          <a:lstStyle/>
          <a:p>
            <a:r>
              <a:rPr lang="en-US" b="0" dirty="0"/>
              <a:t>Landscape – reduce complexity</a:t>
            </a:r>
            <a:endParaRPr lang="en-US" dirty="0"/>
          </a:p>
        </p:txBody>
      </p:sp>
      <p:sp>
        <p:nvSpPr>
          <p:cNvPr id="95" name="Rounded Rectangle 94"/>
          <p:cNvSpPr/>
          <p:nvPr/>
        </p:nvSpPr>
        <p:spPr>
          <a:xfrm>
            <a:off x="1483121" y="2024638"/>
            <a:ext cx="1234440" cy="1069569"/>
          </a:xfrm>
          <a:prstGeom prst="roundRect">
            <a:avLst/>
          </a:prstGeom>
          <a:solidFill>
            <a:schemeClr val="tx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91404" tIns="45706" rIns="91404" bIns="45706" rtlCol="0" anchor="t"/>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Century Gothic" panose="020F0302020204030204"/>
                <a:ea typeface="+mn-ea"/>
                <a:cs typeface="+mn-cs"/>
              </a:rPr>
              <a:t>Demand</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Century Gothic" panose="020F0302020204030204"/>
                <a:ea typeface="+mn-ea"/>
                <a:cs typeface="+mn-cs"/>
              </a:rPr>
              <a:t>Management</a:t>
            </a:r>
          </a:p>
        </p:txBody>
      </p:sp>
      <p:sp>
        <p:nvSpPr>
          <p:cNvPr id="96" name="Rounded Rectangle 95"/>
          <p:cNvSpPr/>
          <p:nvPr/>
        </p:nvSpPr>
        <p:spPr>
          <a:xfrm>
            <a:off x="2803341" y="2024638"/>
            <a:ext cx="1335308" cy="1069569"/>
          </a:xfrm>
          <a:prstGeom prst="roundRect">
            <a:avLst/>
          </a:prstGeom>
          <a:solidFill>
            <a:schemeClr val="tx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Century Gothic" panose="020F0302020204030204"/>
                <a:ea typeface="+mn-ea"/>
                <a:cs typeface="+mn-cs"/>
              </a:rPr>
              <a:t>Resource</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Century Gothic" panose="020F0302020204030204"/>
                <a:ea typeface="+mn-ea"/>
                <a:cs typeface="+mn-cs"/>
              </a:rPr>
              <a:t>Management</a:t>
            </a:r>
          </a:p>
        </p:txBody>
      </p:sp>
      <p:sp>
        <p:nvSpPr>
          <p:cNvPr id="97" name="Rounded Rectangle 96"/>
          <p:cNvSpPr/>
          <p:nvPr/>
        </p:nvSpPr>
        <p:spPr>
          <a:xfrm>
            <a:off x="8185089" y="2024638"/>
            <a:ext cx="1234440" cy="1069569"/>
          </a:xfrm>
          <a:prstGeom prst="roundRect">
            <a:avLst/>
          </a:prstGeom>
          <a:solidFill>
            <a:schemeClr val="tx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Century Gothic" panose="020F0302020204030204"/>
                <a:ea typeface="+mn-ea"/>
                <a:cs typeface="+mn-cs"/>
              </a:rPr>
              <a:t>Test</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Century Gothic" panose="020F0302020204030204"/>
                <a:ea typeface="+mn-ea"/>
                <a:cs typeface="+mn-cs"/>
              </a:rPr>
              <a:t>Management</a:t>
            </a:r>
          </a:p>
        </p:txBody>
      </p:sp>
      <p:sp>
        <p:nvSpPr>
          <p:cNvPr id="98" name="Rounded Rectangle 97"/>
          <p:cNvSpPr/>
          <p:nvPr/>
        </p:nvSpPr>
        <p:spPr>
          <a:xfrm>
            <a:off x="5544649" y="2033318"/>
            <a:ext cx="1234440" cy="1069569"/>
          </a:xfrm>
          <a:prstGeom prst="roundRect">
            <a:avLst/>
          </a:prstGeom>
          <a:solidFill>
            <a:schemeClr val="tx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t"/>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Century Gothic" panose="020F0302020204030204"/>
                <a:ea typeface="+mn-ea"/>
                <a:cs typeface="+mn-cs"/>
              </a:rPr>
              <a:t>Project</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Century Gothic" panose="020F0302020204030204"/>
                <a:ea typeface="+mn-ea"/>
                <a:cs typeface="+mn-cs"/>
              </a:rPr>
              <a:t>Portfolio</a:t>
            </a:r>
          </a:p>
        </p:txBody>
      </p:sp>
      <p:sp>
        <p:nvSpPr>
          <p:cNvPr id="99" name="Rounded Rectangle 98"/>
          <p:cNvSpPr/>
          <p:nvPr/>
        </p:nvSpPr>
        <p:spPr>
          <a:xfrm>
            <a:off x="6864869" y="2024638"/>
            <a:ext cx="1234440" cy="1069569"/>
          </a:xfrm>
          <a:prstGeom prst="roundRect">
            <a:avLst/>
          </a:prstGeom>
          <a:solidFill>
            <a:schemeClr val="tx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t"/>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Century Gothic" panose="020F0302020204030204"/>
                <a:ea typeface="+mn-ea"/>
                <a:cs typeface="+mn-cs"/>
              </a:rPr>
              <a:t>Agile</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Century Gothic" panose="020F0302020204030204"/>
                <a:ea typeface="+mn-ea"/>
                <a:cs typeface="+mn-cs"/>
              </a:rPr>
              <a:t>Developmen</a:t>
            </a:r>
            <a:r>
              <a:rPr kumimoji="0" lang="en-US" sz="1200" b="1" i="0" u="none" strike="noStrike" kern="1200" cap="none" spc="0" normalizeH="0" baseline="0" noProof="0" dirty="0">
                <a:ln>
                  <a:noFill/>
                </a:ln>
                <a:solidFill>
                  <a:srgbClr val="FFFFFF"/>
                </a:solidFill>
                <a:effectLst/>
                <a:uLnTx/>
                <a:uFillTx/>
                <a:latin typeface="Century Gothic" panose="020F0302020204030204"/>
                <a:ea typeface="+mn-ea"/>
                <a:cs typeface="+mn-cs"/>
              </a:rPr>
              <a:t>t</a:t>
            </a:r>
          </a:p>
        </p:txBody>
      </p:sp>
      <p:sp>
        <p:nvSpPr>
          <p:cNvPr id="101" name="Rounded Rectangle 100"/>
          <p:cNvSpPr/>
          <p:nvPr/>
        </p:nvSpPr>
        <p:spPr>
          <a:xfrm>
            <a:off x="4224429" y="2024638"/>
            <a:ext cx="1234440" cy="1069569"/>
          </a:xfrm>
          <a:prstGeom prst="roundRect">
            <a:avLst/>
          </a:prstGeom>
          <a:solidFill>
            <a:schemeClr val="tx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91404" tIns="45706" rIns="91404" bIns="45706" rtlCol="0" anchor="t"/>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Century Gothic" panose="020F0302020204030204"/>
                <a:ea typeface="+mn-ea"/>
                <a:cs typeface="+mn-cs"/>
              </a:rPr>
              <a:t>Project Financials</a:t>
            </a:r>
          </a:p>
        </p:txBody>
      </p:sp>
      <p:sp>
        <p:nvSpPr>
          <p:cNvPr id="102" name="Rounded Rectangle 101"/>
          <p:cNvSpPr/>
          <p:nvPr/>
        </p:nvSpPr>
        <p:spPr>
          <a:xfrm>
            <a:off x="162901" y="2024638"/>
            <a:ext cx="1234440" cy="1069569"/>
          </a:xfrm>
          <a:prstGeom prst="roundRect">
            <a:avLst/>
          </a:prstGeom>
          <a:solidFill>
            <a:schemeClr val="tx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91404" tIns="45706" rIns="91404" bIns="45706" rtlCol="0" anchor="t"/>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Century Gothic" panose="020F0302020204030204"/>
                <a:ea typeface="+mn-ea"/>
                <a:cs typeface="+mn-cs"/>
              </a:rPr>
              <a:t>Application Portfolio</a:t>
            </a:r>
          </a:p>
        </p:txBody>
      </p:sp>
      <p:sp>
        <p:nvSpPr>
          <p:cNvPr id="103" name="Freeform 33"/>
          <p:cNvSpPr>
            <a:spLocks noChangeAspect="1" noEditPoints="1"/>
          </p:cNvSpPr>
          <p:nvPr/>
        </p:nvSpPr>
        <p:spPr bwMode="auto">
          <a:xfrm>
            <a:off x="1964450" y="2580752"/>
            <a:ext cx="379583" cy="352958"/>
          </a:xfrm>
          <a:custGeom>
            <a:avLst/>
            <a:gdLst>
              <a:gd name="T0" fmla="*/ 0 w 208"/>
              <a:gd name="T1" fmla="*/ 97 h 193"/>
              <a:gd name="T2" fmla="*/ 8 w 208"/>
              <a:gd name="T3" fmla="*/ 97 h 193"/>
              <a:gd name="T4" fmla="*/ 8 w 208"/>
              <a:gd name="T5" fmla="*/ 49 h 193"/>
              <a:gd name="T6" fmla="*/ 0 w 208"/>
              <a:gd name="T7" fmla="*/ 49 h 193"/>
              <a:gd name="T8" fmla="*/ 0 w 208"/>
              <a:gd name="T9" fmla="*/ 97 h 193"/>
              <a:gd name="T10" fmla="*/ 192 w 208"/>
              <a:gd name="T11" fmla="*/ 37 h 193"/>
              <a:gd name="T12" fmla="*/ 184 w 208"/>
              <a:gd name="T13" fmla="*/ 37 h 193"/>
              <a:gd name="T14" fmla="*/ 184 w 208"/>
              <a:gd name="T15" fmla="*/ 0 h 193"/>
              <a:gd name="T16" fmla="*/ 16 w 208"/>
              <a:gd name="T17" fmla="*/ 42 h 193"/>
              <a:gd name="T18" fmla="*/ 16 w 208"/>
              <a:gd name="T19" fmla="*/ 104 h 193"/>
              <a:gd name="T20" fmla="*/ 184 w 208"/>
              <a:gd name="T21" fmla="*/ 146 h 193"/>
              <a:gd name="T22" fmla="*/ 184 w 208"/>
              <a:gd name="T23" fmla="*/ 109 h 193"/>
              <a:gd name="T24" fmla="*/ 192 w 208"/>
              <a:gd name="T25" fmla="*/ 109 h 193"/>
              <a:gd name="T26" fmla="*/ 208 w 208"/>
              <a:gd name="T27" fmla="*/ 89 h 193"/>
              <a:gd name="T28" fmla="*/ 208 w 208"/>
              <a:gd name="T29" fmla="*/ 57 h 193"/>
              <a:gd name="T30" fmla="*/ 192 w 208"/>
              <a:gd name="T31" fmla="*/ 37 h 193"/>
              <a:gd name="T32" fmla="*/ 176 w 208"/>
              <a:gd name="T33" fmla="*/ 136 h 193"/>
              <a:gd name="T34" fmla="*/ 24 w 208"/>
              <a:gd name="T35" fmla="*/ 98 h 193"/>
              <a:gd name="T36" fmla="*/ 24 w 208"/>
              <a:gd name="T37" fmla="*/ 48 h 193"/>
              <a:gd name="T38" fmla="*/ 176 w 208"/>
              <a:gd name="T39" fmla="*/ 10 h 193"/>
              <a:gd name="T40" fmla="*/ 176 w 208"/>
              <a:gd name="T41" fmla="*/ 136 h 193"/>
              <a:gd name="T42" fmla="*/ 200 w 208"/>
              <a:gd name="T43" fmla="*/ 89 h 193"/>
              <a:gd name="T44" fmla="*/ 192 w 208"/>
              <a:gd name="T45" fmla="*/ 101 h 193"/>
              <a:gd name="T46" fmla="*/ 184 w 208"/>
              <a:gd name="T47" fmla="*/ 101 h 193"/>
              <a:gd name="T48" fmla="*/ 184 w 208"/>
              <a:gd name="T49" fmla="*/ 45 h 193"/>
              <a:gd name="T50" fmla="*/ 192 w 208"/>
              <a:gd name="T51" fmla="*/ 45 h 193"/>
              <a:gd name="T52" fmla="*/ 200 w 208"/>
              <a:gd name="T53" fmla="*/ 57 h 193"/>
              <a:gd name="T54" fmla="*/ 200 w 208"/>
              <a:gd name="T55" fmla="*/ 89 h 193"/>
              <a:gd name="T56" fmla="*/ 68 w 208"/>
              <a:gd name="T57" fmla="*/ 173 h 193"/>
              <a:gd name="T58" fmla="*/ 56 w 208"/>
              <a:gd name="T59" fmla="*/ 185 h 193"/>
              <a:gd name="T60" fmla="*/ 48 w 208"/>
              <a:gd name="T61" fmla="*/ 185 h 193"/>
              <a:gd name="T62" fmla="*/ 36 w 208"/>
              <a:gd name="T63" fmla="*/ 173 h 193"/>
              <a:gd name="T64" fmla="*/ 36 w 208"/>
              <a:gd name="T65" fmla="*/ 117 h 193"/>
              <a:gd name="T66" fmla="*/ 28 w 208"/>
              <a:gd name="T67" fmla="*/ 117 h 193"/>
              <a:gd name="T68" fmla="*/ 28 w 208"/>
              <a:gd name="T69" fmla="*/ 173 h 193"/>
              <a:gd name="T70" fmla="*/ 48 w 208"/>
              <a:gd name="T71" fmla="*/ 193 h 193"/>
              <a:gd name="T72" fmla="*/ 56 w 208"/>
              <a:gd name="T73" fmla="*/ 193 h 193"/>
              <a:gd name="T74" fmla="*/ 76 w 208"/>
              <a:gd name="T75" fmla="*/ 173 h 193"/>
              <a:gd name="T76" fmla="*/ 76 w 208"/>
              <a:gd name="T77" fmla="*/ 129 h 193"/>
              <a:gd name="T78" fmla="*/ 68 w 208"/>
              <a:gd name="T79" fmla="*/ 129 h 193"/>
              <a:gd name="T80" fmla="*/ 68 w 208"/>
              <a:gd name="T81" fmla="*/ 17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8" h="193">
                <a:moveTo>
                  <a:pt x="0" y="97"/>
                </a:moveTo>
                <a:cubicBezTo>
                  <a:pt x="8" y="97"/>
                  <a:pt x="8" y="97"/>
                  <a:pt x="8" y="97"/>
                </a:cubicBezTo>
                <a:cubicBezTo>
                  <a:pt x="8" y="49"/>
                  <a:pt x="8" y="49"/>
                  <a:pt x="8" y="49"/>
                </a:cubicBezTo>
                <a:cubicBezTo>
                  <a:pt x="0" y="49"/>
                  <a:pt x="0" y="49"/>
                  <a:pt x="0" y="49"/>
                </a:cubicBezTo>
                <a:lnTo>
                  <a:pt x="0" y="97"/>
                </a:lnTo>
                <a:close/>
                <a:moveTo>
                  <a:pt x="192" y="37"/>
                </a:moveTo>
                <a:cubicBezTo>
                  <a:pt x="184" y="37"/>
                  <a:pt x="184" y="37"/>
                  <a:pt x="184" y="37"/>
                </a:cubicBezTo>
                <a:cubicBezTo>
                  <a:pt x="184" y="0"/>
                  <a:pt x="184" y="0"/>
                  <a:pt x="184" y="0"/>
                </a:cubicBezTo>
                <a:cubicBezTo>
                  <a:pt x="16" y="42"/>
                  <a:pt x="16" y="42"/>
                  <a:pt x="16" y="42"/>
                </a:cubicBezTo>
                <a:cubicBezTo>
                  <a:pt x="16" y="104"/>
                  <a:pt x="16" y="104"/>
                  <a:pt x="16" y="104"/>
                </a:cubicBezTo>
                <a:cubicBezTo>
                  <a:pt x="184" y="146"/>
                  <a:pt x="184" y="146"/>
                  <a:pt x="184" y="146"/>
                </a:cubicBezTo>
                <a:cubicBezTo>
                  <a:pt x="184" y="109"/>
                  <a:pt x="184" y="109"/>
                  <a:pt x="184" y="109"/>
                </a:cubicBezTo>
                <a:cubicBezTo>
                  <a:pt x="192" y="109"/>
                  <a:pt x="192" y="109"/>
                  <a:pt x="192" y="109"/>
                </a:cubicBezTo>
                <a:cubicBezTo>
                  <a:pt x="201" y="109"/>
                  <a:pt x="208" y="100"/>
                  <a:pt x="208" y="89"/>
                </a:cubicBezTo>
                <a:cubicBezTo>
                  <a:pt x="208" y="57"/>
                  <a:pt x="208" y="57"/>
                  <a:pt x="208" y="57"/>
                </a:cubicBezTo>
                <a:cubicBezTo>
                  <a:pt x="208" y="46"/>
                  <a:pt x="201" y="37"/>
                  <a:pt x="192" y="37"/>
                </a:cubicBezTo>
                <a:close/>
                <a:moveTo>
                  <a:pt x="176" y="136"/>
                </a:moveTo>
                <a:cubicBezTo>
                  <a:pt x="24" y="98"/>
                  <a:pt x="24" y="98"/>
                  <a:pt x="24" y="98"/>
                </a:cubicBezTo>
                <a:cubicBezTo>
                  <a:pt x="24" y="48"/>
                  <a:pt x="24" y="48"/>
                  <a:pt x="24" y="48"/>
                </a:cubicBezTo>
                <a:cubicBezTo>
                  <a:pt x="176" y="10"/>
                  <a:pt x="176" y="10"/>
                  <a:pt x="176" y="10"/>
                </a:cubicBezTo>
                <a:lnTo>
                  <a:pt x="176" y="136"/>
                </a:lnTo>
                <a:close/>
                <a:moveTo>
                  <a:pt x="200" y="89"/>
                </a:moveTo>
                <a:cubicBezTo>
                  <a:pt x="200" y="96"/>
                  <a:pt x="196" y="101"/>
                  <a:pt x="192" y="101"/>
                </a:cubicBezTo>
                <a:cubicBezTo>
                  <a:pt x="184" y="101"/>
                  <a:pt x="184" y="101"/>
                  <a:pt x="184" y="101"/>
                </a:cubicBezTo>
                <a:cubicBezTo>
                  <a:pt x="184" y="45"/>
                  <a:pt x="184" y="45"/>
                  <a:pt x="184" y="45"/>
                </a:cubicBezTo>
                <a:cubicBezTo>
                  <a:pt x="192" y="45"/>
                  <a:pt x="192" y="45"/>
                  <a:pt x="192" y="45"/>
                </a:cubicBezTo>
                <a:cubicBezTo>
                  <a:pt x="196" y="45"/>
                  <a:pt x="200" y="50"/>
                  <a:pt x="200" y="57"/>
                </a:cubicBezTo>
                <a:lnTo>
                  <a:pt x="200" y="89"/>
                </a:lnTo>
                <a:close/>
                <a:moveTo>
                  <a:pt x="68" y="173"/>
                </a:moveTo>
                <a:cubicBezTo>
                  <a:pt x="68" y="180"/>
                  <a:pt x="63" y="185"/>
                  <a:pt x="56" y="185"/>
                </a:cubicBezTo>
                <a:cubicBezTo>
                  <a:pt x="48" y="185"/>
                  <a:pt x="48" y="185"/>
                  <a:pt x="48" y="185"/>
                </a:cubicBezTo>
                <a:cubicBezTo>
                  <a:pt x="41" y="185"/>
                  <a:pt x="36" y="180"/>
                  <a:pt x="36" y="173"/>
                </a:cubicBezTo>
                <a:cubicBezTo>
                  <a:pt x="36" y="117"/>
                  <a:pt x="36" y="117"/>
                  <a:pt x="36" y="117"/>
                </a:cubicBezTo>
                <a:cubicBezTo>
                  <a:pt x="28" y="117"/>
                  <a:pt x="28" y="117"/>
                  <a:pt x="28" y="117"/>
                </a:cubicBezTo>
                <a:cubicBezTo>
                  <a:pt x="28" y="173"/>
                  <a:pt x="28" y="173"/>
                  <a:pt x="28" y="173"/>
                </a:cubicBezTo>
                <a:cubicBezTo>
                  <a:pt x="28" y="184"/>
                  <a:pt x="37" y="193"/>
                  <a:pt x="48" y="193"/>
                </a:cubicBezTo>
                <a:cubicBezTo>
                  <a:pt x="56" y="193"/>
                  <a:pt x="56" y="193"/>
                  <a:pt x="56" y="193"/>
                </a:cubicBezTo>
                <a:cubicBezTo>
                  <a:pt x="67" y="193"/>
                  <a:pt x="76" y="184"/>
                  <a:pt x="76" y="173"/>
                </a:cubicBezTo>
                <a:cubicBezTo>
                  <a:pt x="76" y="129"/>
                  <a:pt x="76" y="129"/>
                  <a:pt x="76" y="129"/>
                </a:cubicBezTo>
                <a:cubicBezTo>
                  <a:pt x="68" y="129"/>
                  <a:pt x="68" y="129"/>
                  <a:pt x="68" y="129"/>
                </a:cubicBezTo>
                <a:lnTo>
                  <a:pt x="68" y="173"/>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srgbClr val="00000B"/>
              </a:solidFill>
              <a:effectLst/>
              <a:uLnTx/>
              <a:uFillTx/>
              <a:latin typeface="Century Gothic" panose="020F0302020204030204"/>
              <a:ea typeface="+mn-ea"/>
              <a:cs typeface="+mn-cs"/>
            </a:endParaRPr>
          </a:p>
        </p:txBody>
      </p:sp>
      <p:sp>
        <p:nvSpPr>
          <p:cNvPr id="104" name="Freeform 22"/>
          <p:cNvSpPr>
            <a:spLocks noChangeAspect="1" noEditPoints="1"/>
          </p:cNvSpPr>
          <p:nvPr/>
        </p:nvSpPr>
        <p:spPr bwMode="auto">
          <a:xfrm>
            <a:off x="5921297" y="2595141"/>
            <a:ext cx="468747" cy="327054"/>
          </a:xfrm>
          <a:custGeom>
            <a:avLst/>
            <a:gdLst>
              <a:gd name="T0" fmla="*/ 104 w 220"/>
              <a:gd name="T1" fmla="*/ 48 h 152"/>
              <a:gd name="T2" fmla="*/ 112 w 220"/>
              <a:gd name="T3" fmla="*/ 68 h 152"/>
              <a:gd name="T4" fmla="*/ 132 w 220"/>
              <a:gd name="T5" fmla="*/ 48 h 152"/>
              <a:gd name="T6" fmla="*/ 144 w 220"/>
              <a:gd name="T7" fmla="*/ 12 h 152"/>
              <a:gd name="T8" fmla="*/ 88 w 220"/>
              <a:gd name="T9" fmla="*/ 0 h 152"/>
              <a:gd name="T10" fmla="*/ 76 w 220"/>
              <a:gd name="T11" fmla="*/ 36 h 152"/>
              <a:gd name="T12" fmla="*/ 84 w 220"/>
              <a:gd name="T13" fmla="*/ 12 h 152"/>
              <a:gd name="T14" fmla="*/ 132 w 220"/>
              <a:gd name="T15" fmla="*/ 8 h 152"/>
              <a:gd name="T16" fmla="*/ 136 w 220"/>
              <a:gd name="T17" fmla="*/ 36 h 152"/>
              <a:gd name="T18" fmla="*/ 88 w 220"/>
              <a:gd name="T19" fmla="*/ 40 h 152"/>
              <a:gd name="T20" fmla="*/ 84 w 220"/>
              <a:gd name="T21" fmla="*/ 12 h 152"/>
              <a:gd name="T22" fmla="*/ 192 w 220"/>
              <a:gd name="T23" fmla="*/ 104 h 152"/>
              <a:gd name="T24" fmla="*/ 28 w 220"/>
              <a:gd name="T25" fmla="*/ 80 h 152"/>
              <a:gd name="T26" fmla="*/ 12 w 220"/>
              <a:gd name="T27" fmla="*/ 104 h 152"/>
              <a:gd name="T28" fmla="*/ 0 w 220"/>
              <a:gd name="T29" fmla="*/ 140 h 152"/>
              <a:gd name="T30" fmla="*/ 56 w 220"/>
              <a:gd name="T31" fmla="*/ 152 h 152"/>
              <a:gd name="T32" fmla="*/ 68 w 220"/>
              <a:gd name="T33" fmla="*/ 116 h 152"/>
              <a:gd name="T34" fmla="*/ 36 w 220"/>
              <a:gd name="T35" fmla="*/ 104 h 152"/>
              <a:gd name="T36" fmla="*/ 104 w 220"/>
              <a:gd name="T37" fmla="*/ 88 h 152"/>
              <a:gd name="T38" fmla="*/ 88 w 220"/>
              <a:gd name="T39" fmla="*/ 104 h 152"/>
              <a:gd name="T40" fmla="*/ 76 w 220"/>
              <a:gd name="T41" fmla="*/ 140 h 152"/>
              <a:gd name="T42" fmla="*/ 132 w 220"/>
              <a:gd name="T43" fmla="*/ 152 h 152"/>
              <a:gd name="T44" fmla="*/ 144 w 220"/>
              <a:gd name="T45" fmla="*/ 116 h 152"/>
              <a:gd name="T46" fmla="*/ 112 w 220"/>
              <a:gd name="T47" fmla="*/ 104 h 152"/>
              <a:gd name="T48" fmla="*/ 184 w 220"/>
              <a:gd name="T49" fmla="*/ 88 h 152"/>
              <a:gd name="T50" fmla="*/ 164 w 220"/>
              <a:gd name="T51" fmla="*/ 104 h 152"/>
              <a:gd name="T52" fmla="*/ 152 w 220"/>
              <a:gd name="T53" fmla="*/ 140 h 152"/>
              <a:gd name="T54" fmla="*/ 208 w 220"/>
              <a:gd name="T55" fmla="*/ 152 h 152"/>
              <a:gd name="T56" fmla="*/ 220 w 220"/>
              <a:gd name="T57" fmla="*/ 116 h 152"/>
              <a:gd name="T58" fmla="*/ 56 w 220"/>
              <a:gd name="T59" fmla="*/ 112 h 152"/>
              <a:gd name="T60" fmla="*/ 60 w 220"/>
              <a:gd name="T61" fmla="*/ 140 h 152"/>
              <a:gd name="T62" fmla="*/ 12 w 220"/>
              <a:gd name="T63" fmla="*/ 144 h 152"/>
              <a:gd name="T64" fmla="*/ 8 w 220"/>
              <a:gd name="T65" fmla="*/ 116 h 152"/>
              <a:gd name="T66" fmla="*/ 56 w 220"/>
              <a:gd name="T67" fmla="*/ 112 h 152"/>
              <a:gd name="T68" fmla="*/ 136 w 220"/>
              <a:gd name="T69" fmla="*/ 116 h 152"/>
              <a:gd name="T70" fmla="*/ 132 w 220"/>
              <a:gd name="T71" fmla="*/ 144 h 152"/>
              <a:gd name="T72" fmla="*/ 84 w 220"/>
              <a:gd name="T73" fmla="*/ 140 h 152"/>
              <a:gd name="T74" fmla="*/ 88 w 220"/>
              <a:gd name="T75" fmla="*/ 112 h 152"/>
              <a:gd name="T76" fmla="*/ 212 w 220"/>
              <a:gd name="T77" fmla="*/ 140 h 152"/>
              <a:gd name="T78" fmla="*/ 164 w 220"/>
              <a:gd name="T79" fmla="*/ 144 h 152"/>
              <a:gd name="T80" fmla="*/ 160 w 220"/>
              <a:gd name="T81" fmla="*/ 116 h 152"/>
              <a:gd name="T82" fmla="*/ 208 w 220"/>
              <a:gd name="T83" fmla="*/ 112 h 152"/>
              <a:gd name="T84" fmla="*/ 212 w 220"/>
              <a:gd name="T85" fmla="*/ 14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0" h="152">
                <a:moveTo>
                  <a:pt x="88" y="48"/>
                </a:moveTo>
                <a:cubicBezTo>
                  <a:pt x="104" y="48"/>
                  <a:pt x="104" y="48"/>
                  <a:pt x="104" y="48"/>
                </a:cubicBezTo>
                <a:cubicBezTo>
                  <a:pt x="104" y="68"/>
                  <a:pt x="104" y="68"/>
                  <a:pt x="104" y="68"/>
                </a:cubicBezTo>
                <a:cubicBezTo>
                  <a:pt x="112" y="68"/>
                  <a:pt x="112" y="68"/>
                  <a:pt x="112" y="68"/>
                </a:cubicBezTo>
                <a:cubicBezTo>
                  <a:pt x="112" y="48"/>
                  <a:pt x="112" y="48"/>
                  <a:pt x="112" y="48"/>
                </a:cubicBezTo>
                <a:cubicBezTo>
                  <a:pt x="132" y="48"/>
                  <a:pt x="132" y="48"/>
                  <a:pt x="132" y="48"/>
                </a:cubicBezTo>
                <a:cubicBezTo>
                  <a:pt x="139" y="48"/>
                  <a:pt x="144" y="43"/>
                  <a:pt x="144" y="36"/>
                </a:cubicBezTo>
                <a:cubicBezTo>
                  <a:pt x="144" y="12"/>
                  <a:pt x="144" y="12"/>
                  <a:pt x="144" y="12"/>
                </a:cubicBezTo>
                <a:cubicBezTo>
                  <a:pt x="144" y="5"/>
                  <a:pt x="139" y="0"/>
                  <a:pt x="132" y="0"/>
                </a:cubicBezTo>
                <a:cubicBezTo>
                  <a:pt x="88" y="0"/>
                  <a:pt x="88" y="0"/>
                  <a:pt x="88" y="0"/>
                </a:cubicBezTo>
                <a:cubicBezTo>
                  <a:pt x="81" y="0"/>
                  <a:pt x="76" y="5"/>
                  <a:pt x="76" y="12"/>
                </a:cubicBezTo>
                <a:cubicBezTo>
                  <a:pt x="76" y="36"/>
                  <a:pt x="76" y="36"/>
                  <a:pt x="76" y="36"/>
                </a:cubicBezTo>
                <a:cubicBezTo>
                  <a:pt x="76" y="43"/>
                  <a:pt x="81" y="48"/>
                  <a:pt x="88" y="48"/>
                </a:cubicBezTo>
                <a:close/>
                <a:moveTo>
                  <a:pt x="84" y="12"/>
                </a:moveTo>
                <a:cubicBezTo>
                  <a:pt x="84" y="10"/>
                  <a:pt x="86" y="8"/>
                  <a:pt x="88" y="8"/>
                </a:cubicBezTo>
                <a:cubicBezTo>
                  <a:pt x="132" y="8"/>
                  <a:pt x="132" y="8"/>
                  <a:pt x="132" y="8"/>
                </a:cubicBezTo>
                <a:cubicBezTo>
                  <a:pt x="134" y="8"/>
                  <a:pt x="136" y="10"/>
                  <a:pt x="136" y="12"/>
                </a:cubicBezTo>
                <a:cubicBezTo>
                  <a:pt x="136" y="36"/>
                  <a:pt x="136" y="36"/>
                  <a:pt x="136" y="36"/>
                </a:cubicBezTo>
                <a:cubicBezTo>
                  <a:pt x="136" y="38"/>
                  <a:pt x="134" y="40"/>
                  <a:pt x="132" y="40"/>
                </a:cubicBezTo>
                <a:cubicBezTo>
                  <a:pt x="88" y="40"/>
                  <a:pt x="88" y="40"/>
                  <a:pt x="88" y="40"/>
                </a:cubicBezTo>
                <a:cubicBezTo>
                  <a:pt x="86" y="40"/>
                  <a:pt x="84" y="38"/>
                  <a:pt x="84" y="36"/>
                </a:cubicBezTo>
                <a:lnTo>
                  <a:pt x="84" y="12"/>
                </a:lnTo>
                <a:close/>
                <a:moveTo>
                  <a:pt x="208" y="104"/>
                </a:moveTo>
                <a:cubicBezTo>
                  <a:pt x="192" y="104"/>
                  <a:pt x="192" y="104"/>
                  <a:pt x="192" y="104"/>
                </a:cubicBezTo>
                <a:cubicBezTo>
                  <a:pt x="192" y="80"/>
                  <a:pt x="192" y="80"/>
                  <a:pt x="192" y="80"/>
                </a:cubicBezTo>
                <a:cubicBezTo>
                  <a:pt x="28" y="80"/>
                  <a:pt x="28" y="80"/>
                  <a:pt x="28" y="80"/>
                </a:cubicBezTo>
                <a:cubicBezTo>
                  <a:pt x="28" y="104"/>
                  <a:pt x="28" y="104"/>
                  <a:pt x="28" y="104"/>
                </a:cubicBezTo>
                <a:cubicBezTo>
                  <a:pt x="12" y="104"/>
                  <a:pt x="12" y="104"/>
                  <a:pt x="12" y="104"/>
                </a:cubicBezTo>
                <a:cubicBezTo>
                  <a:pt x="5" y="104"/>
                  <a:pt x="0" y="109"/>
                  <a:pt x="0" y="116"/>
                </a:cubicBezTo>
                <a:cubicBezTo>
                  <a:pt x="0" y="140"/>
                  <a:pt x="0" y="140"/>
                  <a:pt x="0" y="140"/>
                </a:cubicBezTo>
                <a:cubicBezTo>
                  <a:pt x="0" y="147"/>
                  <a:pt x="5" y="152"/>
                  <a:pt x="12" y="152"/>
                </a:cubicBezTo>
                <a:cubicBezTo>
                  <a:pt x="56" y="152"/>
                  <a:pt x="56" y="152"/>
                  <a:pt x="56" y="152"/>
                </a:cubicBezTo>
                <a:cubicBezTo>
                  <a:pt x="63" y="152"/>
                  <a:pt x="68" y="147"/>
                  <a:pt x="68" y="140"/>
                </a:cubicBezTo>
                <a:cubicBezTo>
                  <a:pt x="68" y="116"/>
                  <a:pt x="68" y="116"/>
                  <a:pt x="68" y="116"/>
                </a:cubicBezTo>
                <a:cubicBezTo>
                  <a:pt x="68" y="109"/>
                  <a:pt x="63" y="104"/>
                  <a:pt x="56" y="104"/>
                </a:cubicBezTo>
                <a:cubicBezTo>
                  <a:pt x="36" y="104"/>
                  <a:pt x="36" y="104"/>
                  <a:pt x="36" y="104"/>
                </a:cubicBezTo>
                <a:cubicBezTo>
                  <a:pt x="36" y="88"/>
                  <a:pt x="36" y="88"/>
                  <a:pt x="36" y="88"/>
                </a:cubicBezTo>
                <a:cubicBezTo>
                  <a:pt x="104" y="88"/>
                  <a:pt x="104" y="88"/>
                  <a:pt x="104" y="88"/>
                </a:cubicBezTo>
                <a:cubicBezTo>
                  <a:pt x="104" y="104"/>
                  <a:pt x="104" y="104"/>
                  <a:pt x="104" y="104"/>
                </a:cubicBezTo>
                <a:cubicBezTo>
                  <a:pt x="88" y="104"/>
                  <a:pt x="88" y="104"/>
                  <a:pt x="88" y="104"/>
                </a:cubicBezTo>
                <a:cubicBezTo>
                  <a:pt x="81" y="104"/>
                  <a:pt x="76" y="109"/>
                  <a:pt x="76" y="116"/>
                </a:cubicBezTo>
                <a:cubicBezTo>
                  <a:pt x="76" y="140"/>
                  <a:pt x="76" y="140"/>
                  <a:pt x="76" y="140"/>
                </a:cubicBezTo>
                <a:cubicBezTo>
                  <a:pt x="76" y="147"/>
                  <a:pt x="81" y="152"/>
                  <a:pt x="88" y="152"/>
                </a:cubicBezTo>
                <a:cubicBezTo>
                  <a:pt x="132" y="152"/>
                  <a:pt x="132" y="152"/>
                  <a:pt x="132" y="152"/>
                </a:cubicBezTo>
                <a:cubicBezTo>
                  <a:pt x="139" y="152"/>
                  <a:pt x="144" y="147"/>
                  <a:pt x="144" y="140"/>
                </a:cubicBezTo>
                <a:cubicBezTo>
                  <a:pt x="144" y="116"/>
                  <a:pt x="144" y="116"/>
                  <a:pt x="144" y="116"/>
                </a:cubicBezTo>
                <a:cubicBezTo>
                  <a:pt x="144" y="109"/>
                  <a:pt x="139" y="104"/>
                  <a:pt x="132" y="104"/>
                </a:cubicBezTo>
                <a:cubicBezTo>
                  <a:pt x="112" y="104"/>
                  <a:pt x="112" y="104"/>
                  <a:pt x="112" y="104"/>
                </a:cubicBezTo>
                <a:cubicBezTo>
                  <a:pt x="112" y="88"/>
                  <a:pt x="112" y="88"/>
                  <a:pt x="112" y="88"/>
                </a:cubicBezTo>
                <a:cubicBezTo>
                  <a:pt x="184" y="88"/>
                  <a:pt x="184" y="88"/>
                  <a:pt x="184" y="88"/>
                </a:cubicBezTo>
                <a:cubicBezTo>
                  <a:pt x="184" y="104"/>
                  <a:pt x="184" y="104"/>
                  <a:pt x="184" y="104"/>
                </a:cubicBezTo>
                <a:cubicBezTo>
                  <a:pt x="164" y="104"/>
                  <a:pt x="164" y="104"/>
                  <a:pt x="164" y="104"/>
                </a:cubicBezTo>
                <a:cubicBezTo>
                  <a:pt x="157" y="104"/>
                  <a:pt x="152" y="109"/>
                  <a:pt x="152" y="116"/>
                </a:cubicBezTo>
                <a:cubicBezTo>
                  <a:pt x="152" y="140"/>
                  <a:pt x="152" y="140"/>
                  <a:pt x="152" y="140"/>
                </a:cubicBezTo>
                <a:cubicBezTo>
                  <a:pt x="152" y="147"/>
                  <a:pt x="157" y="152"/>
                  <a:pt x="164" y="152"/>
                </a:cubicBezTo>
                <a:cubicBezTo>
                  <a:pt x="208" y="152"/>
                  <a:pt x="208" y="152"/>
                  <a:pt x="208" y="152"/>
                </a:cubicBezTo>
                <a:cubicBezTo>
                  <a:pt x="215" y="152"/>
                  <a:pt x="220" y="147"/>
                  <a:pt x="220" y="140"/>
                </a:cubicBezTo>
                <a:cubicBezTo>
                  <a:pt x="220" y="116"/>
                  <a:pt x="220" y="116"/>
                  <a:pt x="220" y="116"/>
                </a:cubicBezTo>
                <a:cubicBezTo>
                  <a:pt x="220" y="109"/>
                  <a:pt x="215" y="104"/>
                  <a:pt x="208" y="104"/>
                </a:cubicBezTo>
                <a:close/>
                <a:moveTo>
                  <a:pt x="56" y="112"/>
                </a:moveTo>
                <a:cubicBezTo>
                  <a:pt x="58" y="112"/>
                  <a:pt x="60" y="114"/>
                  <a:pt x="60" y="116"/>
                </a:cubicBezTo>
                <a:cubicBezTo>
                  <a:pt x="60" y="140"/>
                  <a:pt x="60" y="140"/>
                  <a:pt x="60" y="140"/>
                </a:cubicBezTo>
                <a:cubicBezTo>
                  <a:pt x="60" y="142"/>
                  <a:pt x="58" y="144"/>
                  <a:pt x="56" y="144"/>
                </a:cubicBezTo>
                <a:cubicBezTo>
                  <a:pt x="12" y="144"/>
                  <a:pt x="12" y="144"/>
                  <a:pt x="12" y="144"/>
                </a:cubicBezTo>
                <a:cubicBezTo>
                  <a:pt x="10" y="144"/>
                  <a:pt x="8" y="142"/>
                  <a:pt x="8" y="140"/>
                </a:cubicBezTo>
                <a:cubicBezTo>
                  <a:pt x="8" y="116"/>
                  <a:pt x="8" y="116"/>
                  <a:pt x="8" y="116"/>
                </a:cubicBezTo>
                <a:cubicBezTo>
                  <a:pt x="8" y="114"/>
                  <a:pt x="10" y="112"/>
                  <a:pt x="12" y="112"/>
                </a:cubicBezTo>
                <a:lnTo>
                  <a:pt x="56" y="112"/>
                </a:lnTo>
                <a:close/>
                <a:moveTo>
                  <a:pt x="132" y="112"/>
                </a:moveTo>
                <a:cubicBezTo>
                  <a:pt x="134" y="112"/>
                  <a:pt x="136" y="114"/>
                  <a:pt x="136" y="116"/>
                </a:cubicBezTo>
                <a:cubicBezTo>
                  <a:pt x="136" y="140"/>
                  <a:pt x="136" y="140"/>
                  <a:pt x="136" y="140"/>
                </a:cubicBezTo>
                <a:cubicBezTo>
                  <a:pt x="136" y="142"/>
                  <a:pt x="134" y="144"/>
                  <a:pt x="132" y="144"/>
                </a:cubicBezTo>
                <a:cubicBezTo>
                  <a:pt x="88" y="144"/>
                  <a:pt x="88" y="144"/>
                  <a:pt x="88" y="144"/>
                </a:cubicBezTo>
                <a:cubicBezTo>
                  <a:pt x="86" y="144"/>
                  <a:pt x="84" y="142"/>
                  <a:pt x="84" y="140"/>
                </a:cubicBezTo>
                <a:cubicBezTo>
                  <a:pt x="84" y="116"/>
                  <a:pt x="84" y="116"/>
                  <a:pt x="84" y="116"/>
                </a:cubicBezTo>
                <a:cubicBezTo>
                  <a:pt x="84" y="114"/>
                  <a:pt x="86" y="112"/>
                  <a:pt x="88" y="112"/>
                </a:cubicBezTo>
                <a:lnTo>
                  <a:pt x="132" y="112"/>
                </a:lnTo>
                <a:close/>
                <a:moveTo>
                  <a:pt x="212" y="140"/>
                </a:moveTo>
                <a:cubicBezTo>
                  <a:pt x="212" y="142"/>
                  <a:pt x="210" y="144"/>
                  <a:pt x="208" y="144"/>
                </a:cubicBezTo>
                <a:cubicBezTo>
                  <a:pt x="164" y="144"/>
                  <a:pt x="164" y="144"/>
                  <a:pt x="164" y="144"/>
                </a:cubicBezTo>
                <a:cubicBezTo>
                  <a:pt x="162" y="144"/>
                  <a:pt x="160" y="142"/>
                  <a:pt x="160" y="140"/>
                </a:cubicBezTo>
                <a:cubicBezTo>
                  <a:pt x="160" y="116"/>
                  <a:pt x="160" y="116"/>
                  <a:pt x="160" y="116"/>
                </a:cubicBezTo>
                <a:cubicBezTo>
                  <a:pt x="160" y="114"/>
                  <a:pt x="162" y="112"/>
                  <a:pt x="164" y="112"/>
                </a:cubicBezTo>
                <a:cubicBezTo>
                  <a:pt x="208" y="112"/>
                  <a:pt x="208" y="112"/>
                  <a:pt x="208" y="112"/>
                </a:cubicBezTo>
                <a:cubicBezTo>
                  <a:pt x="210" y="112"/>
                  <a:pt x="212" y="114"/>
                  <a:pt x="212" y="116"/>
                </a:cubicBezTo>
                <a:lnTo>
                  <a:pt x="212" y="1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srgbClr val="00000B"/>
              </a:solidFill>
              <a:effectLst/>
              <a:uLnTx/>
              <a:uFillTx/>
              <a:latin typeface="Century Gothic" panose="020F0302020204030204"/>
              <a:ea typeface="+mn-ea"/>
              <a:cs typeface="+mn-cs"/>
            </a:endParaRPr>
          </a:p>
        </p:txBody>
      </p:sp>
      <p:sp>
        <p:nvSpPr>
          <p:cNvPr id="106" name="Freeform 34"/>
          <p:cNvSpPr>
            <a:spLocks noChangeAspect="1" noEditPoints="1"/>
          </p:cNvSpPr>
          <p:nvPr/>
        </p:nvSpPr>
        <p:spPr bwMode="auto">
          <a:xfrm>
            <a:off x="8618847" y="2559713"/>
            <a:ext cx="377088" cy="362482"/>
          </a:xfrm>
          <a:custGeom>
            <a:avLst/>
            <a:gdLst>
              <a:gd name="T0" fmla="*/ 220 w 237"/>
              <a:gd name="T1" fmla="*/ 17 h 228"/>
              <a:gd name="T2" fmla="*/ 159 w 237"/>
              <a:gd name="T3" fmla="*/ 17 h 228"/>
              <a:gd name="T4" fmla="*/ 108 w 237"/>
              <a:gd name="T5" fmla="*/ 69 h 228"/>
              <a:gd name="T6" fmla="*/ 114 w 237"/>
              <a:gd name="T7" fmla="*/ 74 h 228"/>
              <a:gd name="T8" fmla="*/ 165 w 237"/>
              <a:gd name="T9" fmla="*/ 23 h 228"/>
              <a:gd name="T10" fmla="*/ 214 w 237"/>
              <a:gd name="T11" fmla="*/ 23 h 228"/>
              <a:gd name="T12" fmla="*/ 214 w 237"/>
              <a:gd name="T13" fmla="*/ 72 h 228"/>
              <a:gd name="T14" fmla="*/ 162 w 237"/>
              <a:gd name="T15" fmla="*/ 124 h 228"/>
              <a:gd name="T16" fmla="*/ 114 w 237"/>
              <a:gd name="T17" fmla="*/ 125 h 228"/>
              <a:gd name="T18" fmla="*/ 108 w 237"/>
              <a:gd name="T19" fmla="*/ 130 h 228"/>
              <a:gd name="T20" fmla="*/ 168 w 237"/>
              <a:gd name="T21" fmla="*/ 130 h 228"/>
              <a:gd name="T22" fmla="*/ 220 w 237"/>
              <a:gd name="T23" fmla="*/ 78 h 228"/>
              <a:gd name="T24" fmla="*/ 220 w 237"/>
              <a:gd name="T25" fmla="*/ 17 h 228"/>
              <a:gd name="T26" fmla="*/ 72 w 237"/>
              <a:gd name="T27" fmla="*/ 206 h 228"/>
              <a:gd name="T28" fmla="*/ 23 w 237"/>
              <a:gd name="T29" fmla="*/ 206 h 228"/>
              <a:gd name="T30" fmla="*/ 23 w 237"/>
              <a:gd name="T31" fmla="*/ 156 h 228"/>
              <a:gd name="T32" fmla="*/ 75 w 237"/>
              <a:gd name="T33" fmla="*/ 104 h 228"/>
              <a:gd name="T34" fmla="*/ 123 w 237"/>
              <a:gd name="T35" fmla="*/ 103 h 228"/>
              <a:gd name="T36" fmla="*/ 129 w 237"/>
              <a:gd name="T37" fmla="*/ 98 h 228"/>
              <a:gd name="T38" fmla="*/ 69 w 237"/>
              <a:gd name="T39" fmla="*/ 98 h 228"/>
              <a:gd name="T40" fmla="*/ 17 w 237"/>
              <a:gd name="T41" fmla="*/ 151 h 228"/>
              <a:gd name="T42" fmla="*/ 17 w 237"/>
              <a:gd name="T43" fmla="*/ 212 h 228"/>
              <a:gd name="T44" fmla="*/ 77 w 237"/>
              <a:gd name="T45" fmla="*/ 212 h 228"/>
              <a:gd name="T46" fmla="*/ 129 w 237"/>
              <a:gd name="T47" fmla="*/ 160 h 228"/>
              <a:gd name="T48" fmla="*/ 122 w 237"/>
              <a:gd name="T49" fmla="*/ 155 h 228"/>
              <a:gd name="T50" fmla="*/ 72 w 237"/>
              <a:gd name="T51" fmla="*/ 20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7" h="228">
                <a:moveTo>
                  <a:pt x="220" y="17"/>
                </a:moveTo>
                <a:cubicBezTo>
                  <a:pt x="203" y="0"/>
                  <a:pt x="176" y="0"/>
                  <a:pt x="159" y="17"/>
                </a:cubicBezTo>
                <a:cubicBezTo>
                  <a:pt x="108" y="69"/>
                  <a:pt x="108" y="69"/>
                  <a:pt x="108" y="69"/>
                </a:cubicBezTo>
                <a:cubicBezTo>
                  <a:pt x="110" y="70"/>
                  <a:pt x="112" y="72"/>
                  <a:pt x="114" y="74"/>
                </a:cubicBezTo>
                <a:cubicBezTo>
                  <a:pt x="165" y="23"/>
                  <a:pt x="165" y="23"/>
                  <a:pt x="165" y="23"/>
                </a:cubicBezTo>
                <a:cubicBezTo>
                  <a:pt x="179" y="9"/>
                  <a:pt x="201" y="9"/>
                  <a:pt x="214" y="23"/>
                </a:cubicBezTo>
                <a:cubicBezTo>
                  <a:pt x="228" y="36"/>
                  <a:pt x="228" y="58"/>
                  <a:pt x="214" y="72"/>
                </a:cubicBezTo>
                <a:cubicBezTo>
                  <a:pt x="162" y="124"/>
                  <a:pt x="162" y="124"/>
                  <a:pt x="162" y="124"/>
                </a:cubicBezTo>
                <a:cubicBezTo>
                  <a:pt x="149" y="138"/>
                  <a:pt x="128" y="138"/>
                  <a:pt x="114" y="125"/>
                </a:cubicBezTo>
                <a:cubicBezTo>
                  <a:pt x="112" y="127"/>
                  <a:pt x="110" y="129"/>
                  <a:pt x="108" y="130"/>
                </a:cubicBezTo>
                <a:cubicBezTo>
                  <a:pt x="124" y="147"/>
                  <a:pt x="151" y="147"/>
                  <a:pt x="168" y="130"/>
                </a:cubicBezTo>
                <a:cubicBezTo>
                  <a:pt x="220" y="78"/>
                  <a:pt x="220" y="78"/>
                  <a:pt x="220" y="78"/>
                </a:cubicBezTo>
                <a:cubicBezTo>
                  <a:pt x="237" y="61"/>
                  <a:pt x="237" y="34"/>
                  <a:pt x="220" y="17"/>
                </a:cubicBezTo>
                <a:close/>
                <a:moveTo>
                  <a:pt x="72" y="206"/>
                </a:moveTo>
                <a:cubicBezTo>
                  <a:pt x="58" y="219"/>
                  <a:pt x="36" y="219"/>
                  <a:pt x="23" y="206"/>
                </a:cubicBezTo>
                <a:cubicBezTo>
                  <a:pt x="9" y="192"/>
                  <a:pt x="9" y="170"/>
                  <a:pt x="23" y="156"/>
                </a:cubicBezTo>
                <a:cubicBezTo>
                  <a:pt x="75" y="104"/>
                  <a:pt x="75" y="104"/>
                  <a:pt x="75" y="104"/>
                </a:cubicBezTo>
                <a:cubicBezTo>
                  <a:pt x="88" y="91"/>
                  <a:pt x="109" y="91"/>
                  <a:pt x="123" y="103"/>
                </a:cubicBezTo>
                <a:cubicBezTo>
                  <a:pt x="125" y="101"/>
                  <a:pt x="127" y="100"/>
                  <a:pt x="129" y="98"/>
                </a:cubicBezTo>
                <a:cubicBezTo>
                  <a:pt x="112" y="82"/>
                  <a:pt x="85" y="82"/>
                  <a:pt x="69" y="98"/>
                </a:cubicBezTo>
                <a:cubicBezTo>
                  <a:pt x="17" y="151"/>
                  <a:pt x="17" y="151"/>
                  <a:pt x="17" y="151"/>
                </a:cubicBezTo>
                <a:cubicBezTo>
                  <a:pt x="0" y="167"/>
                  <a:pt x="0" y="195"/>
                  <a:pt x="17" y="212"/>
                </a:cubicBezTo>
                <a:cubicBezTo>
                  <a:pt x="34" y="228"/>
                  <a:pt x="61" y="228"/>
                  <a:pt x="77" y="212"/>
                </a:cubicBezTo>
                <a:cubicBezTo>
                  <a:pt x="129" y="160"/>
                  <a:pt x="129" y="160"/>
                  <a:pt x="129" y="160"/>
                </a:cubicBezTo>
                <a:cubicBezTo>
                  <a:pt x="127" y="158"/>
                  <a:pt x="125" y="157"/>
                  <a:pt x="122" y="155"/>
                </a:cubicBezTo>
                <a:lnTo>
                  <a:pt x="72" y="20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srgbClr val="00000B"/>
              </a:solidFill>
              <a:effectLst/>
              <a:uLnTx/>
              <a:uFillTx/>
              <a:latin typeface="Century Gothic" panose="020F0302020204030204"/>
              <a:ea typeface="+mn-ea"/>
              <a:cs typeface="+mn-cs"/>
            </a:endParaRPr>
          </a:p>
        </p:txBody>
      </p:sp>
      <p:grpSp>
        <p:nvGrpSpPr>
          <p:cNvPr id="107" name="Group 4"/>
          <p:cNvGrpSpPr>
            <a:grpSpLocks noChangeAspect="1"/>
          </p:cNvGrpSpPr>
          <p:nvPr/>
        </p:nvGrpSpPr>
        <p:grpSpPr bwMode="auto">
          <a:xfrm>
            <a:off x="7322420" y="2581999"/>
            <a:ext cx="442574" cy="394516"/>
            <a:chOff x="3683" y="3222"/>
            <a:chExt cx="792" cy="706"/>
          </a:xfrm>
          <a:solidFill>
            <a:schemeClr val="bg1"/>
          </a:solidFill>
        </p:grpSpPr>
        <p:sp>
          <p:nvSpPr>
            <p:cNvPr id="146" name="Freeform 5"/>
            <p:cNvSpPr>
              <a:spLocks noEditPoints="1"/>
            </p:cNvSpPr>
            <p:nvPr/>
          </p:nvSpPr>
          <p:spPr bwMode="auto">
            <a:xfrm>
              <a:off x="3962" y="3417"/>
              <a:ext cx="513" cy="511"/>
            </a:xfrm>
            <a:custGeom>
              <a:avLst/>
              <a:gdLst>
                <a:gd name="T0" fmla="*/ 101 w 215"/>
                <a:gd name="T1" fmla="*/ 189 h 214"/>
                <a:gd name="T2" fmla="*/ 70 w 215"/>
                <a:gd name="T3" fmla="*/ 204 h 214"/>
                <a:gd name="T4" fmla="*/ 40 w 215"/>
                <a:gd name="T5" fmla="*/ 182 h 214"/>
                <a:gd name="T6" fmla="*/ 40 w 215"/>
                <a:gd name="T7" fmla="*/ 153 h 214"/>
                <a:gd name="T8" fmla="*/ 3 w 215"/>
                <a:gd name="T9" fmla="*/ 139 h 214"/>
                <a:gd name="T10" fmla="*/ 18 w 215"/>
                <a:gd name="T11" fmla="*/ 103 h 214"/>
                <a:gd name="T12" fmla="*/ 22 w 215"/>
                <a:gd name="T13" fmla="*/ 89 h 214"/>
                <a:gd name="T14" fmla="*/ 18 w 215"/>
                <a:gd name="T15" fmla="*/ 50 h 214"/>
                <a:gd name="T16" fmla="*/ 54 w 215"/>
                <a:gd name="T17" fmla="*/ 44 h 214"/>
                <a:gd name="T18" fmla="*/ 61 w 215"/>
                <a:gd name="T19" fmla="*/ 14 h 214"/>
                <a:gd name="T20" fmla="*/ 89 w 215"/>
                <a:gd name="T21" fmla="*/ 0 h 214"/>
                <a:gd name="T22" fmla="*/ 123 w 215"/>
                <a:gd name="T23" fmla="*/ 25 h 214"/>
                <a:gd name="T24" fmla="*/ 157 w 215"/>
                <a:gd name="T25" fmla="*/ 12 h 214"/>
                <a:gd name="T26" fmla="*/ 172 w 215"/>
                <a:gd name="T27" fmla="*/ 48 h 214"/>
                <a:gd name="T28" fmla="*/ 182 w 215"/>
                <a:gd name="T29" fmla="*/ 59 h 214"/>
                <a:gd name="T30" fmla="*/ 213 w 215"/>
                <a:gd name="T31" fmla="*/ 83 h 214"/>
                <a:gd name="T32" fmla="*/ 189 w 215"/>
                <a:gd name="T33" fmla="*/ 113 h 214"/>
                <a:gd name="T34" fmla="*/ 203 w 215"/>
                <a:gd name="T35" fmla="*/ 139 h 214"/>
                <a:gd name="T36" fmla="*/ 176 w 215"/>
                <a:gd name="T37" fmla="*/ 175 h 214"/>
                <a:gd name="T38" fmla="*/ 154 w 215"/>
                <a:gd name="T39" fmla="*/ 175 h 214"/>
                <a:gd name="T40" fmla="*/ 132 w 215"/>
                <a:gd name="T41" fmla="*/ 213 h 214"/>
                <a:gd name="T42" fmla="*/ 91 w 215"/>
                <a:gd name="T43" fmla="*/ 179 h 214"/>
                <a:gd name="T44" fmla="*/ 111 w 215"/>
                <a:gd name="T45" fmla="*/ 195 h 214"/>
                <a:gd name="T46" fmla="*/ 137 w 215"/>
                <a:gd name="T47" fmla="*/ 204 h 214"/>
                <a:gd name="T48" fmla="*/ 147 w 215"/>
                <a:gd name="T49" fmla="*/ 170 h 214"/>
                <a:gd name="T50" fmla="*/ 169 w 215"/>
                <a:gd name="T51" fmla="*/ 165 h 214"/>
                <a:gd name="T52" fmla="*/ 194 w 215"/>
                <a:gd name="T53" fmla="*/ 153 h 214"/>
                <a:gd name="T54" fmla="*/ 179 w 215"/>
                <a:gd name="T55" fmla="*/ 126 h 214"/>
                <a:gd name="T56" fmla="*/ 182 w 215"/>
                <a:gd name="T57" fmla="*/ 107 h 214"/>
                <a:gd name="T58" fmla="*/ 205 w 215"/>
                <a:gd name="T59" fmla="*/ 85 h 214"/>
                <a:gd name="T60" fmla="*/ 188 w 215"/>
                <a:gd name="T61" fmla="*/ 66 h 214"/>
                <a:gd name="T62" fmla="*/ 170 w 215"/>
                <a:gd name="T63" fmla="*/ 67 h 214"/>
                <a:gd name="T64" fmla="*/ 165 w 215"/>
                <a:gd name="T65" fmla="*/ 44 h 214"/>
                <a:gd name="T66" fmla="*/ 153 w 215"/>
                <a:gd name="T67" fmla="*/ 19 h 214"/>
                <a:gd name="T68" fmla="*/ 127 w 215"/>
                <a:gd name="T69" fmla="*/ 34 h 214"/>
                <a:gd name="T70" fmla="*/ 107 w 215"/>
                <a:gd name="T71" fmla="*/ 32 h 214"/>
                <a:gd name="T72" fmla="*/ 85 w 215"/>
                <a:gd name="T73" fmla="*/ 8 h 214"/>
                <a:gd name="T74" fmla="*/ 66 w 215"/>
                <a:gd name="T75" fmla="*/ 29 h 214"/>
                <a:gd name="T76" fmla="*/ 57 w 215"/>
                <a:gd name="T77" fmla="*/ 52 h 214"/>
                <a:gd name="T78" fmla="*/ 38 w 215"/>
                <a:gd name="T79" fmla="*/ 47 h 214"/>
                <a:gd name="T80" fmla="*/ 19 w 215"/>
                <a:gd name="T81" fmla="*/ 73 h 214"/>
                <a:gd name="T82" fmla="*/ 35 w 215"/>
                <a:gd name="T83" fmla="*/ 90 h 214"/>
                <a:gd name="T84" fmla="*/ 20 w 215"/>
                <a:gd name="T85" fmla="*/ 110 h 214"/>
                <a:gd name="T86" fmla="*/ 11 w 215"/>
                <a:gd name="T87" fmla="*/ 137 h 214"/>
                <a:gd name="T88" fmla="*/ 43 w 215"/>
                <a:gd name="T89" fmla="*/ 144 h 214"/>
                <a:gd name="T90" fmla="*/ 55 w 215"/>
                <a:gd name="T91" fmla="*/ 159 h 214"/>
                <a:gd name="T92" fmla="*/ 55 w 215"/>
                <a:gd name="T93" fmla="*/ 189 h 214"/>
                <a:gd name="T94" fmla="*/ 83 w 215"/>
                <a:gd name="T95" fmla="*/ 188 h 214"/>
                <a:gd name="T96" fmla="*/ 61 w 215"/>
                <a:gd name="T97" fmla="*/ 107 h 214"/>
                <a:gd name="T98" fmla="*/ 107 w 215"/>
                <a:gd name="T99" fmla="*/ 153 h 214"/>
                <a:gd name="T100" fmla="*/ 107 w 215"/>
                <a:gd name="T101" fmla="*/ 145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15" h="214">
                  <a:moveTo>
                    <a:pt x="126" y="214"/>
                  </a:moveTo>
                  <a:cubicBezTo>
                    <a:pt x="115" y="214"/>
                    <a:pt x="106" y="207"/>
                    <a:pt x="103" y="197"/>
                  </a:cubicBezTo>
                  <a:cubicBezTo>
                    <a:pt x="101" y="189"/>
                    <a:pt x="101" y="189"/>
                    <a:pt x="101" y="189"/>
                  </a:cubicBezTo>
                  <a:cubicBezTo>
                    <a:pt x="98" y="189"/>
                    <a:pt x="95" y="188"/>
                    <a:pt x="92" y="188"/>
                  </a:cubicBezTo>
                  <a:cubicBezTo>
                    <a:pt x="90" y="192"/>
                    <a:pt x="90" y="192"/>
                    <a:pt x="90" y="192"/>
                  </a:cubicBezTo>
                  <a:cubicBezTo>
                    <a:pt x="86" y="199"/>
                    <a:pt x="78" y="204"/>
                    <a:pt x="70" y="204"/>
                  </a:cubicBezTo>
                  <a:cubicBezTo>
                    <a:pt x="66" y="204"/>
                    <a:pt x="62" y="202"/>
                    <a:pt x="58" y="200"/>
                  </a:cubicBezTo>
                  <a:cubicBezTo>
                    <a:pt x="51" y="196"/>
                    <a:pt x="51" y="196"/>
                    <a:pt x="51" y="196"/>
                  </a:cubicBezTo>
                  <a:cubicBezTo>
                    <a:pt x="46" y="193"/>
                    <a:pt x="42" y="188"/>
                    <a:pt x="40" y="182"/>
                  </a:cubicBezTo>
                  <a:cubicBezTo>
                    <a:pt x="39" y="176"/>
                    <a:pt x="40" y="170"/>
                    <a:pt x="43" y="164"/>
                  </a:cubicBezTo>
                  <a:cubicBezTo>
                    <a:pt x="45" y="160"/>
                    <a:pt x="45" y="160"/>
                    <a:pt x="45" y="160"/>
                  </a:cubicBezTo>
                  <a:cubicBezTo>
                    <a:pt x="43" y="158"/>
                    <a:pt x="41" y="156"/>
                    <a:pt x="40" y="153"/>
                  </a:cubicBezTo>
                  <a:cubicBezTo>
                    <a:pt x="32" y="156"/>
                    <a:pt x="32" y="156"/>
                    <a:pt x="32" y="156"/>
                  </a:cubicBezTo>
                  <a:cubicBezTo>
                    <a:pt x="30" y="156"/>
                    <a:pt x="28" y="156"/>
                    <a:pt x="26" y="156"/>
                  </a:cubicBezTo>
                  <a:cubicBezTo>
                    <a:pt x="15" y="156"/>
                    <a:pt x="6" y="149"/>
                    <a:pt x="3" y="139"/>
                  </a:cubicBezTo>
                  <a:cubicBezTo>
                    <a:pt x="1" y="131"/>
                    <a:pt x="1" y="131"/>
                    <a:pt x="1" y="131"/>
                  </a:cubicBezTo>
                  <a:cubicBezTo>
                    <a:pt x="0" y="125"/>
                    <a:pt x="1" y="119"/>
                    <a:pt x="4" y="114"/>
                  </a:cubicBezTo>
                  <a:cubicBezTo>
                    <a:pt x="7" y="108"/>
                    <a:pt x="12" y="104"/>
                    <a:pt x="18" y="103"/>
                  </a:cubicBezTo>
                  <a:cubicBezTo>
                    <a:pt x="25" y="101"/>
                    <a:pt x="25" y="101"/>
                    <a:pt x="25" y="101"/>
                  </a:cubicBezTo>
                  <a:cubicBezTo>
                    <a:pt x="26" y="98"/>
                    <a:pt x="26" y="95"/>
                    <a:pt x="27" y="92"/>
                  </a:cubicBezTo>
                  <a:cubicBezTo>
                    <a:pt x="22" y="89"/>
                    <a:pt x="22" y="89"/>
                    <a:pt x="22" y="89"/>
                  </a:cubicBezTo>
                  <a:cubicBezTo>
                    <a:pt x="17" y="86"/>
                    <a:pt x="13" y="81"/>
                    <a:pt x="12" y="75"/>
                  </a:cubicBezTo>
                  <a:cubicBezTo>
                    <a:pt x="10" y="69"/>
                    <a:pt x="11" y="63"/>
                    <a:pt x="14" y="57"/>
                  </a:cubicBezTo>
                  <a:cubicBezTo>
                    <a:pt x="18" y="50"/>
                    <a:pt x="18" y="50"/>
                    <a:pt x="18" y="50"/>
                  </a:cubicBezTo>
                  <a:cubicBezTo>
                    <a:pt x="22" y="43"/>
                    <a:pt x="30" y="39"/>
                    <a:pt x="38" y="39"/>
                  </a:cubicBezTo>
                  <a:cubicBezTo>
                    <a:pt x="42" y="39"/>
                    <a:pt x="46" y="40"/>
                    <a:pt x="50" y="42"/>
                  </a:cubicBezTo>
                  <a:cubicBezTo>
                    <a:pt x="54" y="44"/>
                    <a:pt x="54" y="44"/>
                    <a:pt x="54" y="44"/>
                  </a:cubicBezTo>
                  <a:cubicBezTo>
                    <a:pt x="56" y="42"/>
                    <a:pt x="58" y="40"/>
                    <a:pt x="61" y="39"/>
                  </a:cubicBezTo>
                  <a:cubicBezTo>
                    <a:pt x="59" y="31"/>
                    <a:pt x="59" y="31"/>
                    <a:pt x="59" y="31"/>
                  </a:cubicBezTo>
                  <a:cubicBezTo>
                    <a:pt x="57" y="25"/>
                    <a:pt x="58" y="19"/>
                    <a:pt x="61" y="14"/>
                  </a:cubicBezTo>
                  <a:cubicBezTo>
                    <a:pt x="64" y="8"/>
                    <a:pt x="69" y="4"/>
                    <a:pt x="75" y="3"/>
                  </a:cubicBezTo>
                  <a:cubicBezTo>
                    <a:pt x="83" y="1"/>
                    <a:pt x="83" y="1"/>
                    <a:pt x="83" y="1"/>
                  </a:cubicBezTo>
                  <a:cubicBezTo>
                    <a:pt x="85" y="0"/>
                    <a:pt x="87" y="0"/>
                    <a:pt x="89" y="0"/>
                  </a:cubicBezTo>
                  <a:cubicBezTo>
                    <a:pt x="99" y="0"/>
                    <a:pt x="109" y="7"/>
                    <a:pt x="111" y="17"/>
                  </a:cubicBezTo>
                  <a:cubicBezTo>
                    <a:pt x="113" y="24"/>
                    <a:pt x="113" y="24"/>
                    <a:pt x="113" y="24"/>
                  </a:cubicBezTo>
                  <a:cubicBezTo>
                    <a:pt x="116" y="24"/>
                    <a:pt x="119" y="25"/>
                    <a:pt x="123" y="25"/>
                  </a:cubicBezTo>
                  <a:cubicBezTo>
                    <a:pt x="125" y="21"/>
                    <a:pt x="125" y="21"/>
                    <a:pt x="125" y="21"/>
                  </a:cubicBezTo>
                  <a:cubicBezTo>
                    <a:pt x="129" y="14"/>
                    <a:pt x="137" y="9"/>
                    <a:pt x="145" y="9"/>
                  </a:cubicBezTo>
                  <a:cubicBezTo>
                    <a:pt x="149" y="9"/>
                    <a:pt x="153" y="10"/>
                    <a:pt x="157" y="12"/>
                  </a:cubicBezTo>
                  <a:cubicBezTo>
                    <a:pt x="164" y="16"/>
                    <a:pt x="164" y="16"/>
                    <a:pt x="164" y="16"/>
                  </a:cubicBezTo>
                  <a:cubicBezTo>
                    <a:pt x="169" y="20"/>
                    <a:pt x="173" y="25"/>
                    <a:pt x="175" y="31"/>
                  </a:cubicBezTo>
                  <a:cubicBezTo>
                    <a:pt x="176" y="37"/>
                    <a:pt x="175" y="43"/>
                    <a:pt x="172" y="48"/>
                  </a:cubicBezTo>
                  <a:cubicBezTo>
                    <a:pt x="170" y="53"/>
                    <a:pt x="170" y="53"/>
                    <a:pt x="170" y="53"/>
                  </a:cubicBezTo>
                  <a:cubicBezTo>
                    <a:pt x="172" y="55"/>
                    <a:pt x="174" y="58"/>
                    <a:pt x="175" y="60"/>
                  </a:cubicBezTo>
                  <a:cubicBezTo>
                    <a:pt x="182" y="59"/>
                    <a:pt x="182" y="59"/>
                    <a:pt x="182" y="59"/>
                  </a:cubicBezTo>
                  <a:cubicBezTo>
                    <a:pt x="184" y="58"/>
                    <a:pt x="186" y="58"/>
                    <a:pt x="188" y="58"/>
                  </a:cubicBezTo>
                  <a:cubicBezTo>
                    <a:pt x="199" y="58"/>
                    <a:pt x="208" y="65"/>
                    <a:pt x="211" y="75"/>
                  </a:cubicBezTo>
                  <a:cubicBezTo>
                    <a:pt x="213" y="83"/>
                    <a:pt x="213" y="83"/>
                    <a:pt x="213" y="83"/>
                  </a:cubicBezTo>
                  <a:cubicBezTo>
                    <a:pt x="215" y="89"/>
                    <a:pt x="214" y="95"/>
                    <a:pt x="211" y="101"/>
                  </a:cubicBezTo>
                  <a:cubicBezTo>
                    <a:pt x="208" y="106"/>
                    <a:pt x="202" y="110"/>
                    <a:pt x="196" y="111"/>
                  </a:cubicBezTo>
                  <a:cubicBezTo>
                    <a:pt x="189" y="113"/>
                    <a:pt x="189" y="113"/>
                    <a:pt x="189" y="113"/>
                  </a:cubicBezTo>
                  <a:cubicBezTo>
                    <a:pt x="189" y="116"/>
                    <a:pt x="189" y="119"/>
                    <a:pt x="188" y="122"/>
                  </a:cubicBezTo>
                  <a:cubicBezTo>
                    <a:pt x="192" y="125"/>
                    <a:pt x="192" y="125"/>
                    <a:pt x="192" y="125"/>
                  </a:cubicBezTo>
                  <a:cubicBezTo>
                    <a:pt x="197" y="128"/>
                    <a:pt x="201" y="133"/>
                    <a:pt x="203" y="139"/>
                  </a:cubicBezTo>
                  <a:cubicBezTo>
                    <a:pt x="205" y="145"/>
                    <a:pt x="204" y="151"/>
                    <a:pt x="201" y="157"/>
                  </a:cubicBezTo>
                  <a:cubicBezTo>
                    <a:pt x="197" y="163"/>
                    <a:pt x="197" y="163"/>
                    <a:pt x="197" y="163"/>
                  </a:cubicBezTo>
                  <a:cubicBezTo>
                    <a:pt x="193" y="171"/>
                    <a:pt x="185" y="175"/>
                    <a:pt x="176" y="175"/>
                  </a:cubicBezTo>
                  <a:cubicBezTo>
                    <a:pt x="172" y="175"/>
                    <a:pt x="168" y="174"/>
                    <a:pt x="165" y="172"/>
                  </a:cubicBezTo>
                  <a:cubicBezTo>
                    <a:pt x="161" y="170"/>
                    <a:pt x="161" y="170"/>
                    <a:pt x="161" y="170"/>
                  </a:cubicBezTo>
                  <a:cubicBezTo>
                    <a:pt x="158" y="171"/>
                    <a:pt x="156" y="173"/>
                    <a:pt x="154" y="175"/>
                  </a:cubicBezTo>
                  <a:cubicBezTo>
                    <a:pt x="156" y="183"/>
                    <a:pt x="156" y="183"/>
                    <a:pt x="156" y="183"/>
                  </a:cubicBezTo>
                  <a:cubicBezTo>
                    <a:pt x="159" y="195"/>
                    <a:pt x="152" y="208"/>
                    <a:pt x="139" y="211"/>
                  </a:cubicBezTo>
                  <a:cubicBezTo>
                    <a:pt x="132" y="213"/>
                    <a:pt x="132" y="213"/>
                    <a:pt x="132" y="213"/>
                  </a:cubicBezTo>
                  <a:cubicBezTo>
                    <a:pt x="130" y="214"/>
                    <a:pt x="128" y="214"/>
                    <a:pt x="126" y="214"/>
                  </a:cubicBezTo>
                  <a:close/>
                  <a:moveTo>
                    <a:pt x="88" y="179"/>
                  </a:moveTo>
                  <a:cubicBezTo>
                    <a:pt x="91" y="179"/>
                    <a:pt x="91" y="179"/>
                    <a:pt x="91" y="179"/>
                  </a:cubicBezTo>
                  <a:cubicBezTo>
                    <a:pt x="95" y="180"/>
                    <a:pt x="100" y="181"/>
                    <a:pt x="104" y="181"/>
                  </a:cubicBezTo>
                  <a:cubicBezTo>
                    <a:pt x="107" y="181"/>
                    <a:pt x="107" y="181"/>
                    <a:pt x="107" y="181"/>
                  </a:cubicBezTo>
                  <a:cubicBezTo>
                    <a:pt x="111" y="195"/>
                    <a:pt x="111" y="195"/>
                    <a:pt x="111" y="195"/>
                  </a:cubicBezTo>
                  <a:cubicBezTo>
                    <a:pt x="113" y="202"/>
                    <a:pt x="119" y="206"/>
                    <a:pt x="126" y="206"/>
                  </a:cubicBezTo>
                  <a:cubicBezTo>
                    <a:pt x="127" y="206"/>
                    <a:pt x="128" y="206"/>
                    <a:pt x="129" y="206"/>
                  </a:cubicBezTo>
                  <a:cubicBezTo>
                    <a:pt x="137" y="204"/>
                    <a:pt x="137" y="204"/>
                    <a:pt x="137" y="204"/>
                  </a:cubicBezTo>
                  <a:cubicBezTo>
                    <a:pt x="145" y="202"/>
                    <a:pt x="150" y="193"/>
                    <a:pt x="148" y="185"/>
                  </a:cubicBezTo>
                  <a:cubicBezTo>
                    <a:pt x="144" y="171"/>
                    <a:pt x="144" y="171"/>
                    <a:pt x="144" y="171"/>
                  </a:cubicBezTo>
                  <a:cubicBezTo>
                    <a:pt x="147" y="170"/>
                    <a:pt x="147" y="170"/>
                    <a:pt x="147" y="170"/>
                  </a:cubicBezTo>
                  <a:cubicBezTo>
                    <a:pt x="151" y="167"/>
                    <a:pt x="154" y="165"/>
                    <a:pt x="157" y="162"/>
                  </a:cubicBezTo>
                  <a:cubicBezTo>
                    <a:pt x="160" y="160"/>
                    <a:pt x="160" y="160"/>
                    <a:pt x="160" y="160"/>
                  </a:cubicBezTo>
                  <a:cubicBezTo>
                    <a:pt x="169" y="165"/>
                    <a:pt x="169" y="165"/>
                    <a:pt x="169" y="165"/>
                  </a:cubicBezTo>
                  <a:cubicBezTo>
                    <a:pt x="171" y="166"/>
                    <a:pt x="174" y="167"/>
                    <a:pt x="176" y="167"/>
                  </a:cubicBezTo>
                  <a:cubicBezTo>
                    <a:pt x="182" y="167"/>
                    <a:pt x="187" y="164"/>
                    <a:pt x="190" y="159"/>
                  </a:cubicBezTo>
                  <a:cubicBezTo>
                    <a:pt x="194" y="153"/>
                    <a:pt x="194" y="153"/>
                    <a:pt x="194" y="153"/>
                  </a:cubicBezTo>
                  <a:cubicBezTo>
                    <a:pt x="196" y="149"/>
                    <a:pt x="196" y="145"/>
                    <a:pt x="195" y="141"/>
                  </a:cubicBezTo>
                  <a:cubicBezTo>
                    <a:pt x="194" y="137"/>
                    <a:pt x="192" y="133"/>
                    <a:pt x="188" y="131"/>
                  </a:cubicBezTo>
                  <a:cubicBezTo>
                    <a:pt x="179" y="126"/>
                    <a:pt x="179" y="126"/>
                    <a:pt x="179" y="126"/>
                  </a:cubicBezTo>
                  <a:cubicBezTo>
                    <a:pt x="180" y="123"/>
                    <a:pt x="180" y="123"/>
                    <a:pt x="180" y="123"/>
                  </a:cubicBezTo>
                  <a:cubicBezTo>
                    <a:pt x="181" y="119"/>
                    <a:pt x="181" y="114"/>
                    <a:pt x="181" y="110"/>
                  </a:cubicBezTo>
                  <a:cubicBezTo>
                    <a:pt x="182" y="107"/>
                    <a:pt x="182" y="107"/>
                    <a:pt x="182" y="107"/>
                  </a:cubicBezTo>
                  <a:cubicBezTo>
                    <a:pt x="194" y="104"/>
                    <a:pt x="194" y="104"/>
                    <a:pt x="194" y="104"/>
                  </a:cubicBezTo>
                  <a:cubicBezTo>
                    <a:pt x="198" y="103"/>
                    <a:pt x="202" y="100"/>
                    <a:pt x="204" y="97"/>
                  </a:cubicBezTo>
                  <a:cubicBezTo>
                    <a:pt x="206" y="93"/>
                    <a:pt x="206" y="89"/>
                    <a:pt x="205" y="85"/>
                  </a:cubicBezTo>
                  <a:cubicBezTo>
                    <a:pt x="205" y="85"/>
                    <a:pt x="205" y="85"/>
                    <a:pt x="205" y="85"/>
                  </a:cubicBezTo>
                  <a:cubicBezTo>
                    <a:pt x="203" y="77"/>
                    <a:pt x="203" y="77"/>
                    <a:pt x="203" y="77"/>
                  </a:cubicBezTo>
                  <a:cubicBezTo>
                    <a:pt x="201" y="70"/>
                    <a:pt x="195" y="66"/>
                    <a:pt x="188" y="66"/>
                  </a:cubicBezTo>
                  <a:cubicBezTo>
                    <a:pt x="187" y="66"/>
                    <a:pt x="186" y="66"/>
                    <a:pt x="184" y="66"/>
                  </a:cubicBezTo>
                  <a:cubicBezTo>
                    <a:pt x="172" y="70"/>
                    <a:pt x="172" y="70"/>
                    <a:pt x="172" y="70"/>
                  </a:cubicBezTo>
                  <a:cubicBezTo>
                    <a:pt x="170" y="67"/>
                    <a:pt x="170" y="67"/>
                    <a:pt x="170" y="67"/>
                  </a:cubicBezTo>
                  <a:cubicBezTo>
                    <a:pt x="168" y="63"/>
                    <a:pt x="165" y="59"/>
                    <a:pt x="162" y="56"/>
                  </a:cubicBezTo>
                  <a:cubicBezTo>
                    <a:pt x="160" y="54"/>
                    <a:pt x="160" y="54"/>
                    <a:pt x="160" y="54"/>
                  </a:cubicBezTo>
                  <a:cubicBezTo>
                    <a:pt x="165" y="44"/>
                    <a:pt x="165" y="44"/>
                    <a:pt x="165" y="44"/>
                  </a:cubicBezTo>
                  <a:cubicBezTo>
                    <a:pt x="167" y="41"/>
                    <a:pt x="168" y="37"/>
                    <a:pt x="167" y="33"/>
                  </a:cubicBezTo>
                  <a:cubicBezTo>
                    <a:pt x="166" y="29"/>
                    <a:pt x="163" y="25"/>
                    <a:pt x="160" y="23"/>
                  </a:cubicBezTo>
                  <a:cubicBezTo>
                    <a:pt x="153" y="19"/>
                    <a:pt x="153" y="19"/>
                    <a:pt x="153" y="19"/>
                  </a:cubicBezTo>
                  <a:cubicBezTo>
                    <a:pt x="151" y="18"/>
                    <a:pt x="148" y="17"/>
                    <a:pt x="145" y="17"/>
                  </a:cubicBezTo>
                  <a:cubicBezTo>
                    <a:pt x="140" y="17"/>
                    <a:pt x="135" y="20"/>
                    <a:pt x="132" y="25"/>
                  </a:cubicBezTo>
                  <a:cubicBezTo>
                    <a:pt x="127" y="34"/>
                    <a:pt x="127" y="34"/>
                    <a:pt x="127" y="34"/>
                  </a:cubicBezTo>
                  <a:cubicBezTo>
                    <a:pt x="124" y="34"/>
                    <a:pt x="124" y="34"/>
                    <a:pt x="124" y="34"/>
                  </a:cubicBezTo>
                  <a:cubicBezTo>
                    <a:pt x="119" y="33"/>
                    <a:pt x="115" y="32"/>
                    <a:pt x="110" y="32"/>
                  </a:cubicBezTo>
                  <a:cubicBezTo>
                    <a:pt x="107" y="32"/>
                    <a:pt x="107" y="32"/>
                    <a:pt x="107" y="32"/>
                  </a:cubicBezTo>
                  <a:cubicBezTo>
                    <a:pt x="104" y="19"/>
                    <a:pt x="104" y="19"/>
                    <a:pt x="104" y="19"/>
                  </a:cubicBezTo>
                  <a:cubicBezTo>
                    <a:pt x="102" y="12"/>
                    <a:pt x="96" y="8"/>
                    <a:pt x="89" y="8"/>
                  </a:cubicBezTo>
                  <a:cubicBezTo>
                    <a:pt x="87" y="8"/>
                    <a:pt x="86" y="8"/>
                    <a:pt x="85" y="8"/>
                  </a:cubicBezTo>
                  <a:cubicBezTo>
                    <a:pt x="77" y="10"/>
                    <a:pt x="77" y="10"/>
                    <a:pt x="77" y="10"/>
                  </a:cubicBezTo>
                  <a:cubicBezTo>
                    <a:pt x="73" y="11"/>
                    <a:pt x="70" y="14"/>
                    <a:pt x="68" y="18"/>
                  </a:cubicBezTo>
                  <a:cubicBezTo>
                    <a:pt x="66" y="21"/>
                    <a:pt x="65" y="25"/>
                    <a:pt x="66" y="29"/>
                  </a:cubicBezTo>
                  <a:cubicBezTo>
                    <a:pt x="70" y="42"/>
                    <a:pt x="70" y="42"/>
                    <a:pt x="70" y="42"/>
                  </a:cubicBezTo>
                  <a:cubicBezTo>
                    <a:pt x="67" y="44"/>
                    <a:pt x="67" y="44"/>
                    <a:pt x="67" y="44"/>
                  </a:cubicBezTo>
                  <a:cubicBezTo>
                    <a:pt x="64" y="46"/>
                    <a:pt x="60" y="49"/>
                    <a:pt x="57" y="52"/>
                  </a:cubicBezTo>
                  <a:cubicBezTo>
                    <a:pt x="55" y="54"/>
                    <a:pt x="55" y="54"/>
                    <a:pt x="55" y="54"/>
                  </a:cubicBezTo>
                  <a:cubicBezTo>
                    <a:pt x="46" y="49"/>
                    <a:pt x="46" y="49"/>
                    <a:pt x="46" y="49"/>
                  </a:cubicBezTo>
                  <a:cubicBezTo>
                    <a:pt x="43" y="47"/>
                    <a:pt x="41" y="47"/>
                    <a:pt x="38" y="47"/>
                  </a:cubicBezTo>
                  <a:cubicBezTo>
                    <a:pt x="33" y="47"/>
                    <a:pt x="28" y="50"/>
                    <a:pt x="25" y="54"/>
                  </a:cubicBezTo>
                  <a:cubicBezTo>
                    <a:pt x="21" y="61"/>
                    <a:pt x="21" y="61"/>
                    <a:pt x="21" y="61"/>
                  </a:cubicBezTo>
                  <a:cubicBezTo>
                    <a:pt x="19" y="65"/>
                    <a:pt x="18" y="69"/>
                    <a:pt x="19" y="73"/>
                  </a:cubicBezTo>
                  <a:cubicBezTo>
                    <a:pt x="20" y="77"/>
                    <a:pt x="23" y="80"/>
                    <a:pt x="26" y="82"/>
                  </a:cubicBezTo>
                  <a:cubicBezTo>
                    <a:pt x="36" y="88"/>
                    <a:pt x="36" y="88"/>
                    <a:pt x="36" y="88"/>
                  </a:cubicBezTo>
                  <a:cubicBezTo>
                    <a:pt x="35" y="90"/>
                    <a:pt x="35" y="90"/>
                    <a:pt x="35" y="90"/>
                  </a:cubicBezTo>
                  <a:cubicBezTo>
                    <a:pt x="34" y="95"/>
                    <a:pt x="33" y="99"/>
                    <a:pt x="33" y="104"/>
                  </a:cubicBezTo>
                  <a:cubicBezTo>
                    <a:pt x="33" y="107"/>
                    <a:pt x="33" y="107"/>
                    <a:pt x="33" y="107"/>
                  </a:cubicBezTo>
                  <a:cubicBezTo>
                    <a:pt x="20" y="110"/>
                    <a:pt x="20" y="110"/>
                    <a:pt x="20" y="110"/>
                  </a:cubicBezTo>
                  <a:cubicBezTo>
                    <a:pt x="16" y="111"/>
                    <a:pt x="13" y="114"/>
                    <a:pt x="11" y="118"/>
                  </a:cubicBezTo>
                  <a:cubicBezTo>
                    <a:pt x="9" y="121"/>
                    <a:pt x="8" y="125"/>
                    <a:pt x="9" y="129"/>
                  </a:cubicBezTo>
                  <a:cubicBezTo>
                    <a:pt x="11" y="137"/>
                    <a:pt x="11" y="137"/>
                    <a:pt x="11" y="137"/>
                  </a:cubicBezTo>
                  <a:cubicBezTo>
                    <a:pt x="13" y="144"/>
                    <a:pt x="19" y="148"/>
                    <a:pt x="26" y="148"/>
                  </a:cubicBezTo>
                  <a:cubicBezTo>
                    <a:pt x="27" y="148"/>
                    <a:pt x="29" y="148"/>
                    <a:pt x="30" y="148"/>
                  </a:cubicBezTo>
                  <a:cubicBezTo>
                    <a:pt x="43" y="144"/>
                    <a:pt x="43" y="144"/>
                    <a:pt x="43" y="144"/>
                  </a:cubicBezTo>
                  <a:cubicBezTo>
                    <a:pt x="45" y="147"/>
                    <a:pt x="45" y="147"/>
                    <a:pt x="45" y="147"/>
                  </a:cubicBezTo>
                  <a:cubicBezTo>
                    <a:pt x="47" y="150"/>
                    <a:pt x="50" y="154"/>
                    <a:pt x="53" y="157"/>
                  </a:cubicBezTo>
                  <a:cubicBezTo>
                    <a:pt x="55" y="159"/>
                    <a:pt x="55" y="159"/>
                    <a:pt x="55" y="159"/>
                  </a:cubicBezTo>
                  <a:cubicBezTo>
                    <a:pt x="50" y="168"/>
                    <a:pt x="50" y="168"/>
                    <a:pt x="50" y="168"/>
                  </a:cubicBezTo>
                  <a:cubicBezTo>
                    <a:pt x="48" y="172"/>
                    <a:pt x="47" y="176"/>
                    <a:pt x="48" y="180"/>
                  </a:cubicBezTo>
                  <a:cubicBezTo>
                    <a:pt x="49" y="184"/>
                    <a:pt x="52" y="187"/>
                    <a:pt x="55" y="189"/>
                  </a:cubicBezTo>
                  <a:cubicBezTo>
                    <a:pt x="62" y="193"/>
                    <a:pt x="62" y="193"/>
                    <a:pt x="62" y="193"/>
                  </a:cubicBezTo>
                  <a:cubicBezTo>
                    <a:pt x="64" y="195"/>
                    <a:pt x="67" y="196"/>
                    <a:pt x="70" y="196"/>
                  </a:cubicBezTo>
                  <a:cubicBezTo>
                    <a:pt x="75" y="196"/>
                    <a:pt x="80" y="193"/>
                    <a:pt x="83" y="188"/>
                  </a:cubicBezTo>
                  <a:lnTo>
                    <a:pt x="88" y="179"/>
                  </a:lnTo>
                  <a:close/>
                  <a:moveTo>
                    <a:pt x="107" y="153"/>
                  </a:moveTo>
                  <a:cubicBezTo>
                    <a:pt x="82" y="153"/>
                    <a:pt x="61" y="132"/>
                    <a:pt x="61" y="107"/>
                  </a:cubicBezTo>
                  <a:cubicBezTo>
                    <a:pt x="61" y="82"/>
                    <a:pt x="82" y="61"/>
                    <a:pt x="107" y="61"/>
                  </a:cubicBezTo>
                  <a:cubicBezTo>
                    <a:pt x="132" y="61"/>
                    <a:pt x="153" y="82"/>
                    <a:pt x="153" y="107"/>
                  </a:cubicBezTo>
                  <a:cubicBezTo>
                    <a:pt x="153" y="132"/>
                    <a:pt x="132" y="153"/>
                    <a:pt x="107" y="153"/>
                  </a:cubicBezTo>
                  <a:close/>
                  <a:moveTo>
                    <a:pt x="107" y="69"/>
                  </a:moveTo>
                  <a:cubicBezTo>
                    <a:pt x="86" y="69"/>
                    <a:pt x="69" y="86"/>
                    <a:pt x="69" y="107"/>
                  </a:cubicBezTo>
                  <a:cubicBezTo>
                    <a:pt x="69" y="128"/>
                    <a:pt x="86" y="145"/>
                    <a:pt x="107" y="145"/>
                  </a:cubicBezTo>
                  <a:cubicBezTo>
                    <a:pt x="128" y="145"/>
                    <a:pt x="145" y="128"/>
                    <a:pt x="145" y="107"/>
                  </a:cubicBezTo>
                  <a:cubicBezTo>
                    <a:pt x="145" y="86"/>
                    <a:pt x="128" y="69"/>
                    <a:pt x="107" y="6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srgbClr val="00000B"/>
                </a:solidFill>
                <a:effectLst/>
                <a:uLnTx/>
                <a:uFillTx/>
                <a:latin typeface="Century Gothic" panose="020F0302020204030204"/>
                <a:ea typeface="+mn-ea"/>
                <a:cs typeface="+mn-cs"/>
              </a:endParaRPr>
            </a:p>
          </p:txBody>
        </p:sp>
        <p:sp>
          <p:nvSpPr>
            <p:cNvPr id="147" name="Freeform 6"/>
            <p:cNvSpPr>
              <a:spLocks noEditPoints="1"/>
            </p:cNvSpPr>
            <p:nvPr/>
          </p:nvSpPr>
          <p:spPr bwMode="auto">
            <a:xfrm>
              <a:off x="3733" y="3222"/>
              <a:ext cx="341" cy="341"/>
            </a:xfrm>
            <a:custGeom>
              <a:avLst/>
              <a:gdLst>
                <a:gd name="T0" fmla="*/ 66 w 143"/>
                <a:gd name="T1" fmla="*/ 126 h 143"/>
                <a:gd name="T2" fmla="*/ 47 w 143"/>
                <a:gd name="T3" fmla="*/ 136 h 143"/>
                <a:gd name="T4" fmla="*/ 27 w 143"/>
                <a:gd name="T5" fmla="*/ 121 h 143"/>
                <a:gd name="T6" fmla="*/ 27 w 143"/>
                <a:gd name="T7" fmla="*/ 103 h 143"/>
                <a:gd name="T8" fmla="*/ 2 w 143"/>
                <a:gd name="T9" fmla="*/ 93 h 143"/>
                <a:gd name="T10" fmla="*/ 13 w 143"/>
                <a:gd name="T11" fmla="*/ 67 h 143"/>
                <a:gd name="T12" fmla="*/ 15 w 143"/>
                <a:gd name="T13" fmla="*/ 61 h 143"/>
                <a:gd name="T14" fmla="*/ 12 w 143"/>
                <a:gd name="T15" fmla="*/ 34 h 143"/>
                <a:gd name="T16" fmla="*/ 36 w 143"/>
                <a:gd name="T17" fmla="*/ 29 h 143"/>
                <a:gd name="T18" fmla="*/ 40 w 143"/>
                <a:gd name="T19" fmla="*/ 10 h 143"/>
                <a:gd name="T20" fmla="*/ 59 w 143"/>
                <a:gd name="T21" fmla="*/ 0 h 143"/>
                <a:gd name="T22" fmla="*/ 81 w 143"/>
                <a:gd name="T23" fmla="*/ 17 h 143"/>
                <a:gd name="T24" fmla="*/ 104 w 143"/>
                <a:gd name="T25" fmla="*/ 9 h 143"/>
                <a:gd name="T26" fmla="*/ 115 w 143"/>
                <a:gd name="T27" fmla="*/ 34 h 143"/>
                <a:gd name="T28" fmla="*/ 120 w 143"/>
                <a:gd name="T29" fmla="*/ 39 h 143"/>
                <a:gd name="T30" fmla="*/ 140 w 143"/>
                <a:gd name="T31" fmla="*/ 68 h 143"/>
                <a:gd name="T32" fmla="*/ 125 w 143"/>
                <a:gd name="T33" fmla="*/ 81 h 143"/>
                <a:gd name="T34" fmla="*/ 133 w 143"/>
                <a:gd name="T35" fmla="*/ 104 h 143"/>
                <a:gd name="T36" fmla="*/ 108 w 143"/>
                <a:gd name="T37" fmla="*/ 115 h 143"/>
                <a:gd name="T38" fmla="*/ 104 w 143"/>
                <a:gd name="T39" fmla="*/ 120 h 143"/>
                <a:gd name="T40" fmla="*/ 83 w 143"/>
                <a:gd name="T41" fmla="*/ 143 h 143"/>
                <a:gd name="T42" fmla="*/ 69 w 143"/>
                <a:gd name="T43" fmla="*/ 118 h 143"/>
                <a:gd name="T44" fmla="*/ 85 w 143"/>
                <a:gd name="T45" fmla="*/ 134 h 143"/>
                <a:gd name="T46" fmla="*/ 94 w 143"/>
                <a:gd name="T47" fmla="*/ 113 h 143"/>
                <a:gd name="T48" fmla="*/ 105 w 143"/>
                <a:gd name="T49" fmla="*/ 104 h 143"/>
                <a:gd name="T50" fmla="*/ 126 w 143"/>
                <a:gd name="T51" fmla="*/ 100 h 143"/>
                <a:gd name="T52" fmla="*/ 116 w 143"/>
                <a:gd name="T53" fmla="*/ 85 h 143"/>
                <a:gd name="T54" fmla="*/ 118 w 143"/>
                <a:gd name="T55" fmla="*/ 71 h 143"/>
                <a:gd name="T56" fmla="*/ 134 w 143"/>
                <a:gd name="T57" fmla="*/ 57 h 143"/>
                <a:gd name="T58" fmla="*/ 122 w 143"/>
                <a:gd name="T59" fmla="*/ 46 h 143"/>
                <a:gd name="T60" fmla="*/ 106 w 143"/>
                <a:gd name="T61" fmla="*/ 39 h 143"/>
                <a:gd name="T62" fmla="*/ 109 w 143"/>
                <a:gd name="T63" fmla="*/ 23 h 143"/>
                <a:gd name="T64" fmla="*/ 89 w 143"/>
                <a:gd name="T65" fmla="*/ 19 h 143"/>
                <a:gd name="T66" fmla="*/ 73 w 143"/>
                <a:gd name="T67" fmla="*/ 24 h 143"/>
                <a:gd name="T68" fmla="*/ 57 w 143"/>
                <a:gd name="T69" fmla="*/ 9 h 143"/>
                <a:gd name="T70" fmla="*/ 46 w 143"/>
                <a:gd name="T71" fmla="*/ 21 h 143"/>
                <a:gd name="T72" fmla="*/ 40 w 143"/>
                <a:gd name="T73" fmla="*/ 37 h 143"/>
                <a:gd name="T74" fmla="*/ 19 w 143"/>
                <a:gd name="T75" fmla="*/ 38 h 143"/>
                <a:gd name="T76" fmla="*/ 19 w 143"/>
                <a:gd name="T77" fmla="*/ 54 h 143"/>
                <a:gd name="T78" fmla="*/ 25 w 143"/>
                <a:gd name="T79" fmla="*/ 69 h 143"/>
                <a:gd name="T80" fmla="*/ 10 w 143"/>
                <a:gd name="T81" fmla="*/ 79 h 143"/>
                <a:gd name="T82" fmla="*/ 18 w 143"/>
                <a:gd name="T83" fmla="*/ 97 h 143"/>
                <a:gd name="T84" fmla="*/ 32 w 143"/>
                <a:gd name="T85" fmla="*/ 97 h 143"/>
                <a:gd name="T86" fmla="*/ 35 w 143"/>
                <a:gd name="T87" fmla="*/ 112 h 143"/>
                <a:gd name="T88" fmla="*/ 43 w 143"/>
                <a:gd name="T89" fmla="*/ 127 h 143"/>
                <a:gd name="T90" fmla="*/ 71 w 143"/>
                <a:gd name="T91" fmla="*/ 103 h 143"/>
                <a:gd name="T92" fmla="*/ 102 w 143"/>
                <a:gd name="T93" fmla="*/ 72 h 143"/>
                <a:gd name="T94" fmla="*/ 48 w 143"/>
                <a:gd name="T95" fmla="*/ 72 h 143"/>
                <a:gd name="T96" fmla="*/ 71 w 143"/>
                <a:gd name="T97" fmla="*/ 4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3" h="143">
                  <a:moveTo>
                    <a:pt x="83" y="143"/>
                  </a:moveTo>
                  <a:cubicBezTo>
                    <a:pt x="76" y="143"/>
                    <a:pt x="69" y="138"/>
                    <a:pt x="67" y="130"/>
                  </a:cubicBezTo>
                  <a:cubicBezTo>
                    <a:pt x="66" y="126"/>
                    <a:pt x="66" y="126"/>
                    <a:pt x="66" y="126"/>
                  </a:cubicBezTo>
                  <a:cubicBezTo>
                    <a:pt x="65" y="126"/>
                    <a:pt x="64" y="126"/>
                    <a:pt x="62" y="126"/>
                  </a:cubicBezTo>
                  <a:cubicBezTo>
                    <a:pt x="61" y="127"/>
                    <a:pt x="61" y="127"/>
                    <a:pt x="61" y="127"/>
                  </a:cubicBezTo>
                  <a:cubicBezTo>
                    <a:pt x="58" y="133"/>
                    <a:pt x="53" y="136"/>
                    <a:pt x="47" y="136"/>
                  </a:cubicBezTo>
                  <a:cubicBezTo>
                    <a:pt x="44" y="136"/>
                    <a:pt x="41" y="135"/>
                    <a:pt x="39" y="133"/>
                  </a:cubicBezTo>
                  <a:cubicBezTo>
                    <a:pt x="34" y="131"/>
                    <a:pt x="34" y="131"/>
                    <a:pt x="34" y="131"/>
                  </a:cubicBezTo>
                  <a:cubicBezTo>
                    <a:pt x="30" y="129"/>
                    <a:pt x="28" y="125"/>
                    <a:pt x="27" y="121"/>
                  </a:cubicBezTo>
                  <a:cubicBezTo>
                    <a:pt x="25" y="116"/>
                    <a:pt x="26" y="112"/>
                    <a:pt x="28" y="108"/>
                  </a:cubicBezTo>
                  <a:cubicBezTo>
                    <a:pt x="29" y="106"/>
                    <a:pt x="29" y="106"/>
                    <a:pt x="29" y="106"/>
                  </a:cubicBezTo>
                  <a:cubicBezTo>
                    <a:pt x="28" y="105"/>
                    <a:pt x="27" y="104"/>
                    <a:pt x="27" y="103"/>
                  </a:cubicBezTo>
                  <a:cubicBezTo>
                    <a:pt x="23" y="104"/>
                    <a:pt x="23" y="104"/>
                    <a:pt x="23" y="104"/>
                  </a:cubicBezTo>
                  <a:cubicBezTo>
                    <a:pt x="21" y="105"/>
                    <a:pt x="20" y="105"/>
                    <a:pt x="18" y="105"/>
                  </a:cubicBezTo>
                  <a:cubicBezTo>
                    <a:pt x="11" y="105"/>
                    <a:pt x="4" y="100"/>
                    <a:pt x="2" y="93"/>
                  </a:cubicBezTo>
                  <a:cubicBezTo>
                    <a:pt x="1" y="88"/>
                    <a:pt x="1" y="88"/>
                    <a:pt x="1" y="88"/>
                  </a:cubicBezTo>
                  <a:cubicBezTo>
                    <a:pt x="0" y="83"/>
                    <a:pt x="0" y="79"/>
                    <a:pt x="3" y="75"/>
                  </a:cubicBezTo>
                  <a:cubicBezTo>
                    <a:pt x="5" y="71"/>
                    <a:pt x="8" y="68"/>
                    <a:pt x="13" y="67"/>
                  </a:cubicBezTo>
                  <a:cubicBezTo>
                    <a:pt x="17" y="66"/>
                    <a:pt x="17" y="66"/>
                    <a:pt x="17" y="66"/>
                  </a:cubicBezTo>
                  <a:cubicBezTo>
                    <a:pt x="17" y="65"/>
                    <a:pt x="17" y="64"/>
                    <a:pt x="17" y="62"/>
                  </a:cubicBezTo>
                  <a:cubicBezTo>
                    <a:pt x="15" y="61"/>
                    <a:pt x="15" y="61"/>
                    <a:pt x="15" y="61"/>
                  </a:cubicBezTo>
                  <a:cubicBezTo>
                    <a:pt x="12" y="59"/>
                    <a:pt x="9" y="55"/>
                    <a:pt x="8" y="51"/>
                  </a:cubicBezTo>
                  <a:cubicBezTo>
                    <a:pt x="7" y="47"/>
                    <a:pt x="7" y="42"/>
                    <a:pt x="9" y="38"/>
                  </a:cubicBezTo>
                  <a:cubicBezTo>
                    <a:pt x="12" y="34"/>
                    <a:pt x="12" y="34"/>
                    <a:pt x="12" y="34"/>
                  </a:cubicBezTo>
                  <a:cubicBezTo>
                    <a:pt x="15" y="29"/>
                    <a:pt x="20" y="26"/>
                    <a:pt x="26" y="26"/>
                  </a:cubicBezTo>
                  <a:cubicBezTo>
                    <a:pt x="29" y="26"/>
                    <a:pt x="32" y="26"/>
                    <a:pt x="35" y="28"/>
                  </a:cubicBezTo>
                  <a:cubicBezTo>
                    <a:pt x="36" y="29"/>
                    <a:pt x="36" y="29"/>
                    <a:pt x="36" y="29"/>
                  </a:cubicBezTo>
                  <a:cubicBezTo>
                    <a:pt x="37" y="28"/>
                    <a:pt x="38" y="27"/>
                    <a:pt x="39" y="26"/>
                  </a:cubicBezTo>
                  <a:cubicBezTo>
                    <a:pt x="38" y="23"/>
                    <a:pt x="38" y="23"/>
                    <a:pt x="38" y="23"/>
                  </a:cubicBezTo>
                  <a:cubicBezTo>
                    <a:pt x="37" y="18"/>
                    <a:pt x="38" y="14"/>
                    <a:pt x="40" y="10"/>
                  </a:cubicBezTo>
                  <a:cubicBezTo>
                    <a:pt x="42" y="6"/>
                    <a:pt x="46" y="3"/>
                    <a:pt x="50" y="2"/>
                  </a:cubicBezTo>
                  <a:cubicBezTo>
                    <a:pt x="55" y="1"/>
                    <a:pt x="55" y="1"/>
                    <a:pt x="55" y="1"/>
                  </a:cubicBezTo>
                  <a:cubicBezTo>
                    <a:pt x="56" y="0"/>
                    <a:pt x="58" y="0"/>
                    <a:pt x="59" y="0"/>
                  </a:cubicBezTo>
                  <a:cubicBezTo>
                    <a:pt x="67" y="0"/>
                    <a:pt x="73" y="5"/>
                    <a:pt x="75" y="13"/>
                  </a:cubicBezTo>
                  <a:cubicBezTo>
                    <a:pt x="76" y="16"/>
                    <a:pt x="76" y="16"/>
                    <a:pt x="76" y="16"/>
                  </a:cubicBezTo>
                  <a:cubicBezTo>
                    <a:pt x="78" y="16"/>
                    <a:pt x="79" y="17"/>
                    <a:pt x="81" y="17"/>
                  </a:cubicBezTo>
                  <a:cubicBezTo>
                    <a:pt x="82" y="15"/>
                    <a:pt x="82" y="15"/>
                    <a:pt x="82" y="15"/>
                  </a:cubicBezTo>
                  <a:cubicBezTo>
                    <a:pt x="85" y="10"/>
                    <a:pt x="90" y="6"/>
                    <a:pt x="96" y="6"/>
                  </a:cubicBezTo>
                  <a:cubicBezTo>
                    <a:pt x="99" y="6"/>
                    <a:pt x="102" y="7"/>
                    <a:pt x="104" y="9"/>
                  </a:cubicBezTo>
                  <a:cubicBezTo>
                    <a:pt x="109" y="11"/>
                    <a:pt x="109" y="11"/>
                    <a:pt x="109" y="11"/>
                  </a:cubicBezTo>
                  <a:cubicBezTo>
                    <a:pt x="113" y="14"/>
                    <a:pt x="115" y="17"/>
                    <a:pt x="116" y="21"/>
                  </a:cubicBezTo>
                  <a:cubicBezTo>
                    <a:pt x="118" y="26"/>
                    <a:pt x="117" y="30"/>
                    <a:pt x="115" y="34"/>
                  </a:cubicBezTo>
                  <a:cubicBezTo>
                    <a:pt x="114" y="36"/>
                    <a:pt x="114" y="36"/>
                    <a:pt x="114" y="36"/>
                  </a:cubicBezTo>
                  <a:cubicBezTo>
                    <a:pt x="115" y="37"/>
                    <a:pt x="115" y="38"/>
                    <a:pt x="116" y="40"/>
                  </a:cubicBezTo>
                  <a:cubicBezTo>
                    <a:pt x="120" y="39"/>
                    <a:pt x="120" y="39"/>
                    <a:pt x="120" y="39"/>
                  </a:cubicBezTo>
                  <a:cubicBezTo>
                    <a:pt x="129" y="36"/>
                    <a:pt x="138" y="42"/>
                    <a:pt x="140" y="50"/>
                  </a:cubicBezTo>
                  <a:cubicBezTo>
                    <a:pt x="141" y="55"/>
                    <a:pt x="141" y="55"/>
                    <a:pt x="141" y="55"/>
                  </a:cubicBezTo>
                  <a:cubicBezTo>
                    <a:pt x="143" y="60"/>
                    <a:pt x="142" y="64"/>
                    <a:pt x="140" y="68"/>
                  </a:cubicBezTo>
                  <a:cubicBezTo>
                    <a:pt x="138" y="72"/>
                    <a:pt x="134" y="75"/>
                    <a:pt x="130" y="76"/>
                  </a:cubicBezTo>
                  <a:cubicBezTo>
                    <a:pt x="126" y="77"/>
                    <a:pt x="126" y="77"/>
                    <a:pt x="126" y="77"/>
                  </a:cubicBezTo>
                  <a:cubicBezTo>
                    <a:pt x="126" y="78"/>
                    <a:pt x="126" y="79"/>
                    <a:pt x="125" y="81"/>
                  </a:cubicBezTo>
                  <a:cubicBezTo>
                    <a:pt x="127" y="82"/>
                    <a:pt x="127" y="82"/>
                    <a:pt x="127" y="82"/>
                  </a:cubicBezTo>
                  <a:cubicBezTo>
                    <a:pt x="131" y="84"/>
                    <a:pt x="134" y="87"/>
                    <a:pt x="135" y="92"/>
                  </a:cubicBezTo>
                  <a:cubicBezTo>
                    <a:pt x="136" y="96"/>
                    <a:pt x="135" y="101"/>
                    <a:pt x="133" y="104"/>
                  </a:cubicBezTo>
                  <a:cubicBezTo>
                    <a:pt x="131" y="109"/>
                    <a:pt x="131" y="109"/>
                    <a:pt x="131" y="109"/>
                  </a:cubicBezTo>
                  <a:cubicBezTo>
                    <a:pt x="128" y="114"/>
                    <a:pt x="122" y="117"/>
                    <a:pt x="116" y="117"/>
                  </a:cubicBezTo>
                  <a:cubicBezTo>
                    <a:pt x="113" y="117"/>
                    <a:pt x="111" y="116"/>
                    <a:pt x="108" y="115"/>
                  </a:cubicBezTo>
                  <a:cubicBezTo>
                    <a:pt x="106" y="114"/>
                    <a:pt x="106" y="114"/>
                    <a:pt x="106" y="114"/>
                  </a:cubicBezTo>
                  <a:cubicBezTo>
                    <a:pt x="105" y="115"/>
                    <a:pt x="104" y="116"/>
                    <a:pt x="103" y="116"/>
                  </a:cubicBezTo>
                  <a:cubicBezTo>
                    <a:pt x="104" y="120"/>
                    <a:pt x="104" y="120"/>
                    <a:pt x="104" y="120"/>
                  </a:cubicBezTo>
                  <a:cubicBezTo>
                    <a:pt x="107" y="129"/>
                    <a:pt x="101" y="138"/>
                    <a:pt x="92" y="141"/>
                  </a:cubicBezTo>
                  <a:cubicBezTo>
                    <a:pt x="87" y="142"/>
                    <a:pt x="87" y="142"/>
                    <a:pt x="87" y="142"/>
                  </a:cubicBezTo>
                  <a:cubicBezTo>
                    <a:pt x="86" y="143"/>
                    <a:pt x="85" y="143"/>
                    <a:pt x="83" y="143"/>
                  </a:cubicBezTo>
                  <a:close/>
                  <a:moveTo>
                    <a:pt x="58" y="117"/>
                  </a:moveTo>
                  <a:cubicBezTo>
                    <a:pt x="61" y="117"/>
                    <a:pt x="61" y="117"/>
                    <a:pt x="61" y="117"/>
                  </a:cubicBezTo>
                  <a:cubicBezTo>
                    <a:pt x="64" y="118"/>
                    <a:pt x="67" y="118"/>
                    <a:pt x="69" y="118"/>
                  </a:cubicBezTo>
                  <a:cubicBezTo>
                    <a:pt x="72" y="119"/>
                    <a:pt x="72" y="119"/>
                    <a:pt x="72" y="119"/>
                  </a:cubicBezTo>
                  <a:cubicBezTo>
                    <a:pt x="75" y="128"/>
                    <a:pt x="75" y="128"/>
                    <a:pt x="75" y="128"/>
                  </a:cubicBezTo>
                  <a:cubicBezTo>
                    <a:pt x="76" y="133"/>
                    <a:pt x="81" y="136"/>
                    <a:pt x="85" y="134"/>
                  </a:cubicBezTo>
                  <a:cubicBezTo>
                    <a:pt x="90" y="133"/>
                    <a:pt x="90" y="133"/>
                    <a:pt x="90" y="133"/>
                  </a:cubicBezTo>
                  <a:cubicBezTo>
                    <a:pt x="95" y="132"/>
                    <a:pt x="98" y="127"/>
                    <a:pt x="96" y="122"/>
                  </a:cubicBezTo>
                  <a:cubicBezTo>
                    <a:pt x="94" y="113"/>
                    <a:pt x="94" y="113"/>
                    <a:pt x="94" y="113"/>
                  </a:cubicBezTo>
                  <a:cubicBezTo>
                    <a:pt x="96" y="111"/>
                    <a:pt x="96" y="111"/>
                    <a:pt x="96" y="111"/>
                  </a:cubicBezTo>
                  <a:cubicBezTo>
                    <a:pt x="99" y="110"/>
                    <a:pt x="101" y="108"/>
                    <a:pt x="103" y="106"/>
                  </a:cubicBezTo>
                  <a:cubicBezTo>
                    <a:pt x="105" y="104"/>
                    <a:pt x="105" y="104"/>
                    <a:pt x="105" y="104"/>
                  </a:cubicBezTo>
                  <a:cubicBezTo>
                    <a:pt x="112" y="108"/>
                    <a:pt x="112" y="108"/>
                    <a:pt x="112" y="108"/>
                  </a:cubicBezTo>
                  <a:cubicBezTo>
                    <a:pt x="116" y="110"/>
                    <a:pt x="122" y="109"/>
                    <a:pt x="124" y="105"/>
                  </a:cubicBezTo>
                  <a:cubicBezTo>
                    <a:pt x="126" y="100"/>
                    <a:pt x="126" y="100"/>
                    <a:pt x="126" y="100"/>
                  </a:cubicBezTo>
                  <a:cubicBezTo>
                    <a:pt x="127" y="98"/>
                    <a:pt x="128" y="96"/>
                    <a:pt x="127" y="94"/>
                  </a:cubicBezTo>
                  <a:cubicBezTo>
                    <a:pt x="127" y="92"/>
                    <a:pt x="125" y="90"/>
                    <a:pt x="123" y="89"/>
                  </a:cubicBezTo>
                  <a:cubicBezTo>
                    <a:pt x="116" y="85"/>
                    <a:pt x="116" y="85"/>
                    <a:pt x="116" y="85"/>
                  </a:cubicBezTo>
                  <a:cubicBezTo>
                    <a:pt x="117" y="82"/>
                    <a:pt x="117" y="82"/>
                    <a:pt x="117" y="82"/>
                  </a:cubicBezTo>
                  <a:cubicBezTo>
                    <a:pt x="118" y="79"/>
                    <a:pt x="118" y="76"/>
                    <a:pt x="118" y="73"/>
                  </a:cubicBezTo>
                  <a:cubicBezTo>
                    <a:pt x="118" y="71"/>
                    <a:pt x="118" y="71"/>
                    <a:pt x="118" y="71"/>
                  </a:cubicBezTo>
                  <a:cubicBezTo>
                    <a:pt x="128" y="68"/>
                    <a:pt x="128" y="68"/>
                    <a:pt x="128" y="68"/>
                  </a:cubicBezTo>
                  <a:cubicBezTo>
                    <a:pt x="130" y="67"/>
                    <a:pt x="132" y="66"/>
                    <a:pt x="133" y="64"/>
                  </a:cubicBezTo>
                  <a:cubicBezTo>
                    <a:pt x="134" y="62"/>
                    <a:pt x="134" y="60"/>
                    <a:pt x="134" y="57"/>
                  </a:cubicBezTo>
                  <a:cubicBezTo>
                    <a:pt x="134" y="57"/>
                    <a:pt x="134" y="57"/>
                    <a:pt x="134" y="57"/>
                  </a:cubicBezTo>
                  <a:cubicBezTo>
                    <a:pt x="132" y="52"/>
                    <a:pt x="132" y="52"/>
                    <a:pt x="132" y="52"/>
                  </a:cubicBezTo>
                  <a:cubicBezTo>
                    <a:pt x="131" y="48"/>
                    <a:pt x="127" y="45"/>
                    <a:pt x="122" y="46"/>
                  </a:cubicBezTo>
                  <a:cubicBezTo>
                    <a:pt x="113" y="49"/>
                    <a:pt x="113" y="49"/>
                    <a:pt x="113" y="49"/>
                  </a:cubicBezTo>
                  <a:cubicBezTo>
                    <a:pt x="111" y="46"/>
                    <a:pt x="111" y="46"/>
                    <a:pt x="111" y="46"/>
                  </a:cubicBezTo>
                  <a:cubicBezTo>
                    <a:pt x="110" y="44"/>
                    <a:pt x="108" y="41"/>
                    <a:pt x="106" y="39"/>
                  </a:cubicBezTo>
                  <a:cubicBezTo>
                    <a:pt x="104" y="37"/>
                    <a:pt x="104" y="37"/>
                    <a:pt x="104" y="37"/>
                  </a:cubicBezTo>
                  <a:cubicBezTo>
                    <a:pt x="108" y="30"/>
                    <a:pt x="108" y="30"/>
                    <a:pt x="108" y="30"/>
                  </a:cubicBezTo>
                  <a:cubicBezTo>
                    <a:pt x="109" y="28"/>
                    <a:pt x="109" y="26"/>
                    <a:pt x="109" y="23"/>
                  </a:cubicBezTo>
                  <a:cubicBezTo>
                    <a:pt x="108" y="21"/>
                    <a:pt x="107" y="19"/>
                    <a:pt x="105" y="18"/>
                  </a:cubicBezTo>
                  <a:cubicBezTo>
                    <a:pt x="100" y="16"/>
                    <a:pt x="100" y="16"/>
                    <a:pt x="100" y="16"/>
                  </a:cubicBezTo>
                  <a:cubicBezTo>
                    <a:pt x="96" y="13"/>
                    <a:pt x="91" y="15"/>
                    <a:pt x="89" y="19"/>
                  </a:cubicBezTo>
                  <a:cubicBezTo>
                    <a:pt x="85" y="26"/>
                    <a:pt x="85" y="26"/>
                    <a:pt x="85" y="26"/>
                  </a:cubicBezTo>
                  <a:cubicBezTo>
                    <a:pt x="82" y="25"/>
                    <a:pt x="82" y="25"/>
                    <a:pt x="82" y="25"/>
                  </a:cubicBezTo>
                  <a:cubicBezTo>
                    <a:pt x="79" y="25"/>
                    <a:pt x="76" y="24"/>
                    <a:pt x="73" y="24"/>
                  </a:cubicBezTo>
                  <a:cubicBezTo>
                    <a:pt x="70" y="24"/>
                    <a:pt x="70" y="24"/>
                    <a:pt x="70" y="24"/>
                  </a:cubicBezTo>
                  <a:cubicBezTo>
                    <a:pt x="68" y="15"/>
                    <a:pt x="68" y="15"/>
                    <a:pt x="68" y="15"/>
                  </a:cubicBezTo>
                  <a:cubicBezTo>
                    <a:pt x="66" y="10"/>
                    <a:pt x="62" y="7"/>
                    <a:pt x="57" y="9"/>
                  </a:cubicBezTo>
                  <a:cubicBezTo>
                    <a:pt x="52" y="10"/>
                    <a:pt x="52" y="10"/>
                    <a:pt x="52" y="10"/>
                  </a:cubicBezTo>
                  <a:cubicBezTo>
                    <a:pt x="50" y="11"/>
                    <a:pt x="48" y="12"/>
                    <a:pt x="47" y="14"/>
                  </a:cubicBezTo>
                  <a:cubicBezTo>
                    <a:pt x="46" y="16"/>
                    <a:pt x="45" y="18"/>
                    <a:pt x="46" y="21"/>
                  </a:cubicBezTo>
                  <a:cubicBezTo>
                    <a:pt x="49" y="30"/>
                    <a:pt x="49" y="30"/>
                    <a:pt x="49" y="30"/>
                  </a:cubicBezTo>
                  <a:cubicBezTo>
                    <a:pt x="46" y="31"/>
                    <a:pt x="46" y="31"/>
                    <a:pt x="46" y="31"/>
                  </a:cubicBezTo>
                  <a:cubicBezTo>
                    <a:pt x="44" y="33"/>
                    <a:pt x="42" y="35"/>
                    <a:pt x="40" y="37"/>
                  </a:cubicBezTo>
                  <a:cubicBezTo>
                    <a:pt x="37" y="39"/>
                    <a:pt x="37" y="39"/>
                    <a:pt x="37" y="39"/>
                  </a:cubicBezTo>
                  <a:cubicBezTo>
                    <a:pt x="31" y="35"/>
                    <a:pt x="31" y="35"/>
                    <a:pt x="31" y="35"/>
                  </a:cubicBezTo>
                  <a:cubicBezTo>
                    <a:pt x="27" y="32"/>
                    <a:pt x="21" y="34"/>
                    <a:pt x="19" y="38"/>
                  </a:cubicBezTo>
                  <a:cubicBezTo>
                    <a:pt x="16" y="42"/>
                    <a:pt x="16" y="42"/>
                    <a:pt x="16" y="42"/>
                  </a:cubicBezTo>
                  <a:cubicBezTo>
                    <a:pt x="15" y="44"/>
                    <a:pt x="15" y="47"/>
                    <a:pt x="15" y="49"/>
                  </a:cubicBezTo>
                  <a:cubicBezTo>
                    <a:pt x="16" y="51"/>
                    <a:pt x="17" y="53"/>
                    <a:pt x="19" y="54"/>
                  </a:cubicBezTo>
                  <a:cubicBezTo>
                    <a:pt x="26" y="58"/>
                    <a:pt x="26" y="58"/>
                    <a:pt x="26" y="58"/>
                  </a:cubicBezTo>
                  <a:cubicBezTo>
                    <a:pt x="26" y="61"/>
                    <a:pt x="26" y="61"/>
                    <a:pt x="26" y="61"/>
                  </a:cubicBezTo>
                  <a:cubicBezTo>
                    <a:pt x="25" y="64"/>
                    <a:pt x="25" y="67"/>
                    <a:pt x="25" y="69"/>
                  </a:cubicBezTo>
                  <a:cubicBezTo>
                    <a:pt x="24" y="72"/>
                    <a:pt x="24" y="72"/>
                    <a:pt x="24" y="72"/>
                  </a:cubicBezTo>
                  <a:cubicBezTo>
                    <a:pt x="15" y="75"/>
                    <a:pt x="15" y="75"/>
                    <a:pt x="15" y="75"/>
                  </a:cubicBezTo>
                  <a:cubicBezTo>
                    <a:pt x="13" y="76"/>
                    <a:pt x="11" y="77"/>
                    <a:pt x="10" y="79"/>
                  </a:cubicBezTo>
                  <a:cubicBezTo>
                    <a:pt x="8" y="81"/>
                    <a:pt x="8" y="83"/>
                    <a:pt x="9" y="86"/>
                  </a:cubicBezTo>
                  <a:cubicBezTo>
                    <a:pt x="10" y="91"/>
                    <a:pt x="10" y="91"/>
                    <a:pt x="10" y="91"/>
                  </a:cubicBezTo>
                  <a:cubicBezTo>
                    <a:pt x="11" y="94"/>
                    <a:pt x="14" y="97"/>
                    <a:pt x="18" y="97"/>
                  </a:cubicBezTo>
                  <a:cubicBezTo>
                    <a:pt x="19" y="97"/>
                    <a:pt x="20" y="97"/>
                    <a:pt x="21" y="97"/>
                  </a:cubicBezTo>
                  <a:cubicBezTo>
                    <a:pt x="30" y="94"/>
                    <a:pt x="30" y="94"/>
                    <a:pt x="30" y="94"/>
                  </a:cubicBezTo>
                  <a:cubicBezTo>
                    <a:pt x="32" y="97"/>
                    <a:pt x="32" y="97"/>
                    <a:pt x="32" y="97"/>
                  </a:cubicBezTo>
                  <a:cubicBezTo>
                    <a:pt x="33" y="99"/>
                    <a:pt x="35" y="101"/>
                    <a:pt x="37" y="103"/>
                  </a:cubicBezTo>
                  <a:cubicBezTo>
                    <a:pt x="39" y="105"/>
                    <a:pt x="39" y="105"/>
                    <a:pt x="39" y="105"/>
                  </a:cubicBezTo>
                  <a:cubicBezTo>
                    <a:pt x="35" y="112"/>
                    <a:pt x="35" y="112"/>
                    <a:pt x="35" y="112"/>
                  </a:cubicBezTo>
                  <a:cubicBezTo>
                    <a:pt x="34" y="114"/>
                    <a:pt x="34" y="116"/>
                    <a:pt x="34" y="119"/>
                  </a:cubicBezTo>
                  <a:cubicBezTo>
                    <a:pt x="35" y="121"/>
                    <a:pt x="36" y="123"/>
                    <a:pt x="38" y="124"/>
                  </a:cubicBezTo>
                  <a:cubicBezTo>
                    <a:pt x="43" y="127"/>
                    <a:pt x="43" y="127"/>
                    <a:pt x="43" y="127"/>
                  </a:cubicBezTo>
                  <a:cubicBezTo>
                    <a:pt x="47" y="129"/>
                    <a:pt x="52" y="127"/>
                    <a:pt x="54" y="123"/>
                  </a:cubicBezTo>
                  <a:lnTo>
                    <a:pt x="58" y="117"/>
                  </a:lnTo>
                  <a:close/>
                  <a:moveTo>
                    <a:pt x="71" y="103"/>
                  </a:moveTo>
                  <a:cubicBezTo>
                    <a:pt x="54" y="103"/>
                    <a:pt x="40" y="89"/>
                    <a:pt x="40" y="72"/>
                  </a:cubicBezTo>
                  <a:cubicBezTo>
                    <a:pt x="40" y="54"/>
                    <a:pt x="54" y="40"/>
                    <a:pt x="71" y="40"/>
                  </a:cubicBezTo>
                  <a:cubicBezTo>
                    <a:pt x="88" y="40"/>
                    <a:pt x="102" y="54"/>
                    <a:pt x="102" y="72"/>
                  </a:cubicBezTo>
                  <a:cubicBezTo>
                    <a:pt x="102" y="89"/>
                    <a:pt x="88" y="103"/>
                    <a:pt x="71" y="103"/>
                  </a:cubicBezTo>
                  <a:close/>
                  <a:moveTo>
                    <a:pt x="71" y="48"/>
                  </a:moveTo>
                  <a:cubicBezTo>
                    <a:pt x="58" y="48"/>
                    <a:pt x="48" y="59"/>
                    <a:pt x="48" y="72"/>
                  </a:cubicBezTo>
                  <a:cubicBezTo>
                    <a:pt x="48" y="84"/>
                    <a:pt x="58" y="95"/>
                    <a:pt x="71" y="95"/>
                  </a:cubicBezTo>
                  <a:cubicBezTo>
                    <a:pt x="84" y="95"/>
                    <a:pt x="94" y="84"/>
                    <a:pt x="94" y="72"/>
                  </a:cubicBezTo>
                  <a:cubicBezTo>
                    <a:pt x="94" y="59"/>
                    <a:pt x="84" y="48"/>
                    <a:pt x="71" y="4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srgbClr val="00000B"/>
                </a:solidFill>
                <a:effectLst/>
                <a:uLnTx/>
                <a:uFillTx/>
                <a:latin typeface="Century Gothic" panose="020F0302020204030204"/>
                <a:ea typeface="+mn-ea"/>
                <a:cs typeface="+mn-cs"/>
              </a:endParaRPr>
            </a:p>
          </p:txBody>
        </p:sp>
        <p:sp>
          <p:nvSpPr>
            <p:cNvPr id="148" name="Freeform 7"/>
            <p:cNvSpPr>
              <a:spLocks noEditPoints="1"/>
            </p:cNvSpPr>
            <p:nvPr/>
          </p:nvSpPr>
          <p:spPr bwMode="auto">
            <a:xfrm>
              <a:off x="3683" y="3563"/>
              <a:ext cx="267" cy="265"/>
            </a:xfrm>
            <a:custGeom>
              <a:avLst/>
              <a:gdLst>
                <a:gd name="T0" fmla="*/ 52 w 112"/>
                <a:gd name="T1" fmla="*/ 98 h 111"/>
                <a:gd name="T2" fmla="*/ 38 w 112"/>
                <a:gd name="T3" fmla="*/ 105 h 111"/>
                <a:gd name="T4" fmla="*/ 21 w 112"/>
                <a:gd name="T5" fmla="*/ 93 h 111"/>
                <a:gd name="T6" fmla="*/ 22 w 112"/>
                <a:gd name="T7" fmla="*/ 81 h 111"/>
                <a:gd name="T8" fmla="*/ 2 w 112"/>
                <a:gd name="T9" fmla="*/ 72 h 111"/>
                <a:gd name="T10" fmla="*/ 11 w 112"/>
                <a:gd name="T11" fmla="*/ 51 h 111"/>
                <a:gd name="T12" fmla="*/ 13 w 112"/>
                <a:gd name="T13" fmla="*/ 48 h 111"/>
                <a:gd name="T14" fmla="*/ 10 w 112"/>
                <a:gd name="T15" fmla="*/ 26 h 111"/>
                <a:gd name="T16" fmla="*/ 29 w 112"/>
                <a:gd name="T17" fmla="*/ 21 h 111"/>
                <a:gd name="T18" fmla="*/ 31 w 112"/>
                <a:gd name="T19" fmla="*/ 7 h 111"/>
                <a:gd name="T20" fmla="*/ 47 w 112"/>
                <a:gd name="T21" fmla="*/ 0 h 111"/>
                <a:gd name="T22" fmla="*/ 63 w 112"/>
                <a:gd name="T23" fmla="*/ 12 h 111"/>
                <a:gd name="T24" fmla="*/ 82 w 112"/>
                <a:gd name="T25" fmla="*/ 6 h 111"/>
                <a:gd name="T26" fmla="*/ 90 w 112"/>
                <a:gd name="T27" fmla="*/ 27 h 111"/>
                <a:gd name="T28" fmla="*/ 93 w 112"/>
                <a:gd name="T29" fmla="*/ 29 h 111"/>
                <a:gd name="T30" fmla="*/ 110 w 112"/>
                <a:gd name="T31" fmla="*/ 53 h 111"/>
                <a:gd name="T32" fmla="*/ 99 w 112"/>
                <a:gd name="T33" fmla="*/ 62 h 111"/>
                <a:gd name="T34" fmla="*/ 105 w 112"/>
                <a:gd name="T35" fmla="*/ 81 h 111"/>
                <a:gd name="T36" fmla="*/ 84 w 112"/>
                <a:gd name="T37" fmla="*/ 89 h 111"/>
                <a:gd name="T38" fmla="*/ 82 w 112"/>
                <a:gd name="T39" fmla="*/ 92 h 111"/>
                <a:gd name="T40" fmla="*/ 65 w 112"/>
                <a:gd name="T41" fmla="*/ 111 h 111"/>
                <a:gd name="T42" fmla="*/ 55 w 112"/>
                <a:gd name="T43" fmla="*/ 90 h 111"/>
                <a:gd name="T44" fmla="*/ 67 w 112"/>
                <a:gd name="T45" fmla="*/ 103 h 111"/>
                <a:gd name="T46" fmla="*/ 72 w 112"/>
                <a:gd name="T47" fmla="*/ 86 h 111"/>
                <a:gd name="T48" fmla="*/ 82 w 112"/>
                <a:gd name="T49" fmla="*/ 79 h 111"/>
                <a:gd name="T50" fmla="*/ 98 w 112"/>
                <a:gd name="T51" fmla="*/ 77 h 111"/>
                <a:gd name="T52" fmla="*/ 90 w 112"/>
                <a:gd name="T53" fmla="*/ 66 h 111"/>
                <a:gd name="T54" fmla="*/ 91 w 112"/>
                <a:gd name="T55" fmla="*/ 54 h 111"/>
                <a:gd name="T56" fmla="*/ 103 w 112"/>
                <a:gd name="T57" fmla="*/ 45 h 111"/>
                <a:gd name="T58" fmla="*/ 95 w 112"/>
                <a:gd name="T59" fmla="*/ 37 h 111"/>
                <a:gd name="T60" fmla="*/ 82 w 112"/>
                <a:gd name="T61" fmla="*/ 31 h 111"/>
                <a:gd name="T62" fmla="*/ 84 w 112"/>
                <a:gd name="T63" fmla="*/ 19 h 111"/>
                <a:gd name="T64" fmla="*/ 70 w 112"/>
                <a:gd name="T65" fmla="*/ 15 h 111"/>
                <a:gd name="T66" fmla="*/ 57 w 112"/>
                <a:gd name="T67" fmla="*/ 20 h 111"/>
                <a:gd name="T68" fmla="*/ 46 w 112"/>
                <a:gd name="T69" fmla="*/ 8 h 111"/>
                <a:gd name="T70" fmla="*/ 38 w 112"/>
                <a:gd name="T71" fmla="*/ 16 h 111"/>
                <a:gd name="T72" fmla="*/ 32 w 112"/>
                <a:gd name="T73" fmla="*/ 29 h 111"/>
                <a:gd name="T74" fmla="*/ 17 w 112"/>
                <a:gd name="T75" fmla="*/ 30 h 111"/>
                <a:gd name="T76" fmla="*/ 17 w 112"/>
                <a:gd name="T77" fmla="*/ 41 h 111"/>
                <a:gd name="T78" fmla="*/ 21 w 112"/>
                <a:gd name="T79" fmla="*/ 54 h 111"/>
                <a:gd name="T80" fmla="*/ 10 w 112"/>
                <a:gd name="T81" fmla="*/ 61 h 111"/>
                <a:gd name="T82" fmla="*/ 16 w 112"/>
                <a:gd name="T83" fmla="*/ 74 h 111"/>
                <a:gd name="T84" fmla="*/ 27 w 112"/>
                <a:gd name="T85" fmla="*/ 74 h 111"/>
                <a:gd name="T86" fmla="*/ 29 w 112"/>
                <a:gd name="T87" fmla="*/ 87 h 111"/>
                <a:gd name="T88" fmla="*/ 35 w 112"/>
                <a:gd name="T89" fmla="*/ 97 h 111"/>
                <a:gd name="T90" fmla="*/ 56 w 112"/>
                <a:gd name="T91" fmla="*/ 80 h 111"/>
                <a:gd name="T92" fmla="*/ 81 w 112"/>
                <a:gd name="T93" fmla="*/ 55 h 111"/>
                <a:gd name="T94" fmla="*/ 39 w 112"/>
                <a:gd name="T95" fmla="*/ 55 h 111"/>
                <a:gd name="T96" fmla="*/ 56 w 112"/>
                <a:gd name="T97" fmla="*/ 3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2" h="111">
                  <a:moveTo>
                    <a:pt x="65" y="111"/>
                  </a:moveTo>
                  <a:cubicBezTo>
                    <a:pt x="59" y="111"/>
                    <a:pt x="54" y="107"/>
                    <a:pt x="52" y="101"/>
                  </a:cubicBezTo>
                  <a:cubicBezTo>
                    <a:pt x="52" y="98"/>
                    <a:pt x="52" y="98"/>
                    <a:pt x="52" y="98"/>
                  </a:cubicBezTo>
                  <a:cubicBezTo>
                    <a:pt x="51" y="98"/>
                    <a:pt x="50" y="98"/>
                    <a:pt x="50" y="98"/>
                  </a:cubicBezTo>
                  <a:cubicBezTo>
                    <a:pt x="49" y="98"/>
                    <a:pt x="49" y="98"/>
                    <a:pt x="49" y="98"/>
                  </a:cubicBezTo>
                  <a:cubicBezTo>
                    <a:pt x="47" y="103"/>
                    <a:pt x="42" y="105"/>
                    <a:pt x="38" y="105"/>
                  </a:cubicBezTo>
                  <a:cubicBezTo>
                    <a:pt x="35" y="105"/>
                    <a:pt x="33" y="105"/>
                    <a:pt x="31" y="104"/>
                  </a:cubicBezTo>
                  <a:cubicBezTo>
                    <a:pt x="27" y="102"/>
                    <a:pt x="27" y="102"/>
                    <a:pt x="27" y="102"/>
                  </a:cubicBezTo>
                  <a:cubicBezTo>
                    <a:pt x="24" y="100"/>
                    <a:pt x="22" y="97"/>
                    <a:pt x="21" y="93"/>
                  </a:cubicBezTo>
                  <a:cubicBezTo>
                    <a:pt x="20" y="90"/>
                    <a:pt x="21" y="86"/>
                    <a:pt x="22" y="83"/>
                  </a:cubicBezTo>
                  <a:cubicBezTo>
                    <a:pt x="23" y="82"/>
                    <a:pt x="23" y="82"/>
                    <a:pt x="23" y="82"/>
                  </a:cubicBezTo>
                  <a:cubicBezTo>
                    <a:pt x="22" y="82"/>
                    <a:pt x="22" y="81"/>
                    <a:pt x="22" y="81"/>
                  </a:cubicBezTo>
                  <a:cubicBezTo>
                    <a:pt x="19" y="81"/>
                    <a:pt x="19" y="81"/>
                    <a:pt x="19" y="81"/>
                  </a:cubicBezTo>
                  <a:cubicBezTo>
                    <a:pt x="18" y="82"/>
                    <a:pt x="17" y="82"/>
                    <a:pt x="16" y="82"/>
                  </a:cubicBezTo>
                  <a:cubicBezTo>
                    <a:pt x="9" y="82"/>
                    <a:pt x="4" y="78"/>
                    <a:pt x="2" y="72"/>
                  </a:cubicBezTo>
                  <a:cubicBezTo>
                    <a:pt x="1" y="68"/>
                    <a:pt x="1" y="68"/>
                    <a:pt x="1" y="68"/>
                  </a:cubicBezTo>
                  <a:cubicBezTo>
                    <a:pt x="0" y="64"/>
                    <a:pt x="1" y="61"/>
                    <a:pt x="3" y="57"/>
                  </a:cubicBezTo>
                  <a:cubicBezTo>
                    <a:pt x="5" y="54"/>
                    <a:pt x="8" y="52"/>
                    <a:pt x="11" y="51"/>
                  </a:cubicBezTo>
                  <a:cubicBezTo>
                    <a:pt x="14" y="50"/>
                    <a:pt x="14" y="50"/>
                    <a:pt x="14" y="50"/>
                  </a:cubicBezTo>
                  <a:cubicBezTo>
                    <a:pt x="14" y="50"/>
                    <a:pt x="14" y="49"/>
                    <a:pt x="14" y="48"/>
                  </a:cubicBezTo>
                  <a:cubicBezTo>
                    <a:pt x="13" y="48"/>
                    <a:pt x="13" y="48"/>
                    <a:pt x="13" y="48"/>
                  </a:cubicBezTo>
                  <a:cubicBezTo>
                    <a:pt x="10" y="46"/>
                    <a:pt x="7" y="43"/>
                    <a:pt x="7" y="40"/>
                  </a:cubicBezTo>
                  <a:cubicBezTo>
                    <a:pt x="6" y="36"/>
                    <a:pt x="6" y="32"/>
                    <a:pt x="8" y="29"/>
                  </a:cubicBezTo>
                  <a:cubicBezTo>
                    <a:pt x="10" y="26"/>
                    <a:pt x="10" y="26"/>
                    <a:pt x="10" y="26"/>
                  </a:cubicBezTo>
                  <a:cubicBezTo>
                    <a:pt x="12" y="22"/>
                    <a:pt x="17" y="19"/>
                    <a:pt x="22" y="19"/>
                  </a:cubicBezTo>
                  <a:cubicBezTo>
                    <a:pt x="24" y="19"/>
                    <a:pt x="26" y="20"/>
                    <a:pt x="28" y="21"/>
                  </a:cubicBezTo>
                  <a:cubicBezTo>
                    <a:pt x="29" y="21"/>
                    <a:pt x="29" y="21"/>
                    <a:pt x="29" y="21"/>
                  </a:cubicBezTo>
                  <a:cubicBezTo>
                    <a:pt x="30" y="21"/>
                    <a:pt x="30" y="21"/>
                    <a:pt x="31" y="20"/>
                  </a:cubicBezTo>
                  <a:cubicBezTo>
                    <a:pt x="30" y="18"/>
                    <a:pt x="30" y="18"/>
                    <a:pt x="30" y="18"/>
                  </a:cubicBezTo>
                  <a:cubicBezTo>
                    <a:pt x="29" y="14"/>
                    <a:pt x="30" y="11"/>
                    <a:pt x="31" y="7"/>
                  </a:cubicBezTo>
                  <a:cubicBezTo>
                    <a:pt x="33" y="4"/>
                    <a:pt x="36" y="2"/>
                    <a:pt x="40" y="1"/>
                  </a:cubicBezTo>
                  <a:cubicBezTo>
                    <a:pt x="43" y="0"/>
                    <a:pt x="43" y="0"/>
                    <a:pt x="43" y="0"/>
                  </a:cubicBezTo>
                  <a:cubicBezTo>
                    <a:pt x="45" y="0"/>
                    <a:pt x="46" y="0"/>
                    <a:pt x="47" y="0"/>
                  </a:cubicBezTo>
                  <a:cubicBezTo>
                    <a:pt x="53" y="0"/>
                    <a:pt x="59" y="4"/>
                    <a:pt x="60" y="10"/>
                  </a:cubicBezTo>
                  <a:cubicBezTo>
                    <a:pt x="61" y="12"/>
                    <a:pt x="61" y="12"/>
                    <a:pt x="61" y="12"/>
                  </a:cubicBezTo>
                  <a:cubicBezTo>
                    <a:pt x="61" y="12"/>
                    <a:pt x="62" y="12"/>
                    <a:pt x="63" y="12"/>
                  </a:cubicBezTo>
                  <a:cubicBezTo>
                    <a:pt x="63" y="11"/>
                    <a:pt x="63" y="11"/>
                    <a:pt x="63" y="11"/>
                  </a:cubicBezTo>
                  <a:cubicBezTo>
                    <a:pt x="66" y="7"/>
                    <a:pt x="70" y="4"/>
                    <a:pt x="75" y="4"/>
                  </a:cubicBezTo>
                  <a:cubicBezTo>
                    <a:pt x="78" y="4"/>
                    <a:pt x="80" y="5"/>
                    <a:pt x="82" y="6"/>
                  </a:cubicBezTo>
                  <a:cubicBezTo>
                    <a:pt x="85" y="8"/>
                    <a:pt x="85" y="8"/>
                    <a:pt x="85" y="8"/>
                  </a:cubicBezTo>
                  <a:cubicBezTo>
                    <a:pt x="89" y="10"/>
                    <a:pt x="91" y="13"/>
                    <a:pt x="92" y="16"/>
                  </a:cubicBezTo>
                  <a:cubicBezTo>
                    <a:pt x="93" y="20"/>
                    <a:pt x="92" y="24"/>
                    <a:pt x="90" y="27"/>
                  </a:cubicBezTo>
                  <a:cubicBezTo>
                    <a:pt x="90" y="28"/>
                    <a:pt x="90" y="28"/>
                    <a:pt x="90" y="28"/>
                  </a:cubicBezTo>
                  <a:cubicBezTo>
                    <a:pt x="90" y="28"/>
                    <a:pt x="91" y="29"/>
                    <a:pt x="91" y="30"/>
                  </a:cubicBezTo>
                  <a:cubicBezTo>
                    <a:pt x="93" y="29"/>
                    <a:pt x="93" y="29"/>
                    <a:pt x="93" y="29"/>
                  </a:cubicBezTo>
                  <a:cubicBezTo>
                    <a:pt x="101" y="27"/>
                    <a:pt x="108" y="32"/>
                    <a:pt x="110" y="39"/>
                  </a:cubicBezTo>
                  <a:cubicBezTo>
                    <a:pt x="111" y="43"/>
                    <a:pt x="111" y="43"/>
                    <a:pt x="111" y="43"/>
                  </a:cubicBezTo>
                  <a:cubicBezTo>
                    <a:pt x="112" y="46"/>
                    <a:pt x="111" y="50"/>
                    <a:pt x="110" y="53"/>
                  </a:cubicBezTo>
                  <a:cubicBezTo>
                    <a:pt x="108" y="56"/>
                    <a:pt x="105" y="58"/>
                    <a:pt x="101" y="59"/>
                  </a:cubicBezTo>
                  <a:cubicBezTo>
                    <a:pt x="99" y="60"/>
                    <a:pt x="99" y="60"/>
                    <a:pt x="99" y="60"/>
                  </a:cubicBezTo>
                  <a:cubicBezTo>
                    <a:pt x="99" y="61"/>
                    <a:pt x="99" y="61"/>
                    <a:pt x="99" y="62"/>
                  </a:cubicBezTo>
                  <a:cubicBezTo>
                    <a:pt x="100" y="62"/>
                    <a:pt x="100" y="62"/>
                    <a:pt x="100" y="62"/>
                  </a:cubicBezTo>
                  <a:cubicBezTo>
                    <a:pt x="103" y="64"/>
                    <a:pt x="105" y="67"/>
                    <a:pt x="106" y="70"/>
                  </a:cubicBezTo>
                  <a:cubicBezTo>
                    <a:pt x="107" y="74"/>
                    <a:pt x="106" y="78"/>
                    <a:pt x="105" y="81"/>
                  </a:cubicBezTo>
                  <a:cubicBezTo>
                    <a:pt x="103" y="84"/>
                    <a:pt x="103" y="84"/>
                    <a:pt x="103" y="84"/>
                  </a:cubicBezTo>
                  <a:cubicBezTo>
                    <a:pt x="100" y="89"/>
                    <a:pt x="96" y="91"/>
                    <a:pt x="91" y="91"/>
                  </a:cubicBezTo>
                  <a:cubicBezTo>
                    <a:pt x="88" y="91"/>
                    <a:pt x="86" y="91"/>
                    <a:pt x="84" y="89"/>
                  </a:cubicBezTo>
                  <a:cubicBezTo>
                    <a:pt x="83" y="89"/>
                    <a:pt x="83" y="89"/>
                    <a:pt x="83" y="89"/>
                  </a:cubicBezTo>
                  <a:cubicBezTo>
                    <a:pt x="83" y="89"/>
                    <a:pt x="82" y="90"/>
                    <a:pt x="82" y="90"/>
                  </a:cubicBezTo>
                  <a:cubicBezTo>
                    <a:pt x="82" y="92"/>
                    <a:pt x="82" y="92"/>
                    <a:pt x="82" y="92"/>
                  </a:cubicBezTo>
                  <a:cubicBezTo>
                    <a:pt x="84" y="100"/>
                    <a:pt x="80" y="107"/>
                    <a:pt x="73" y="109"/>
                  </a:cubicBezTo>
                  <a:cubicBezTo>
                    <a:pt x="69" y="110"/>
                    <a:pt x="69" y="110"/>
                    <a:pt x="69" y="110"/>
                  </a:cubicBezTo>
                  <a:cubicBezTo>
                    <a:pt x="68" y="111"/>
                    <a:pt x="67" y="111"/>
                    <a:pt x="65" y="111"/>
                  </a:cubicBezTo>
                  <a:close/>
                  <a:moveTo>
                    <a:pt x="46" y="89"/>
                  </a:moveTo>
                  <a:cubicBezTo>
                    <a:pt x="49" y="89"/>
                    <a:pt x="49" y="89"/>
                    <a:pt x="49" y="89"/>
                  </a:cubicBezTo>
                  <a:cubicBezTo>
                    <a:pt x="51" y="90"/>
                    <a:pt x="53" y="90"/>
                    <a:pt x="55" y="90"/>
                  </a:cubicBezTo>
                  <a:cubicBezTo>
                    <a:pt x="58" y="90"/>
                    <a:pt x="58" y="90"/>
                    <a:pt x="58" y="90"/>
                  </a:cubicBezTo>
                  <a:cubicBezTo>
                    <a:pt x="60" y="99"/>
                    <a:pt x="60" y="99"/>
                    <a:pt x="60" y="99"/>
                  </a:cubicBezTo>
                  <a:cubicBezTo>
                    <a:pt x="61" y="101"/>
                    <a:pt x="64" y="103"/>
                    <a:pt x="67" y="103"/>
                  </a:cubicBezTo>
                  <a:cubicBezTo>
                    <a:pt x="71" y="102"/>
                    <a:pt x="71" y="102"/>
                    <a:pt x="71" y="102"/>
                  </a:cubicBezTo>
                  <a:cubicBezTo>
                    <a:pt x="74" y="101"/>
                    <a:pt x="75" y="98"/>
                    <a:pt x="75" y="95"/>
                  </a:cubicBezTo>
                  <a:cubicBezTo>
                    <a:pt x="72" y="86"/>
                    <a:pt x="72" y="86"/>
                    <a:pt x="72" y="86"/>
                  </a:cubicBezTo>
                  <a:cubicBezTo>
                    <a:pt x="75" y="85"/>
                    <a:pt x="75" y="85"/>
                    <a:pt x="75" y="85"/>
                  </a:cubicBezTo>
                  <a:cubicBezTo>
                    <a:pt x="77" y="84"/>
                    <a:pt x="78" y="82"/>
                    <a:pt x="80" y="81"/>
                  </a:cubicBezTo>
                  <a:cubicBezTo>
                    <a:pt x="82" y="79"/>
                    <a:pt x="82" y="79"/>
                    <a:pt x="82" y="79"/>
                  </a:cubicBezTo>
                  <a:cubicBezTo>
                    <a:pt x="88" y="82"/>
                    <a:pt x="88" y="82"/>
                    <a:pt x="88" y="82"/>
                  </a:cubicBezTo>
                  <a:cubicBezTo>
                    <a:pt x="91" y="84"/>
                    <a:pt x="94" y="83"/>
                    <a:pt x="96" y="80"/>
                  </a:cubicBezTo>
                  <a:cubicBezTo>
                    <a:pt x="98" y="77"/>
                    <a:pt x="98" y="77"/>
                    <a:pt x="98" y="77"/>
                  </a:cubicBezTo>
                  <a:cubicBezTo>
                    <a:pt x="98" y="76"/>
                    <a:pt x="99" y="74"/>
                    <a:pt x="98" y="73"/>
                  </a:cubicBezTo>
                  <a:cubicBezTo>
                    <a:pt x="98" y="71"/>
                    <a:pt x="97" y="70"/>
                    <a:pt x="96" y="69"/>
                  </a:cubicBezTo>
                  <a:cubicBezTo>
                    <a:pt x="90" y="66"/>
                    <a:pt x="90" y="66"/>
                    <a:pt x="90" y="66"/>
                  </a:cubicBezTo>
                  <a:cubicBezTo>
                    <a:pt x="90" y="63"/>
                    <a:pt x="90" y="63"/>
                    <a:pt x="90" y="63"/>
                  </a:cubicBezTo>
                  <a:cubicBezTo>
                    <a:pt x="91" y="61"/>
                    <a:pt x="91" y="59"/>
                    <a:pt x="91" y="57"/>
                  </a:cubicBezTo>
                  <a:cubicBezTo>
                    <a:pt x="91" y="54"/>
                    <a:pt x="91" y="54"/>
                    <a:pt x="91" y="54"/>
                  </a:cubicBezTo>
                  <a:cubicBezTo>
                    <a:pt x="99" y="52"/>
                    <a:pt x="99" y="52"/>
                    <a:pt x="99" y="52"/>
                  </a:cubicBezTo>
                  <a:cubicBezTo>
                    <a:pt x="101" y="51"/>
                    <a:pt x="102" y="50"/>
                    <a:pt x="103" y="49"/>
                  </a:cubicBezTo>
                  <a:cubicBezTo>
                    <a:pt x="103" y="48"/>
                    <a:pt x="104" y="46"/>
                    <a:pt x="103" y="45"/>
                  </a:cubicBezTo>
                  <a:cubicBezTo>
                    <a:pt x="103" y="45"/>
                    <a:pt x="103" y="45"/>
                    <a:pt x="103" y="45"/>
                  </a:cubicBezTo>
                  <a:cubicBezTo>
                    <a:pt x="102" y="41"/>
                    <a:pt x="102" y="41"/>
                    <a:pt x="102" y="41"/>
                  </a:cubicBezTo>
                  <a:cubicBezTo>
                    <a:pt x="101" y="38"/>
                    <a:pt x="98" y="36"/>
                    <a:pt x="95" y="37"/>
                  </a:cubicBezTo>
                  <a:cubicBezTo>
                    <a:pt x="88" y="39"/>
                    <a:pt x="88" y="39"/>
                    <a:pt x="88" y="39"/>
                  </a:cubicBezTo>
                  <a:cubicBezTo>
                    <a:pt x="86" y="36"/>
                    <a:pt x="86" y="36"/>
                    <a:pt x="86" y="36"/>
                  </a:cubicBezTo>
                  <a:cubicBezTo>
                    <a:pt x="85" y="34"/>
                    <a:pt x="84" y="33"/>
                    <a:pt x="82" y="31"/>
                  </a:cubicBezTo>
                  <a:cubicBezTo>
                    <a:pt x="80" y="29"/>
                    <a:pt x="80" y="29"/>
                    <a:pt x="80" y="29"/>
                  </a:cubicBezTo>
                  <a:cubicBezTo>
                    <a:pt x="83" y="23"/>
                    <a:pt x="83" y="23"/>
                    <a:pt x="83" y="23"/>
                  </a:cubicBezTo>
                  <a:cubicBezTo>
                    <a:pt x="84" y="22"/>
                    <a:pt x="84" y="20"/>
                    <a:pt x="84" y="19"/>
                  </a:cubicBezTo>
                  <a:cubicBezTo>
                    <a:pt x="84" y="17"/>
                    <a:pt x="83" y="16"/>
                    <a:pt x="81" y="15"/>
                  </a:cubicBezTo>
                  <a:cubicBezTo>
                    <a:pt x="78" y="13"/>
                    <a:pt x="78" y="13"/>
                    <a:pt x="78" y="13"/>
                  </a:cubicBezTo>
                  <a:cubicBezTo>
                    <a:pt x="75" y="12"/>
                    <a:pt x="72" y="13"/>
                    <a:pt x="70" y="15"/>
                  </a:cubicBezTo>
                  <a:cubicBezTo>
                    <a:pt x="67" y="21"/>
                    <a:pt x="67" y="21"/>
                    <a:pt x="67" y="21"/>
                  </a:cubicBezTo>
                  <a:cubicBezTo>
                    <a:pt x="64" y="20"/>
                    <a:pt x="64" y="20"/>
                    <a:pt x="64" y="20"/>
                  </a:cubicBezTo>
                  <a:cubicBezTo>
                    <a:pt x="62" y="20"/>
                    <a:pt x="60" y="20"/>
                    <a:pt x="57" y="20"/>
                  </a:cubicBezTo>
                  <a:cubicBezTo>
                    <a:pt x="55" y="20"/>
                    <a:pt x="55" y="20"/>
                    <a:pt x="55" y="20"/>
                  </a:cubicBezTo>
                  <a:cubicBezTo>
                    <a:pt x="52" y="12"/>
                    <a:pt x="52" y="12"/>
                    <a:pt x="52" y="12"/>
                  </a:cubicBezTo>
                  <a:cubicBezTo>
                    <a:pt x="52" y="9"/>
                    <a:pt x="48" y="7"/>
                    <a:pt x="46" y="8"/>
                  </a:cubicBezTo>
                  <a:cubicBezTo>
                    <a:pt x="42" y="9"/>
                    <a:pt x="42" y="9"/>
                    <a:pt x="42" y="9"/>
                  </a:cubicBezTo>
                  <a:cubicBezTo>
                    <a:pt x="40" y="9"/>
                    <a:pt x="39" y="10"/>
                    <a:pt x="38" y="11"/>
                  </a:cubicBezTo>
                  <a:cubicBezTo>
                    <a:pt x="38" y="13"/>
                    <a:pt x="37" y="14"/>
                    <a:pt x="38" y="16"/>
                  </a:cubicBezTo>
                  <a:cubicBezTo>
                    <a:pt x="40" y="24"/>
                    <a:pt x="40" y="24"/>
                    <a:pt x="40" y="24"/>
                  </a:cubicBezTo>
                  <a:cubicBezTo>
                    <a:pt x="37" y="25"/>
                    <a:pt x="37" y="25"/>
                    <a:pt x="37" y="25"/>
                  </a:cubicBezTo>
                  <a:cubicBezTo>
                    <a:pt x="36" y="26"/>
                    <a:pt x="34" y="28"/>
                    <a:pt x="32" y="29"/>
                  </a:cubicBezTo>
                  <a:cubicBezTo>
                    <a:pt x="30" y="31"/>
                    <a:pt x="30" y="31"/>
                    <a:pt x="30" y="31"/>
                  </a:cubicBezTo>
                  <a:cubicBezTo>
                    <a:pt x="24" y="28"/>
                    <a:pt x="24" y="28"/>
                    <a:pt x="24" y="28"/>
                  </a:cubicBezTo>
                  <a:cubicBezTo>
                    <a:pt x="22" y="26"/>
                    <a:pt x="18" y="27"/>
                    <a:pt x="17" y="30"/>
                  </a:cubicBezTo>
                  <a:cubicBezTo>
                    <a:pt x="15" y="33"/>
                    <a:pt x="15" y="33"/>
                    <a:pt x="15" y="33"/>
                  </a:cubicBezTo>
                  <a:cubicBezTo>
                    <a:pt x="14" y="35"/>
                    <a:pt x="14" y="36"/>
                    <a:pt x="14" y="38"/>
                  </a:cubicBezTo>
                  <a:cubicBezTo>
                    <a:pt x="15" y="39"/>
                    <a:pt x="16" y="40"/>
                    <a:pt x="17" y="41"/>
                  </a:cubicBezTo>
                  <a:cubicBezTo>
                    <a:pt x="23" y="44"/>
                    <a:pt x="23" y="44"/>
                    <a:pt x="23" y="44"/>
                  </a:cubicBezTo>
                  <a:cubicBezTo>
                    <a:pt x="22" y="47"/>
                    <a:pt x="22" y="47"/>
                    <a:pt x="22" y="47"/>
                  </a:cubicBezTo>
                  <a:cubicBezTo>
                    <a:pt x="22" y="49"/>
                    <a:pt x="21" y="51"/>
                    <a:pt x="21" y="54"/>
                  </a:cubicBezTo>
                  <a:cubicBezTo>
                    <a:pt x="21" y="57"/>
                    <a:pt x="21" y="57"/>
                    <a:pt x="21" y="57"/>
                  </a:cubicBezTo>
                  <a:cubicBezTo>
                    <a:pt x="13" y="59"/>
                    <a:pt x="13" y="59"/>
                    <a:pt x="13" y="59"/>
                  </a:cubicBezTo>
                  <a:cubicBezTo>
                    <a:pt x="12" y="59"/>
                    <a:pt x="10" y="60"/>
                    <a:pt x="10" y="61"/>
                  </a:cubicBezTo>
                  <a:cubicBezTo>
                    <a:pt x="9" y="63"/>
                    <a:pt x="9" y="64"/>
                    <a:pt x="9" y="66"/>
                  </a:cubicBezTo>
                  <a:cubicBezTo>
                    <a:pt x="10" y="70"/>
                    <a:pt x="10" y="70"/>
                    <a:pt x="10" y="70"/>
                  </a:cubicBezTo>
                  <a:cubicBezTo>
                    <a:pt x="11" y="72"/>
                    <a:pt x="13" y="74"/>
                    <a:pt x="16" y="74"/>
                  </a:cubicBezTo>
                  <a:cubicBezTo>
                    <a:pt x="16" y="74"/>
                    <a:pt x="17" y="74"/>
                    <a:pt x="17" y="74"/>
                  </a:cubicBezTo>
                  <a:cubicBezTo>
                    <a:pt x="25" y="71"/>
                    <a:pt x="25" y="71"/>
                    <a:pt x="25" y="71"/>
                  </a:cubicBezTo>
                  <a:cubicBezTo>
                    <a:pt x="27" y="74"/>
                    <a:pt x="27" y="74"/>
                    <a:pt x="27" y="74"/>
                  </a:cubicBezTo>
                  <a:cubicBezTo>
                    <a:pt x="28" y="76"/>
                    <a:pt x="29" y="77"/>
                    <a:pt x="31" y="79"/>
                  </a:cubicBezTo>
                  <a:cubicBezTo>
                    <a:pt x="33" y="81"/>
                    <a:pt x="33" y="81"/>
                    <a:pt x="33" y="81"/>
                  </a:cubicBezTo>
                  <a:cubicBezTo>
                    <a:pt x="29" y="87"/>
                    <a:pt x="29" y="87"/>
                    <a:pt x="29" y="87"/>
                  </a:cubicBezTo>
                  <a:cubicBezTo>
                    <a:pt x="28" y="88"/>
                    <a:pt x="28" y="90"/>
                    <a:pt x="29" y="91"/>
                  </a:cubicBezTo>
                  <a:cubicBezTo>
                    <a:pt x="29" y="93"/>
                    <a:pt x="30" y="94"/>
                    <a:pt x="31" y="95"/>
                  </a:cubicBezTo>
                  <a:cubicBezTo>
                    <a:pt x="35" y="97"/>
                    <a:pt x="35" y="97"/>
                    <a:pt x="35" y="97"/>
                  </a:cubicBezTo>
                  <a:cubicBezTo>
                    <a:pt x="37" y="98"/>
                    <a:pt x="41" y="97"/>
                    <a:pt x="42" y="95"/>
                  </a:cubicBezTo>
                  <a:lnTo>
                    <a:pt x="46" y="89"/>
                  </a:lnTo>
                  <a:close/>
                  <a:moveTo>
                    <a:pt x="56" y="80"/>
                  </a:moveTo>
                  <a:cubicBezTo>
                    <a:pt x="42" y="80"/>
                    <a:pt x="31" y="69"/>
                    <a:pt x="31" y="55"/>
                  </a:cubicBezTo>
                  <a:cubicBezTo>
                    <a:pt x="31" y="41"/>
                    <a:pt x="42" y="30"/>
                    <a:pt x="56" y="30"/>
                  </a:cubicBezTo>
                  <a:cubicBezTo>
                    <a:pt x="70" y="30"/>
                    <a:pt x="81" y="41"/>
                    <a:pt x="81" y="55"/>
                  </a:cubicBezTo>
                  <a:cubicBezTo>
                    <a:pt x="81" y="69"/>
                    <a:pt x="70" y="80"/>
                    <a:pt x="56" y="80"/>
                  </a:cubicBezTo>
                  <a:close/>
                  <a:moveTo>
                    <a:pt x="56" y="38"/>
                  </a:moveTo>
                  <a:cubicBezTo>
                    <a:pt x="47" y="38"/>
                    <a:pt x="39" y="46"/>
                    <a:pt x="39" y="55"/>
                  </a:cubicBezTo>
                  <a:cubicBezTo>
                    <a:pt x="39" y="65"/>
                    <a:pt x="47" y="72"/>
                    <a:pt x="56" y="72"/>
                  </a:cubicBezTo>
                  <a:cubicBezTo>
                    <a:pt x="65" y="72"/>
                    <a:pt x="73" y="65"/>
                    <a:pt x="73" y="55"/>
                  </a:cubicBezTo>
                  <a:cubicBezTo>
                    <a:pt x="73" y="46"/>
                    <a:pt x="65" y="38"/>
                    <a:pt x="56" y="3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srgbClr val="00000B"/>
                </a:solidFill>
                <a:effectLst/>
                <a:uLnTx/>
                <a:uFillTx/>
                <a:latin typeface="Century Gothic" panose="020F0302020204030204"/>
                <a:ea typeface="+mn-ea"/>
                <a:cs typeface="+mn-cs"/>
              </a:endParaRPr>
            </a:p>
          </p:txBody>
        </p:sp>
      </p:grpSp>
      <p:sp>
        <p:nvSpPr>
          <p:cNvPr id="108" name="Freeform 25"/>
          <p:cNvSpPr>
            <a:spLocks noChangeAspect="1" noEditPoints="1"/>
          </p:cNvSpPr>
          <p:nvPr/>
        </p:nvSpPr>
        <p:spPr bwMode="auto">
          <a:xfrm>
            <a:off x="4731230" y="2591125"/>
            <a:ext cx="320040" cy="320040"/>
          </a:xfrm>
          <a:custGeom>
            <a:avLst/>
            <a:gdLst>
              <a:gd name="T0" fmla="*/ 143 w 220"/>
              <a:gd name="T1" fmla="*/ 113 h 220"/>
              <a:gd name="T2" fmla="*/ 117 w 220"/>
              <a:gd name="T3" fmla="*/ 101 h 220"/>
              <a:gd name="T4" fmla="*/ 117 w 220"/>
              <a:gd name="T5" fmla="*/ 60 h 220"/>
              <a:gd name="T6" fmla="*/ 129 w 220"/>
              <a:gd name="T7" fmla="*/ 64 h 220"/>
              <a:gd name="T8" fmla="*/ 140 w 220"/>
              <a:gd name="T9" fmla="*/ 75 h 220"/>
              <a:gd name="T10" fmla="*/ 147 w 220"/>
              <a:gd name="T11" fmla="*/ 71 h 220"/>
              <a:gd name="T12" fmla="*/ 135 w 220"/>
              <a:gd name="T13" fmla="*/ 58 h 220"/>
              <a:gd name="T14" fmla="*/ 117 w 220"/>
              <a:gd name="T15" fmla="*/ 53 h 220"/>
              <a:gd name="T16" fmla="*/ 117 w 220"/>
              <a:gd name="T17" fmla="*/ 41 h 220"/>
              <a:gd name="T18" fmla="*/ 111 w 220"/>
              <a:gd name="T19" fmla="*/ 41 h 220"/>
              <a:gd name="T20" fmla="*/ 111 w 220"/>
              <a:gd name="T21" fmla="*/ 53 h 220"/>
              <a:gd name="T22" fmla="*/ 88 w 220"/>
              <a:gd name="T23" fmla="*/ 61 h 220"/>
              <a:gd name="T24" fmla="*/ 79 w 220"/>
              <a:gd name="T25" fmla="*/ 80 h 220"/>
              <a:gd name="T26" fmla="*/ 87 w 220"/>
              <a:gd name="T27" fmla="*/ 98 h 220"/>
              <a:gd name="T28" fmla="*/ 111 w 220"/>
              <a:gd name="T29" fmla="*/ 108 h 220"/>
              <a:gd name="T30" fmla="*/ 111 w 220"/>
              <a:gd name="T31" fmla="*/ 154 h 220"/>
              <a:gd name="T32" fmla="*/ 95 w 220"/>
              <a:gd name="T33" fmla="*/ 148 h 220"/>
              <a:gd name="T34" fmla="*/ 84 w 220"/>
              <a:gd name="T35" fmla="*/ 135 h 220"/>
              <a:gd name="T36" fmla="*/ 78 w 220"/>
              <a:gd name="T37" fmla="*/ 141 h 220"/>
              <a:gd name="T38" fmla="*/ 92 w 220"/>
              <a:gd name="T39" fmla="*/ 156 h 220"/>
              <a:gd name="T40" fmla="*/ 111 w 220"/>
              <a:gd name="T41" fmla="*/ 161 h 220"/>
              <a:gd name="T42" fmla="*/ 111 w 220"/>
              <a:gd name="T43" fmla="*/ 175 h 220"/>
              <a:gd name="T44" fmla="*/ 117 w 220"/>
              <a:gd name="T45" fmla="*/ 175 h 220"/>
              <a:gd name="T46" fmla="*/ 117 w 220"/>
              <a:gd name="T47" fmla="*/ 161 h 220"/>
              <a:gd name="T48" fmla="*/ 142 w 220"/>
              <a:gd name="T49" fmla="*/ 152 h 220"/>
              <a:gd name="T50" fmla="*/ 151 w 220"/>
              <a:gd name="T51" fmla="*/ 131 h 220"/>
              <a:gd name="T52" fmla="*/ 143 w 220"/>
              <a:gd name="T53" fmla="*/ 113 h 220"/>
              <a:gd name="T54" fmla="*/ 111 w 220"/>
              <a:gd name="T55" fmla="*/ 99 h 220"/>
              <a:gd name="T56" fmla="*/ 93 w 220"/>
              <a:gd name="T57" fmla="*/ 91 h 220"/>
              <a:gd name="T58" fmla="*/ 88 w 220"/>
              <a:gd name="T59" fmla="*/ 79 h 220"/>
              <a:gd name="T60" fmla="*/ 94 w 220"/>
              <a:gd name="T61" fmla="*/ 66 h 220"/>
              <a:gd name="T62" fmla="*/ 111 w 220"/>
              <a:gd name="T63" fmla="*/ 60 h 220"/>
              <a:gd name="T64" fmla="*/ 111 w 220"/>
              <a:gd name="T65" fmla="*/ 99 h 220"/>
              <a:gd name="T66" fmla="*/ 136 w 220"/>
              <a:gd name="T67" fmla="*/ 147 h 220"/>
              <a:gd name="T68" fmla="*/ 117 w 220"/>
              <a:gd name="T69" fmla="*/ 154 h 220"/>
              <a:gd name="T70" fmla="*/ 117 w 220"/>
              <a:gd name="T71" fmla="*/ 111 h 220"/>
              <a:gd name="T72" fmla="*/ 137 w 220"/>
              <a:gd name="T73" fmla="*/ 120 h 220"/>
              <a:gd name="T74" fmla="*/ 142 w 220"/>
              <a:gd name="T75" fmla="*/ 133 h 220"/>
              <a:gd name="T76" fmla="*/ 136 w 220"/>
              <a:gd name="T77" fmla="*/ 147 h 220"/>
              <a:gd name="T78" fmla="*/ 110 w 220"/>
              <a:gd name="T79" fmla="*/ 0 h 220"/>
              <a:gd name="T80" fmla="*/ 0 w 220"/>
              <a:gd name="T81" fmla="*/ 110 h 220"/>
              <a:gd name="T82" fmla="*/ 110 w 220"/>
              <a:gd name="T83" fmla="*/ 220 h 220"/>
              <a:gd name="T84" fmla="*/ 220 w 220"/>
              <a:gd name="T85" fmla="*/ 110 h 220"/>
              <a:gd name="T86" fmla="*/ 110 w 220"/>
              <a:gd name="T87" fmla="*/ 0 h 220"/>
              <a:gd name="T88" fmla="*/ 110 w 220"/>
              <a:gd name="T89" fmla="*/ 211 h 220"/>
              <a:gd name="T90" fmla="*/ 9 w 220"/>
              <a:gd name="T91" fmla="*/ 110 h 220"/>
              <a:gd name="T92" fmla="*/ 110 w 220"/>
              <a:gd name="T93" fmla="*/ 9 h 220"/>
              <a:gd name="T94" fmla="*/ 212 w 220"/>
              <a:gd name="T95" fmla="*/ 110 h 220"/>
              <a:gd name="T96" fmla="*/ 110 w 220"/>
              <a:gd name="T97" fmla="*/ 211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0" h="220">
                <a:moveTo>
                  <a:pt x="143" y="113"/>
                </a:moveTo>
                <a:cubicBezTo>
                  <a:pt x="137" y="108"/>
                  <a:pt x="129" y="104"/>
                  <a:pt x="117" y="101"/>
                </a:cubicBezTo>
                <a:cubicBezTo>
                  <a:pt x="117" y="60"/>
                  <a:pt x="117" y="60"/>
                  <a:pt x="117" y="60"/>
                </a:cubicBezTo>
                <a:cubicBezTo>
                  <a:pt x="122" y="61"/>
                  <a:pt x="126" y="62"/>
                  <a:pt x="129" y="64"/>
                </a:cubicBezTo>
                <a:cubicBezTo>
                  <a:pt x="133" y="67"/>
                  <a:pt x="136" y="70"/>
                  <a:pt x="140" y="75"/>
                </a:cubicBezTo>
                <a:cubicBezTo>
                  <a:pt x="147" y="71"/>
                  <a:pt x="147" y="71"/>
                  <a:pt x="147" y="71"/>
                </a:cubicBezTo>
                <a:cubicBezTo>
                  <a:pt x="143" y="65"/>
                  <a:pt x="139" y="61"/>
                  <a:pt x="135" y="58"/>
                </a:cubicBezTo>
                <a:cubicBezTo>
                  <a:pt x="130" y="55"/>
                  <a:pt x="124" y="54"/>
                  <a:pt x="117" y="53"/>
                </a:cubicBezTo>
                <a:cubicBezTo>
                  <a:pt x="117" y="41"/>
                  <a:pt x="117" y="41"/>
                  <a:pt x="117" y="41"/>
                </a:cubicBezTo>
                <a:cubicBezTo>
                  <a:pt x="111" y="41"/>
                  <a:pt x="111" y="41"/>
                  <a:pt x="111" y="41"/>
                </a:cubicBezTo>
                <a:cubicBezTo>
                  <a:pt x="111" y="53"/>
                  <a:pt x="111" y="53"/>
                  <a:pt x="111" y="53"/>
                </a:cubicBezTo>
                <a:cubicBezTo>
                  <a:pt x="101" y="54"/>
                  <a:pt x="93" y="57"/>
                  <a:pt x="88" y="61"/>
                </a:cubicBezTo>
                <a:cubicBezTo>
                  <a:pt x="82" y="66"/>
                  <a:pt x="79" y="72"/>
                  <a:pt x="79" y="80"/>
                </a:cubicBezTo>
                <a:cubicBezTo>
                  <a:pt x="79" y="87"/>
                  <a:pt x="82" y="93"/>
                  <a:pt x="87" y="98"/>
                </a:cubicBezTo>
                <a:cubicBezTo>
                  <a:pt x="92" y="102"/>
                  <a:pt x="100" y="106"/>
                  <a:pt x="111" y="108"/>
                </a:cubicBezTo>
                <a:cubicBezTo>
                  <a:pt x="111" y="154"/>
                  <a:pt x="111" y="154"/>
                  <a:pt x="111" y="154"/>
                </a:cubicBezTo>
                <a:cubicBezTo>
                  <a:pt x="105" y="153"/>
                  <a:pt x="100" y="151"/>
                  <a:pt x="95" y="148"/>
                </a:cubicBezTo>
                <a:cubicBezTo>
                  <a:pt x="91" y="145"/>
                  <a:pt x="88" y="141"/>
                  <a:pt x="84" y="135"/>
                </a:cubicBezTo>
                <a:cubicBezTo>
                  <a:pt x="78" y="141"/>
                  <a:pt x="78" y="141"/>
                  <a:pt x="78" y="141"/>
                </a:cubicBezTo>
                <a:cubicBezTo>
                  <a:pt x="82" y="147"/>
                  <a:pt x="86" y="152"/>
                  <a:pt x="92" y="156"/>
                </a:cubicBezTo>
                <a:cubicBezTo>
                  <a:pt x="97" y="159"/>
                  <a:pt x="104" y="161"/>
                  <a:pt x="111" y="161"/>
                </a:cubicBezTo>
                <a:cubicBezTo>
                  <a:pt x="111" y="175"/>
                  <a:pt x="111" y="175"/>
                  <a:pt x="111" y="175"/>
                </a:cubicBezTo>
                <a:cubicBezTo>
                  <a:pt x="117" y="175"/>
                  <a:pt x="117" y="175"/>
                  <a:pt x="117" y="175"/>
                </a:cubicBezTo>
                <a:cubicBezTo>
                  <a:pt x="117" y="161"/>
                  <a:pt x="117" y="161"/>
                  <a:pt x="117" y="161"/>
                </a:cubicBezTo>
                <a:cubicBezTo>
                  <a:pt x="128" y="160"/>
                  <a:pt x="136" y="157"/>
                  <a:pt x="142" y="152"/>
                </a:cubicBezTo>
                <a:cubicBezTo>
                  <a:pt x="148" y="147"/>
                  <a:pt x="151" y="140"/>
                  <a:pt x="151" y="131"/>
                </a:cubicBezTo>
                <a:cubicBezTo>
                  <a:pt x="151" y="124"/>
                  <a:pt x="148" y="118"/>
                  <a:pt x="143" y="113"/>
                </a:cubicBezTo>
                <a:close/>
                <a:moveTo>
                  <a:pt x="111" y="99"/>
                </a:moveTo>
                <a:cubicBezTo>
                  <a:pt x="103" y="97"/>
                  <a:pt x="97" y="95"/>
                  <a:pt x="93" y="91"/>
                </a:cubicBezTo>
                <a:cubicBezTo>
                  <a:pt x="89" y="88"/>
                  <a:pt x="88" y="84"/>
                  <a:pt x="88" y="79"/>
                </a:cubicBezTo>
                <a:cubicBezTo>
                  <a:pt x="88" y="74"/>
                  <a:pt x="90" y="69"/>
                  <a:pt x="94" y="66"/>
                </a:cubicBezTo>
                <a:cubicBezTo>
                  <a:pt x="98" y="62"/>
                  <a:pt x="104" y="60"/>
                  <a:pt x="111" y="60"/>
                </a:cubicBezTo>
                <a:lnTo>
                  <a:pt x="111" y="99"/>
                </a:lnTo>
                <a:close/>
                <a:moveTo>
                  <a:pt x="136" y="147"/>
                </a:moveTo>
                <a:cubicBezTo>
                  <a:pt x="131" y="151"/>
                  <a:pt x="125" y="153"/>
                  <a:pt x="117" y="154"/>
                </a:cubicBezTo>
                <a:cubicBezTo>
                  <a:pt x="117" y="111"/>
                  <a:pt x="117" y="111"/>
                  <a:pt x="117" y="111"/>
                </a:cubicBezTo>
                <a:cubicBezTo>
                  <a:pt x="126" y="113"/>
                  <a:pt x="133" y="116"/>
                  <a:pt x="137" y="120"/>
                </a:cubicBezTo>
                <a:cubicBezTo>
                  <a:pt x="140" y="123"/>
                  <a:pt x="142" y="127"/>
                  <a:pt x="142" y="133"/>
                </a:cubicBezTo>
                <a:cubicBezTo>
                  <a:pt x="142" y="139"/>
                  <a:pt x="140" y="143"/>
                  <a:pt x="136" y="147"/>
                </a:cubicBezTo>
                <a:close/>
                <a:moveTo>
                  <a:pt x="110" y="0"/>
                </a:moveTo>
                <a:cubicBezTo>
                  <a:pt x="50" y="0"/>
                  <a:pt x="0" y="49"/>
                  <a:pt x="0" y="110"/>
                </a:cubicBezTo>
                <a:cubicBezTo>
                  <a:pt x="0" y="171"/>
                  <a:pt x="50" y="220"/>
                  <a:pt x="110" y="220"/>
                </a:cubicBezTo>
                <a:cubicBezTo>
                  <a:pt x="171" y="220"/>
                  <a:pt x="220" y="171"/>
                  <a:pt x="220" y="110"/>
                </a:cubicBezTo>
                <a:cubicBezTo>
                  <a:pt x="220" y="49"/>
                  <a:pt x="171" y="0"/>
                  <a:pt x="110" y="0"/>
                </a:cubicBezTo>
                <a:close/>
                <a:moveTo>
                  <a:pt x="110" y="211"/>
                </a:moveTo>
                <a:cubicBezTo>
                  <a:pt x="55" y="211"/>
                  <a:pt x="9" y="166"/>
                  <a:pt x="9" y="110"/>
                </a:cubicBezTo>
                <a:cubicBezTo>
                  <a:pt x="9" y="54"/>
                  <a:pt x="55" y="9"/>
                  <a:pt x="110" y="9"/>
                </a:cubicBezTo>
                <a:cubicBezTo>
                  <a:pt x="166" y="9"/>
                  <a:pt x="212" y="54"/>
                  <a:pt x="212" y="110"/>
                </a:cubicBezTo>
                <a:cubicBezTo>
                  <a:pt x="212" y="166"/>
                  <a:pt x="166" y="211"/>
                  <a:pt x="110" y="211"/>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srgbClr val="00000B"/>
              </a:solidFill>
              <a:effectLst/>
              <a:uLnTx/>
              <a:uFillTx/>
              <a:latin typeface="Century Gothic" panose="020F0302020204030204"/>
              <a:ea typeface="+mn-ea"/>
              <a:cs typeface="+mn-cs"/>
            </a:endParaRPr>
          </a:p>
        </p:txBody>
      </p:sp>
      <p:sp>
        <p:nvSpPr>
          <p:cNvPr id="109" name="Freeform 57"/>
          <p:cNvSpPr>
            <a:spLocks noChangeAspect="1" noEditPoints="1"/>
          </p:cNvSpPr>
          <p:nvPr/>
        </p:nvSpPr>
        <p:spPr bwMode="auto">
          <a:xfrm>
            <a:off x="655234" y="2589070"/>
            <a:ext cx="336538" cy="269753"/>
          </a:xfrm>
          <a:custGeom>
            <a:avLst/>
            <a:gdLst>
              <a:gd name="T0" fmla="*/ 263 w 270"/>
              <a:gd name="T1" fmla="*/ 42 h 216"/>
              <a:gd name="T2" fmla="*/ 246 w 270"/>
              <a:gd name="T3" fmla="*/ 35 h 216"/>
              <a:gd name="T4" fmla="*/ 148 w 270"/>
              <a:gd name="T5" fmla="*/ 35 h 216"/>
              <a:gd name="T6" fmla="*/ 123 w 270"/>
              <a:gd name="T7" fmla="*/ 24 h 216"/>
              <a:gd name="T8" fmla="*/ 116 w 270"/>
              <a:gd name="T9" fmla="*/ 16 h 216"/>
              <a:gd name="T10" fmla="*/ 81 w 270"/>
              <a:gd name="T11" fmla="*/ 0 h 216"/>
              <a:gd name="T12" fmla="*/ 27 w 270"/>
              <a:gd name="T13" fmla="*/ 0 h 216"/>
              <a:gd name="T14" fmla="*/ 0 w 270"/>
              <a:gd name="T15" fmla="*/ 27 h 216"/>
              <a:gd name="T16" fmla="*/ 0 w 270"/>
              <a:gd name="T17" fmla="*/ 190 h 216"/>
              <a:gd name="T18" fmla="*/ 25 w 270"/>
              <a:gd name="T19" fmla="*/ 216 h 216"/>
              <a:gd name="T20" fmla="*/ 246 w 270"/>
              <a:gd name="T21" fmla="*/ 216 h 216"/>
              <a:gd name="T22" fmla="*/ 270 w 270"/>
              <a:gd name="T23" fmla="*/ 192 h 216"/>
              <a:gd name="T24" fmla="*/ 270 w 270"/>
              <a:gd name="T25" fmla="*/ 59 h 216"/>
              <a:gd name="T26" fmla="*/ 263 w 270"/>
              <a:gd name="T27" fmla="*/ 42 h 216"/>
              <a:gd name="T28" fmla="*/ 260 w 270"/>
              <a:gd name="T29" fmla="*/ 192 h 216"/>
              <a:gd name="T30" fmla="*/ 246 w 270"/>
              <a:gd name="T31" fmla="*/ 207 h 216"/>
              <a:gd name="T32" fmla="*/ 25 w 270"/>
              <a:gd name="T33" fmla="*/ 207 h 216"/>
              <a:gd name="T34" fmla="*/ 10 w 270"/>
              <a:gd name="T35" fmla="*/ 190 h 216"/>
              <a:gd name="T36" fmla="*/ 10 w 270"/>
              <a:gd name="T37" fmla="*/ 27 h 216"/>
              <a:gd name="T38" fmla="*/ 27 w 270"/>
              <a:gd name="T39" fmla="*/ 10 h 216"/>
              <a:gd name="T40" fmla="*/ 81 w 270"/>
              <a:gd name="T41" fmla="*/ 10 h 216"/>
              <a:gd name="T42" fmla="*/ 109 w 270"/>
              <a:gd name="T43" fmla="*/ 23 h 216"/>
              <a:gd name="T44" fmla="*/ 116 w 270"/>
              <a:gd name="T45" fmla="*/ 31 h 216"/>
              <a:gd name="T46" fmla="*/ 148 w 270"/>
              <a:gd name="T47" fmla="*/ 45 h 216"/>
              <a:gd name="T48" fmla="*/ 246 w 270"/>
              <a:gd name="T49" fmla="*/ 45 h 216"/>
              <a:gd name="T50" fmla="*/ 256 w 270"/>
              <a:gd name="T51" fmla="*/ 49 h 216"/>
              <a:gd name="T52" fmla="*/ 260 w 270"/>
              <a:gd name="T53" fmla="*/ 59 h 216"/>
              <a:gd name="T54" fmla="*/ 260 w 270"/>
              <a:gd name="T55" fmla="*/ 192 h 216"/>
              <a:gd name="T56" fmla="*/ 236 w 270"/>
              <a:gd name="T57" fmla="*/ 133 h 216"/>
              <a:gd name="T58" fmla="*/ 192 w 270"/>
              <a:gd name="T59" fmla="*/ 133 h 216"/>
              <a:gd name="T60" fmla="*/ 187 w 270"/>
              <a:gd name="T61" fmla="*/ 138 h 216"/>
              <a:gd name="T62" fmla="*/ 192 w 270"/>
              <a:gd name="T63" fmla="*/ 143 h 216"/>
              <a:gd name="T64" fmla="*/ 236 w 270"/>
              <a:gd name="T65" fmla="*/ 143 h 216"/>
              <a:gd name="T66" fmla="*/ 241 w 270"/>
              <a:gd name="T67" fmla="*/ 138 h 216"/>
              <a:gd name="T68" fmla="*/ 236 w 270"/>
              <a:gd name="T69" fmla="*/ 133 h 216"/>
              <a:gd name="T70" fmla="*/ 236 w 270"/>
              <a:gd name="T71" fmla="*/ 153 h 216"/>
              <a:gd name="T72" fmla="*/ 167 w 270"/>
              <a:gd name="T73" fmla="*/ 153 h 216"/>
              <a:gd name="T74" fmla="*/ 162 w 270"/>
              <a:gd name="T75" fmla="*/ 158 h 216"/>
              <a:gd name="T76" fmla="*/ 167 w 270"/>
              <a:gd name="T77" fmla="*/ 162 h 216"/>
              <a:gd name="T78" fmla="*/ 236 w 270"/>
              <a:gd name="T79" fmla="*/ 162 h 216"/>
              <a:gd name="T80" fmla="*/ 241 w 270"/>
              <a:gd name="T81" fmla="*/ 158 h 216"/>
              <a:gd name="T82" fmla="*/ 236 w 270"/>
              <a:gd name="T83" fmla="*/ 153 h 216"/>
              <a:gd name="T84" fmla="*/ 236 w 270"/>
              <a:gd name="T85" fmla="*/ 172 h 216"/>
              <a:gd name="T86" fmla="*/ 167 w 270"/>
              <a:gd name="T87" fmla="*/ 172 h 216"/>
              <a:gd name="T88" fmla="*/ 162 w 270"/>
              <a:gd name="T89" fmla="*/ 177 h 216"/>
              <a:gd name="T90" fmla="*/ 167 w 270"/>
              <a:gd name="T91" fmla="*/ 182 h 216"/>
              <a:gd name="T92" fmla="*/ 236 w 270"/>
              <a:gd name="T93" fmla="*/ 182 h 216"/>
              <a:gd name="T94" fmla="*/ 241 w 270"/>
              <a:gd name="T95" fmla="*/ 177 h 216"/>
              <a:gd name="T96" fmla="*/ 236 w 270"/>
              <a:gd name="T97" fmla="*/ 172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70" h="216">
                <a:moveTo>
                  <a:pt x="263" y="42"/>
                </a:moveTo>
                <a:cubicBezTo>
                  <a:pt x="258" y="37"/>
                  <a:pt x="253" y="35"/>
                  <a:pt x="246" y="35"/>
                </a:cubicBezTo>
                <a:cubicBezTo>
                  <a:pt x="148" y="35"/>
                  <a:pt x="148" y="35"/>
                  <a:pt x="148" y="35"/>
                </a:cubicBezTo>
                <a:cubicBezTo>
                  <a:pt x="141" y="35"/>
                  <a:pt x="128" y="29"/>
                  <a:pt x="123" y="24"/>
                </a:cubicBezTo>
                <a:cubicBezTo>
                  <a:pt x="116" y="16"/>
                  <a:pt x="116" y="16"/>
                  <a:pt x="116" y="16"/>
                </a:cubicBezTo>
                <a:cubicBezTo>
                  <a:pt x="108" y="7"/>
                  <a:pt x="93" y="0"/>
                  <a:pt x="81" y="0"/>
                </a:cubicBezTo>
                <a:cubicBezTo>
                  <a:pt x="27" y="0"/>
                  <a:pt x="27" y="0"/>
                  <a:pt x="27" y="0"/>
                </a:cubicBezTo>
                <a:cubicBezTo>
                  <a:pt x="12" y="0"/>
                  <a:pt x="0" y="12"/>
                  <a:pt x="0" y="27"/>
                </a:cubicBezTo>
                <a:cubicBezTo>
                  <a:pt x="0" y="190"/>
                  <a:pt x="0" y="190"/>
                  <a:pt x="0" y="190"/>
                </a:cubicBezTo>
                <a:cubicBezTo>
                  <a:pt x="0" y="204"/>
                  <a:pt x="10" y="216"/>
                  <a:pt x="25" y="216"/>
                </a:cubicBezTo>
                <a:cubicBezTo>
                  <a:pt x="246" y="216"/>
                  <a:pt x="246" y="216"/>
                  <a:pt x="246" y="216"/>
                </a:cubicBezTo>
                <a:cubicBezTo>
                  <a:pt x="260" y="216"/>
                  <a:pt x="270" y="206"/>
                  <a:pt x="270" y="192"/>
                </a:cubicBezTo>
                <a:cubicBezTo>
                  <a:pt x="270" y="59"/>
                  <a:pt x="270" y="59"/>
                  <a:pt x="270" y="59"/>
                </a:cubicBezTo>
                <a:cubicBezTo>
                  <a:pt x="270" y="52"/>
                  <a:pt x="268" y="47"/>
                  <a:pt x="263" y="42"/>
                </a:cubicBezTo>
                <a:close/>
                <a:moveTo>
                  <a:pt x="260" y="192"/>
                </a:moveTo>
                <a:cubicBezTo>
                  <a:pt x="260" y="201"/>
                  <a:pt x="255" y="207"/>
                  <a:pt x="246" y="207"/>
                </a:cubicBezTo>
                <a:cubicBezTo>
                  <a:pt x="25" y="207"/>
                  <a:pt x="25" y="207"/>
                  <a:pt x="25" y="207"/>
                </a:cubicBezTo>
                <a:cubicBezTo>
                  <a:pt x="16" y="207"/>
                  <a:pt x="10" y="199"/>
                  <a:pt x="10" y="190"/>
                </a:cubicBezTo>
                <a:cubicBezTo>
                  <a:pt x="10" y="27"/>
                  <a:pt x="10" y="27"/>
                  <a:pt x="10" y="27"/>
                </a:cubicBezTo>
                <a:cubicBezTo>
                  <a:pt x="10" y="18"/>
                  <a:pt x="18" y="10"/>
                  <a:pt x="27" y="10"/>
                </a:cubicBezTo>
                <a:cubicBezTo>
                  <a:pt x="81" y="10"/>
                  <a:pt x="81" y="10"/>
                  <a:pt x="81" y="10"/>
                </a:cubicBezTo>
                <a:cubicBezTo>
                  <a:pt x="90" y="10"/>
                  <a:pt x="103" y="16"/>
                  <a:pt x="109" y="23"/>
                </a:cubicBezTo>
                <a:cubicBezTo>
                  <a:pt x="116" y="31"/>
                  <a:pt x="116" y="31"/>
                  <a:pt x="116" y="31"/>
                </a:cubicBezTo>
                <a:cubicBezTo>
                  <a:pt x="122" y="38"/>
                  <a:pt x="139" y="45"/>
                  <a:pt x="148" y="45"/>
                </a:cubicBezTo>
                <a:cubicBezTo>
                  <a:pt x="246" y="45"/>
                  <a:pt x="246" y="45"/>
                  <a:pt x="246" y="45"/>
                </a:cubicBezTo>
                <a:cubicBezTo>
                  <a:pt x="250" y="45"/>
                  <a:pt x="253" y="46"/>
                  <a:pt x="256" y="49"/>
                </a:cubicBezTo>
                <a:cubicBezTo>
                  <a:pt x="259" y="52"/>
                  <a:pt x="260" y="55"/>
                  <a:pt x="260" y="59"/>
                </a:cubicBezTo>
                <a:lnTo>
                  <a:pt x="260" y="192"/>
                </a:lnTo>
                <a:close/>
                <a:moveTo>
                  <a:pt x="236" y="133"/>
                </a:moveTo>
                <a:cubicBezTo>
                  <a:pt x="192" y="133"/>
                  <a:pt x="192" y="133"/>
                  <a:pt x="192" y="133"/>
                </a:cubicBezTo>
                <a:cubicBezTo>
                  <a:pt x="189" y="133"/>
                  <a:pt x="187" y="135"/>
                  <a:pt x="187" y="138"/>
                </a:cubicBezTo>
                <a:cubicBezTo>
                  <a:pt x="187" y="141"/>
                  <a:pt x="189" y="143"/>
                  <a:pt x="192" y="143"/>
                </a:cubicBezTo>
                <a:cubicBezTo>
                  <a:pt x="236" y="143"/>
                  <a:pt x="236" y="143"/>
                  <a:pt x="236" y="143"/>
                </a:cubicBezTo>
                <a:cubicBezTo>
                  <a:pt x="239" y="143"/>
                  <a:pt x="241" y="141"/>
                  <a:pt x="241" y="138"/>
                </a:cubicBezTo>
                <a:cubicBezTo>
                  <a:pt x="241" y="135"/>
                  <a:pt x="239" y="133"/>
                  <a:pt x="236" y="133"/>
                </a:cubicBezTo>
                <a:close/>
                <a:moveTo>
                  <a:pt x="236" y="153"/>
                </a:moveTo>
                <a:cubicBezTo>
                  <a:pt x="167" y="153"/>
                  <a:pt x="167" y="153"/>
                  <a:pt x="167" y="153"/>
                </a:cubicBezTo>
                <a:cubicBezTo>
                  <a:pt x="165" y="153"/>
                  <a:pt x="162" y="155"/>
                  <a:pt x="162" y="158"/>
                </a:cubicBezTo>
                <a:cubicBezTo>
                  <a:pt x="162" y="160"/>
                  <a:pt x="165" y="162"/>
                  <a:pt x="167" y="162"/>
                </a:cubicBezTo>
                <a:cubicBezTo>
                  <a:pt x="236" y="162"/>
                  <a:pt x="236" y="162"/>
                  <a:pt x="236" y="162"/>
                </a:cubicBezTo>
                <a:cubicBezTo>
                  <a:pt x="239" y="162"/>
                  <a:pt x="241" y="160"/>
                  <a:pt x="241" y="158"/>
                </a:cubicBezTo>
                <a:cubicBezTo>
                  <a:pt x="241" y="155"/>
                  <a:pt x="239" y="153"/>
                  <a:pt x="236" y="153"/>
                </a:cubicBezTo>
                <a:close/>
                <a:moveTo>
                  <a:pt x="236" y="172"/>
                </a:moveTo>
                <a:cubicBezTo>
                  <a:pt x="167" y="172"/>
                  <a:pt x="167" y="172"/>
                  <a:pt x="167" y="172"/>
                </a:cubicBezTo>
                <a:cubicBezTo>
                  <a:pt x="165" y="172"/>
                  <a:pt x="162" y="175"/>
                  <a:pt x="162" y="177"/>
                </a:cubicBezTo>
                <a:cubicBezTo>
                  <a:pt x="162" y="180"/>
                  <a:pt x="165" y="182"/>
                  <a:pt x="167" y="182"/>
                </a:cubicBezTo>
                <a:cubicBezTo>
                  <a:pt x="236" y="182"/>
                  <a:pt x="236" y="182"/>
                  <a:pt x="236" y="182"/>
                </a:cubicBezTo>
                <a:cubicBezTo>
                  <a:pt x="239" y="182"/>
                  <a:pt x="241" y="180"/>
                  <a:pt x="241" y="177"/>
                </a:cubicBezTo>
                <a:cubicBezTo>
                  <a:pt x="241" y="175"/>
                  <a:pt x="239" y="172"/>
                  <a:pt x="236" y="172"/>
                </a:cubicBezTo>
                <a:close/>
              </a:path>
            </a:pathLst>
          </a:custGeom>
          <a:solidFill>
            <a:schemeClr val="bg1"/>
          </a:solidFill>
          <a:ln>
            <a:noFill/>
          </a:ln>
        </p:spPr>
        <p:txBody>
          <a:bodyPr vert="horz" wrap="square" lIns="91416" tIns="45708" rIns="91416" bIns="45708"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srgbClr val="00000B"/>
              </a:solidFill>
              <a:effectLst/>
              <a:uLnTx/>
              <a:uFillTx/>
              <a:latin typeface="Century Gothic" panose="020F0302020204030204"/>
              <a:ea typeface="+mn-ea"/>
              <a:cs typeface="+mn-cs"/>
            </a:endParaRPr>
          </a:p>
        </p:txBody>
      </p:sp>
      <p:grpSp>
        <p:nvGrpSpPr>
          <p:cNvPr id="110" name="Group 220"/>
          <p:cNvGrpSpPr>
            <a:grpSpLocks noChangeAspect="1"/>
          </p:cNvGrpSpPr>
          <p:nvPr/>
        </p:nvGrpSpPr>
        <p:grpSpPr bwMode="auto">
          <a:xfrm>
            <a:off x="3205810" y="2579904"/>
            <a:ext cx="651259" cy="288784"/>
            <a:chOff x="2974" y="1772"/>
            <a:chExt cx="1741" cy="772"/>
          </a:xfrm>
          <a:solidFill>
            <a:schemeClr val="bg1"/>
          </a:solidFill>
        </p:grpSpPr>
        <p:sp>
          <p:nvSpPr>
            <p:cNvPr id="144" name="Freeform 221"/>
            <p:cNvSpPr>
              <a:spLocks noEditPoints="1"/>
            </p:cNvSpPr>
            <p:nvPr/>
          </p:nvSpPr>
          <p:spPr bwMode="auto">
            <a:xfrm>
              <a:off x="2979" y="1776"/>
              <a:ext cx="1731" cy="765"/>
            </a:xfrm>
            <a:custGeom>
              <a:avLst/>
              <a:gdLst>
                <a:gd name="T0" fmla="*/ 611 w 730"/>
                <a:gd name="T1" fmla="*/ 211 h 321"/>
                <a:gd name="T2" fmla="*/ 656 w 730"/>
                <a:gd name="T3" fmla="*/ 173 h 321"/>
                <a:gd name="T4" fmla="*/ 636 w 730"/>
                <a:gd name="T5" fmla="*/ 50 h 321"/>
                <a:gd name="T6" fmla="*/ 496 w 730"/>
                <a:gd name="T7" fmla="*/ 100 h 321"/>
                <a:gd name="T8" fmla="*/ 490 w 730"/>
                <a:gd name="T9" fmla="*/ 194 h 321"/>
                <a:gd name="T10" fmla="*/ 530 w 730"/>
                <a:gd name="T11" fmla="*/ 219 h 321"/>
                <a:gd name="T12" fmla="*/ 432 w 730"/>
                <a:gd name="T13" fmla="*/ 235 h 321"/>
                <a:gd name="T14" fmla="*/ 410 w 730"/>
                <a:gd name="T15" fmla="*/ 179 h 321"/>
                <a:gd name="T16" fmla="*/ 434 w 730"/>
                <a:gd name="T17" fmla="*/ 101 h 321"/>
                <a:gd name="T18" fmla="*/ 422 w 730"/>
                <a:gd name="T19" fmla="*/ 32 h 321"/>
                <a:gd name="T20" fmla="*/ 374 w 730"/>
                <a:gd name="T21" fmla="*/ 7 h 321"/>
                <a:gd name="T22" fmla="*/ 338 w 730"/>
                <a:gd name="T23" fmla="*/ 5 h 321"/>
                <a:gd name="T24" fmla="*/ 295 w 730"/>
                <a:gd name="T25" fmla="*/ 49 h 321"/>
                <a:gd name="T26" fmla="*/ 300 w 730"/>
                <a:gd name="T27" fmla="*/ 141 h 321"/>
                <a:gd name="T28" fmla="*/ 315 w 730"/>
                <a:gd name="T29" fmla="*/ 171 h 321"/>
                <a:gd name="T30" fmla="*/ 308 w 730"/>
                <a:gd name="T31" fmla="*/ 214 h 321"/>
                <a:gd name="T32" fmla="*/ 238 w 730"/>
                <a:gd name="T33" fmla="*/ 211 h 321"/>
                <a:gd name="T34" fmla="*/ 217 w 730"/>
                <a:gd name="T35" fmla="*/ 196 h 321"/>
                <a:gd name="T36" fmla="*/ 208 w 730"/>
                <a:gd name="T37" fmla="*/ 167 h 321"/>
                <a:gd name="T38" fmla="*/ 223 w 730"/>
                <a:gd name="T39" fmla="*/ 100 h 321"/>
                <a:gd name="T40" fmla="*/ 104 w 730"/>
                <a:gd name="T41" fmla="*/ 35 h 321"/>
                <a:gd name="T42" fmla="*/ 103 w 730"/>
                <a:gd name="T43" fmla="*/ 134 h 321"/>
                <a:gd name="T44" fmla="*/ 119 w 730"/>
                <a:gd name="T45" fmla="*/ 169 h 321"/>
                <a:gd name="T46" fmla="*/ 115 w 730"/>
                <a:gd name="T47" fmla="*/ 190 h 321"/>
                <a:gd name="T48" fmla="*/ 26 w 730"/>
                <a:gd name="T49" fmla="*/ 236 h 321"/>
                <a:gd name="T50" fmla="*/ 194 w 730"/>
                <a:gd name="T51" fmla="*/ 318 h 321"/>
                <a:gd name="T52" fmla="*/ 728 w 730"/>
                <a:gd name="T53" fmla="*/ 305 h 321"/>
                <a:gd name="T54" fmla="*/ 15 w 730"/>
                <a:gd name="T55" fmla="*/ 255 h 321"/>
                <a:gd name="T56" fmla="*/ 92 w 730"/>
                <a:gd name="T57" fmla="*/ 214 h 321"/>
                <a:gd name="T58" fmla="*/ 124 w 730"/>
                <a:gd name="T59" fmla="*/ 184 h 321"/>
                <a:gd name="T60" fmla="*/ 123 w 730"/>
                <a:gd name="T61" fmla="*/ 164 h 321"/>
                <a:gd name="T62" fmla="*/ 103 w 730"/>
                <a:gd name="T63" fmla="*/ 106 h 321"/>
                <a:gd name="T64" fmla="*/ 102 w 730"/>
                <a:gd name="T65" fmla="*/ 83 h 321"/>
                <a:gd name="T66" fmla="*/ 219 w 730"/>
                <a:gd name="T67" fmla="*/ 83 h 321"/>
                <a:gd name="T68" fmla="*/ 210 w 730"/>
                <a:gd name="T69" fmla="*/ 144 h 321"/>
                <a:gd name="T70" fmla="*/ 199 w 730"/>
                <a:gd name="T71" fmla="*/ 178 h 321"/>
                <a:gd name="T72" fmla="*/ 211 w 730"/>
                <a:gd name="T73" fmla="*/ 198 h 321"/>
                <a:gd name="T74" fmla="*/ 213 w 730"/>
                <a:gd name="T75" fmla="*/ 201 h 321"/>
                <a:gd name="T76" fmla="*/ 274 w 730"/>
                <a:gd name="T77" fmla="*/ 245 h 321"/>
                <a:gd name="T78" fmla="*/ 528 w 730"/>
                <a:gd name="T79" fmla="*/ 315 h 321"/>
                <a:gd name="T80" fmla="*/ 276 w 730"/>
                <a:gd name="T81" fmla="*/ 251 h 321"/>
                <a:gd name="T82" fmla="*/ 313 w 730"/>
                <a:gd name="T83" fmla="*/ 148 h 321"/>
                <a:gd name="T84" fmla="*/ 299 w 730"/>
                <a:gd name="T85" fmla="*/ 105 h 321"/>
                <a:gd name="T86" fmla="*/ 301 w 730"/>
                <a:gd name="T87" fmla="*/ 50 h 321"/>
                <a:gd name="T88" fmla="*/ 350 w 730"/>
                <a:gd name="T89" fmla="*/ 13 h 321"/>
                <a:gd name="T90" fmla="*/ 411 w 730"/>
                <a:gd name="T91" fmla="*/ 26 h 321"/>
                <a:gd name="T92" fmla="*/ 427 w 730"/>
                <a:gd name="T93" fmla="*/ 81 h 321"/>
                <a:gd name="T94" fmla="*/ 430 w 730"/>
                <a:gd name="T95" fmla="*/ 105 h 321"/>
                <a:gd name="T96" fmla="*/ 404 w 730"/>
                <a:gd name="T97" fmla="*/ 177 h 321"/>
                <a:gd name="T98" fmla="*/ 415 w 730"/>
                <a:gd name="T99" fmla="*/ 214 h 321"/>
                <a:gd name="T100" fmla="*/ 519 w 730"/>
                <a:gd name="T101" fmla="*/ 275 h 321"/>
                <a:gd name="T102" fmla="*/ 521 w 730"/>
                <a:gd name="T103" fmla="*/ 234 h 321"/>
                <a:gd name="T104" fmla="*/ 541 w 730"/>
                <a:gd name="T105" fmla="*/ 204 h 321"/>
                <a:gd name="T106" fmla="*/ 501 w 730"/>
                <a:gd name="T107" fmla="*/ 142 h 321"/>
                <a:gd name="T108" fmla="*/ 564 w 730"/>
                <a:gd name="T109" fmla="*/ 13 h 321"/>
                <a:gd name="T110" fmla="*/ 647 w 730"/>
                <a:gd name="T111" fmla="*/ 137 h 321"/>
                <a:gd name="T112" fmla="*/ 649 w 730"/>
                <a:gd name="T113" fmla="*/ 197 h 321"/>
                <a:gd name="T114" fmla="*/ 614 w 730"/>
                <a:gd name="T115" fmla="*/ 226 h 321"/>
                <a:gd name="T116" fmla="*/ 670 w 730"/>
                <a:gd name="T117" fmla="*/ 24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30" h="321">
                  <a:moveTo>
                    <a:pt x="679" y="244"/>
                  </a:moveTo>
                  <a:cubicBezTo>
                    <a:pt x="671" y="244"/>
                    <a:pt x="671" y="244"/>
                    <a:pt x="671" y="244"/>
                  </a:cubicBezTo>
                  <a:cubicBezTo>
                    <a:pt x="668" y="243"/>
                    <a:pt x="647" y="238"/>
                    <a:pt x="631" y="230"/>
                  </a:cubicBezTo>
                  <a:cubicBezTo>
                    <a:pt x="629" y="226"/>
                    <a:pt x="625" y="220"/>
                    <a:pt x="616" y="219"/>
                  </a:cubicBezTo>
                  <a:cubicBezTo>
                    <a:pt x="614" y="217"/>
                    <a:pt x="612" y="214"/>
                    <a:pt x="611" y="212"/>
                  </a:cubicBezTo>
                  <a:cubicBezTo>
                    <a:pt x="611" y="211"/>
                    <a:pt x="611" y="211"/>
                    <a:pt x="611" y="211"/>
                  </a:cubicBezTo>
                  <a:cubicBezTo>
                    <a:pt x="616" y="211"/>
                    <a:pt x="616" y="211"/>
                    <a:pt x="616" y="211"/>
                  </a:cubicBezTo>
                  <a:cubicBezTo>
                    <a:pt x="636" y="214"/>
                    <a:pt x="656" y="200"/>
                    <a:pt x="657" y="200"/>
                  </a:cubicBezTo>
                  <a:cubicBezTo>
                    <a:pt x="662" y="196"/>
                    <a:pt x="662" y="196"/>
                    <a:pt x="662" y="196"/>
                  </a:cubicBezTo>
                  <a:cubicBezTo>
                    <a:pt x="656" y="194"/>
                    <a:pt x="656" y="194"/>
                    <a:pt x="656" y="194"/>
                  </a:cubicBezTo>
                  <a:cubicBezTo>
                    <a:pt x="653" y="193"/>
                    <a:pt x="652" y="192"/>
                    <a:pt x="652" y="192"/>
                  </a:cubicBezTo>
                  <a:cubicBezTo>
                    <a:pt x="651" y="189"/>
                    <a:pt x="653" y="182"/>
                    <a:pt x="656" y="173"/>
                  </a:cubicBezTo>
                  <a:cubicBezTo>
                    <a:pt x="656" y="173"/>
                    <a:pt x="656" y="173"/>
                    <a:pt x="656" y="173"/>
                  </a:cubicBezTo>
                  <a:cubicBezTo>
                    <a:pt x="661" y="160"/>
                    <a:pt x="655" y="147"/>
                    <a:pt x="652" y="141"/>
                  </a:cubicBezTo>
                  <a:cubicBezTo>
                    <a:pt x="653" y="140"/>
                    <a:pt x="654" y="139"/>
                    <a:pt x="654" y="138"/>
                  </a:cubicBezTo>
                  <a:cubicBezTo>
                    <a:pt x="658" y="130"/>
                    <a:pt x="657" y="115"/>
                    <a:pt x="650" y="100"/>
                  </a:cubicBezTo>
                  <a:cubicBezTo>
                    <a:pt x="642" y="83"/>
                    <a:pt x="636" y="51"/>
                    <a:pt x="636" y="50"/>
                  </a:cubicBezTo>
                  <a:cubicBezTo>
                    <a:pt x="636" y="50"/>
                    <a:pt x="636" y="50"/>
                    <a:pt x="636" y="50"/>
                  </a:cubicBezTo>
                  <a:cubicBezTo>
                    <a:pt x="618" y="4"/>
                    <a:pt x="582" y="7"/>
                    <a:pt x="582" y="7"/>
                  </a:cubicBezTo>
                  <a:cubicBezTo>
                    <a:pt x="579" y="7"/>
                    <a:pt x="579" y="7"/>
                    <a:pt x="579" y="7"/>
                  </a:cubicBezTo>
                  <a:cubicBezTo>
                    <a:pt x="564" y="7"/>
                    <a:pt x="564" y="7"/>
                    <a:pt x="564" y="7"/>
                  </a:cubicBezTo>
                  <a:cubicBezTo>
                    <a:pt x="564" y="7"/>
                    <a:pt x="528" y="4"/>
                    <a:pt x="511" y="50"/>
                  </a:cubicBezTo>
                  <a:cubicBezTo>
                    <a:pt x="510" y="50"/>
                    <a:pt x="510" y="50"/>
                    <a:pt x="510" y="50"/>
                  </a:cubicBezTo>
                  <a:cubicBezTo>
                    <a:pt x="510" y="51"/>
                    <a:pt x="504" y="83"/>
                    <a:pt x="496" y="100"/>
                  </a:cubicBezTo>
                  <a:cubicBezTo>
                    <a:pt x="489" y="115"/>
                    <a:pt x="488" y="130"/>
                    <a:pt x="492" y="138"/>
                  </a:cubicBezTo>
                  <a:cubicBezTo>
                    <a:pt x="492" y="139"/>
                    <a:pt x="493" y="140"/>
                    <a:pt x="495" y="141"/>
                  </a:cubicBezTo>
                  <a:cubicBezTo>
                    <a:pt x="491" y="147"/>
                    <a:pt x="485" y="160"/>
                    <a:pt x="490" y="173"/>
                  </a:cubicBezTo>
                  <a:cubicBezTo>
                    <a:pt x="490" y="173"/>
                    <a:pt x="490" y="173"/>
                    <a:pt x="490" y="173"/>
                  </a:cubicBezTo>
                  <a:cubicBezTo>
                    <a:pt x="493" y="182"/>
                    <a:pt x="496" y="189"/>
                    <a:pt x="494" y="192"/>
                  </a:cubicBezTo>
                  <a:cubicBezTo>
                    <a:pt x="494" y="192"/>
                    <a:pt x="493" y="193"/>
                    <a:pt x="490" y="194"/>
                  </a:cubicBezTo>
                  <a:cubicBezTo>
                    <a:pt x="484" y="196"/>
                    <a:pt x="484" y="196"/>
                    <a:pt x="484" y="196"/>
                  </a:cubicBezTo>
                  <a:cubicBezTo>
                    <a:pt x="489" y="200"/>
                    <a:pt x="489" y="200"/>
                    <a:pt x="489" y="200"/>
                  </a:cubicBezTo>
                  <a:cubicBezTo>
                    <a:pt x="490" y="200"/>
                    <a:pt x="510" y="214"/>
                    <a:pt x="530" y="211"/>
                  </a:cubicBezTo>
                  <a:cubicBezTo>
                    <a:pt x="535" y="211"/>
                    <a:pt x="535" y="211"/>
                    <a:pt x="535" y="211"/>
                  </a:cubicBezTo>
                  <a:cubicBezTo>
                    <a:pt x="535" y="212"/>
                    <a:pt x="535" y="212"/>
                    <a:pt x="535" y="212"/>
                  </a:cubicBezTo>
                  <a:cubicBezTo>
                    <a:pt x="534" y="214"/>
                    <a:pt x="533" y="217"/>
                    <a:pt x="530" y="219"/>
                  </a:cubicBezTo>
                  <a:cubicBezTo>
                    <a:pt x="521" y="219"/>
                    <a:pt x="517" y="227"/>
                    <a:pt x="515" y="230"/>
                  </a:cubicBezTo>
                  <a:cubicBezTo>
                    <a:pt x="499" y="238"/>
                    <a:pt x="478" y="243"/>
                    <a:pt x="475" y="244"/>
                  </a:cubicBezTo>
                  <a:cubicBezTo>
                    <a:pt x="467" y="244"/>
                    <a:pt x="467" y="244"/>
                    <a:pt x="467" y="244"/>
                  </a:cubicBezTo>
                  <a:cubicBezTo>
                    <a:pt x="463" y="244"/>
                    <a:pt x="460" y="245"/>
                    <a:pt x="457" y="246"/>
                  </a:cubicBezTo>
                  <a:cubicBezTo>
                    <a:pt x="456" y="246"/>
                    <a:pt x="454" y="245"/>
                    <a:pt x="453" y="244"/>
                  </a:cubicBezTo>
                  <a:cubicBezTo>
                    <a:pt x="432" y="235"/>
                    <a:pt x="432" y="235"/>
                    <a:pt x="432" y="235"/>
                  </a:cubicBezTo>
                  <a:cubicBezTo>
                    <a:pt x="424" y="231"/>
                    <a:pt x="420" y="223"/>
                    <a:pt x="421" y="215"/>
                  </a:cubicBezTo>
                  <a:cubicBezTo>
                    <a:pt x="422" y="208"/>
                    <a:pt x="418" y="207"/>
                    <a:pt x="416" y="206"/>
                  </a:cubicBezTo>
                  <a:cubicBezTo>
                    <a:pt x="411" y="206"/>
                    <a:pt x="409" y="203"/>
                    <a:pt x="409" y="197"/>
                  </a:cubicBezTo>
                  <a:cubicBezTo>
                    <a:pt x="409" y="194"/>
                    <a:pt x="409" y="192"/>
                    <a:pt x="409" y="189"/>
                  </a:cubicBezTo>
                  <a:cubicBezTo>
                    <a:pt x="409" y="187"/>
                    <a:pt x="409" y="185"/>
                    <a:pt x="409" y="183"/>
                  </a:cubicBezTo>
                  <a:cubicBezTo>
                    <a:pt x="409" y="182"/>
                    <a:pt x="410" y="180"/>
                    <a:pt x="410" y="179"/>
                  </a:cubicBezTo>
                  <a:cubicBezTo>
                    <a:pt x="414" y="170"/>
                    <a:pt x="417" y="160"/>
                    <a:pt x="421" y="150"/>
                  </a:cubicBezTo>
                  <a:cubicBezTo>
                    <a:pt x="422" y="149"/>
                    <a:pt x="422" y="147"/>
                    <a:pt x="423" y="147"/>
                  </a:cubicBezTo>
                  <a:cubicBezTo>
                    <a:pt x="424" y="146"/>
                    <a:pt x="424" y="145"/>
                    <a:pt x="425" y="145"/>
                  </a:cubicBezTo>
                  <a:cubicBezTo>
                    <a:pt x="426" y="144"/>
                    <a:pt x="428" y="142"/>
                    <a:pt x="428" y="140"/>
                  </a:cubicBezTo>
                  <a:cubicBezTo>
                    <a:pt x="431" y="129"/>
                    <a:pt x="434" y="119"/>
                    <a:pt x="436" y="109"/>
                  </a:cubicBezTo>
                  <a:cubicBezTo>
                    <a:pt x="436" y="106"/>
                    <a:pt x="436" y="103"/>
                    <a:pt x="434" y="101"/>
                  </a:cubicBezTo>
                  <a:cubicBezTo>
                    <a:pt x="434" y="100"/>
                    <a:pt x="433" y="99"/>
                    <a:pt x="431" y="99"/>
                  </a:cubicBezTo>
                  <a:cubicBezTo>
                    <a:pt x="431" y="98"/>
                    <a:pt x="431" y="98"/>
                    <a:pt x="431" y="98"/>
                  </a:cubicBezTo>
                  <a:cubicBezTo>
                    <a:pt x="431" y="96"/>
                    <a:pt x="432" y="93"/>
                    <a:pt x="432" y="91"/>
                  </a:cubicBezTo>
                  <a:cubicBezTo>
                    <a:pt x="432" y="88"/>
                    <a:pt x="432" y="85"/>
                    <a:pt x="433" y="82"/>
                  </a:cubicBezTo>
                  <a:cubicBezTo>
                    <a:pt x="433" y="74"/>
                    <a:pt x="434" y="67"/>
                    <a:pt x="434" y="60"/>
                  </a:cubicBezTo>
                  <a:cubicBezTo>
                    <a:pt x="434" y="52"/>
                    <a:pt x="434" y="39"/>
                    <a:pt x="422" y="32"/>
                  </a:cubicBezTo>
                  <a:cubicBezTo>
                    <a:pt x="422" y="32"/>
                    <a:pt x="422" y="32"/>
                    <a:pt x="422" y="32"/>
                  </a:cubicBezTo>
                  <a:cubicBezTo>
                    <a:pt x="421" y="32"/>
                    <a:pt x="421" y="31"/>
                    <a:pt x="421" y="31"/>
                  </a:cubicBezTo>
                  <a:cubicBezTo>
                    <a:pt x="420" y="30"/>
                    <a:pt x="420" y="29"/>
                    <a:pt x="420" y="28"/>
                  </a:cubicBezTo>
                  <a:cubicBezTo>
                    <a:pt x="418" y="26"/>
                    <a:pt x="417" y="24"/>
                    <a:pt x="416" y="22"/>
                  </a:cubicBezTo>
                  <a:cubicBezTo>
                    <a:pt x="408" y="15"/>
                    <a:pt x="398" y="10"/>
                    <a:pt x="386" y="8"/>
                  </a:cubicBezTo>
                  <a:cubicBezTo>
                    <a:pt x="382" y="7"/>
                    <a:pt x="378" y="7"/>
                    <a:pt x="374" y="7"/>
                  </a:cubicBezTo>
                  <a:cubicBezTo>
                    <a:pt x="364" y="6"/>
                    <a:pt x="355" y="5"/>
                    <a:pt x="347" y="0"/>
                  </a:cubicBezTo>
                  <a:cubicBezTo>
                    <a:pt x="346" y="0"/>
                    <a:pt x="344" y="0"/>
                    <a:pt x="344" y="1"/>
                  </a:cubicBezTo>
                  <a:cubicBezTo>
                    <a:pt x="343" y="1"/>
                    <a:pt x="343" y="1"/>
                    <a:pt x="342" y="1"/>
                  </a:cubicBezTo>
                  <a:cubicBezTo>
                    <a:pt x="341" y="2"/>
                    <a:pt x="341" y="3"/>
                    <a:pt x="340" y="4"/>
                  </a:cubicBezTo>
                  <a:cubicBezTo>
                    <a:pt x="340" y="4"/>
                    <a:pt x="340" y="5"/>
                    <a:pt x="341" y="5"/>
                  </a:cubicBezTo>
                  <a:cubicBezTo>
                    <a:pt x="338" y="5"/>
                    <a:pt x="338" y="5"/>
                    <a:pt x="338" y="5"/>
                  </a:cubicBezTo>
                  <a:cubicBezTo>
                    <a:pt x="337" y="4"/>
                    <a:pt x="336" y="5"/>
                    <a:pt x="335" y="6"/>
                  </a:cubicBezTo>
                  <a:cubicBezTo>
                    <a:pt x="335" y="8"/>
                    <a:pt x="335" y="9"/>
                    <a:pt x="336" y="10"/>
                  </a:cubicBezTo>
                  <a:cubicBezTo>
                    <a:pt x="331" y="11"/>
                    <a:pt x="331" y="11"/>
                    <a:pt x="331" y="11"/>
                  </a:cubicBezTo>
                  <a:cubicBezTo>
                    <a:pt x="319" y="13"/>
                    <a:pt x="312" y="20"/>
                    <a:pt x="311" y="31"/>
                  </a:cubicBezTo>
                  <a:cubicBezTo>
                    <a:pt x="311" y="34"/>
                    <a:pt x="309" y="36"/>
                    <a:pt x="306" y="36"/>
                  </a:cubicBezTo>
                  <a:cubicBezTo>
                    <a:pt x="300" y="38"/>
                    <a:pt x="296" y="42"/>
                    <a:pt x="295" y="49"/>
                  </a:cubicBezTo>
                  <a:cubicBezTo>
                    <a:pt x="294" y="52"/>
                    <a:pt x="294" y="56"/>
                    <a:pt x="294" y="60"/>
                  </a:cubicBezTo>
                  <a:cubicBezTo>
                    <a:pt x="295" y="70"/>
                    <a:pt x="296" y="80"/>
                    <a:pt x="297" y="90"/>
                  </a:cubicBezTo>
                  <a:cubicBezTo>
                    <a:pt x="298" y="99"/>
                    <a:pt x="298" y="99"/>
                    <a:pt x="298" y="99"/>
                  </a:cubicBezTo>
                  <a:cubicBezTo>
                    <a:pt x="296" y="100"/>
                    <a:pt x="295" y="101"/>
                    <a:pt x="294" y="101"/>
                  </a:cubicBezTo>
                  <a:cubicBezTo>
                    <a:pt x="293" y="103"/>
                    <a:pt x="292" y="106"/>
                    <a:pt x="293" y="110"/>
                  </a:cubicBezTo>
                  <a:cubicBezTo>
                    <a:pt x="295" y="119"/>
                    <a:pt x="297" y="129"/>
                    <a:pt x="300" y="141"/>
                  </a:cubicBezTo>
                  <a:cubicBezTo>
                    <a:pt x="301" y="143"/>
                    <a:pt x="302" y="144"/>
                    <a:pt x="303" y="145"/>
                  </a:cubicBezTo>
                  <a:cubicBezTo>
                    <a:pt x="304" y="145"/>
                    <a:pt x="304" y="146"/>
                    <a:pt x="304" y="146"/>
                  </a:cubicBezTo>
                  <a:cubicBezTo>
                    <a:pt x="305" y="147"/>
                    <a:pt x="305" y="147"/>
                    <a:pt x="306" y="148"/>
                  </a:cubicBezTo>
                  <a:cubicBezTo>
                    <a:pt x="306" y="148"/>
                    <a:pt x="307" y="149"/>
                    <a:pt x="307" y="150"/>
                  </a:cubicBezTo>
                  <a:cubicBezTo>
                    <a:pt x="308" y="152"/>
                    <a:pt x="309" y="155"/>
                    <a:pt x="310" y="157"/>
                  </a:cubicBezTo>
                  <a:cubicBezTo>
                    <a:pt x="311" y="162"/>
                    <a:pt x="312" y="167"/>
                    <a:pt x="315" y="171"/>
                  </a:cubicBezTo>
                  <a:cubicBezTo>
                    <a:pt x="319" y="179"/>
                    <a:pt x="319" y="186"/>
                    <a:pt x="319" y="194"/>
                  </a:cubicBezTo>
                  <a:cubicBezTo>
                    <a:pt x="319" y="203"/>
                    <a:pt x="317" y="206"/>
                    <a:pt x="311" y="207"/>
                  </a:cubicBezTo>
                  <a:cubicBezTo>
                    <a:pt x="310" y="207"/>
                    <a:pt x="309" y="208"/>
                    <a:pt x="309" y="208"/>
                  </a:cubicBezTo>
                  <a:cubicBezTo>
                    <a:pt x="308" y="209"/>
                    <a:pt x="307" y="210"/>
                    <a:pt x="307" y="211"/>
                  </a:cubicBezTo>
                  <a:cubicBezTo>
                    <a:pt x="307" y="212"/>
                    <a:pt x="307" y="212"/>
                    <a:pt x="307" y="212"/>
                  </a:cubicBezTo>
                  <a:cubicBezTo>
                    <a:pt x="307" y="213"/>
                    <a:pt x="307" y="213"/>
                    <a:pt x="308" y="214"/>
                  </a:cubicBezTo>
                  <a:cubicBezTo>
                    <a:pt x="309" y="222"/>
                    <a:pt x="305" y="230"/>
                    <a:pt x="298" y="234"/>
                  </a:cubicBezTo>
                  <a:cubicBezTo>
                    <a:pt x="298" y="234"/>
                    <a:pt x="297" y="234"/>
                    <a:pt x="297" y="234"/>
                  </a:cubicBezTo>
                  <a:cubicBezTo>
                    <a:pt x="296" y="234"/>
                    <a:pt x="295" y="234"/>
                    <a:pt x="295" y="233"/>
                  </a:cubicBezTo>
                  <a:cubicBezTo>
                    <a:pt x="240" y="212"/>
                    <a:pt x="240" y="212"/>
                    <a:pt x="240" y="212"/>
                  </a:cubicBezTo>
                  <a:cubicBezTo>
                    <a:pt x="240" y="212"/>
                    <a:pt x="239" y="211"/>
                    <a:pt x="239" y="211"/>
                  </a:cubicBezTo>
                  <a:cubicBezTo>
                    <a:pt x="238" y="211"/>
                    <a:pt x="238" y="211"/>
                    <a:pt x="238" y="211"/>
                  </a:cubicBezTo>
                  <a:cubicBezTo>
                    <a:pt x="238" y="211"/>
                    <a:pt x="238" y="211"/>
                    <a:pt x="238" y="211"/>
                  </a:cubicBezTo>
                  <a:cubicBezTo>
                    <a:pt x="228" y="206"/>
                    <a:pt x="220" y="200"/>
                    <a:pt x="218" y="197"/>
                  </a:cubicBezTo>
                  <a:cubicBezTo>
                    <a:pt x="218" y="197"/>
                    <a:pt x="218" y="197"/>
                    <a:pt x="218" y="196"/>
                  </a:cubicBezTo>
                  <a:cubicBezTo>
                    <a:pt x="217" y="197"/>
                    <a:pt x="217" y="197"/>
                    <a:pt x="217" y="197"/>
                  </a:cubicBezTo>
                  <a:cubicBezTo>
                    <a:pt x="217" y="196"/>
                    <a:pt x="217" y="196"/>
                    <a:pt x="217" y="196"/>
                  </a:cubicBezTo>
                  <a:cubicBezTo>
                    <a:pt x="217" y="196"/>
                    <a:pt x="217" y="196"/>
                    <a:pt x="217" y="196"/>
                  </a:cubicBezTo>
                  <a:cubicBezTo>
                    <a:pt x="215" y="192"/>
                    <a:pt x="213" y="191"/>
                    <a:pt x="211" y="191"/>
                  </a:cubicBezTo>
                  <a:cubicBezTo>
                    <a:pt x="211" y="191"/>
                    <a:pt x="211" y="191"/>
                    <a:pt x="211" y="191"/>
                  </a:cubicBezTo>
                  <a:cubicBezTo>
                    <a:pt x="209" y="187"/>
                    <a:pt x="207" y="181"/>
                    <a:pt x="207" y="180"/>
                  </a:cubicBezTo>
                  <a:cubicBezTo>
                    <a:pt x="207" y="178"/>
                    <a:pt x="206" y="178"/>
                    <a:pt x="205" y="177"/>
                  </a:cubicBezTo>
                  <a:cubicBezTo>
                    <a:pt x="206" y="169"/>
                    <a:pt x="206" y="169"/>
                    <a:pt x="206" y="169"/>
                  </a:cubicBezTo>
                  <a:cubicBezTo>
                    <a:pt x="208" y="167"/>
                    <a:pt x="208" y="167"/>
                    <a:pt x="208" y="167"/>
                  </a:cubicBezTo>
                  <a:cubicBezTo>
                    <a:pt x="210" y="164"/>
                    <a:pt x="211" y="159"/>
                    <a:pt x="212" y="155"/>
                  </a:cubicBezTo>
                  <a:cubicBezTo>
                    <a:pt x="212" y="153"/>
                    <a:pt x="213" y="150"/>
                    <a:pt x="213" y="150"/>
                  </a:cubicBezTo>
                  <a:cubicBezTo>
                    <a:pt x="214" y="149"/>
                    <a:pt x="214" y="149"/>
                    <a:pt x="214" y="148"/>
                  </a:cubicBezTo>
                  <a:cubicBezTo>
                    <a:pt x="217" y="146"/>
                    <a:pt x="220" y="143"/>
                    <a:pt x="223" y="134"/>
                  </a:cubicBezTo>
                  <a:cubicBezTo>
                    <a:pt x="229" y="110"/>
                    <a:pt x="228" y="105"/>
                    <a:pt x="227" y="102"/>
                  </a:cubicBezTo>
                  <a:cubicBezTo>
                    <a:pt x="226" y="101"/>
                    <a:pt x="225" y="100"/>
                    <a:pt x="223" y="100"/>
                  </a:cubicBezTo>
                  <a:cubicBezTo>
                    <a:pt x="224" y="93"/>
                    <a:pt x="225" y="87"/>
                    <a:pt x="225" y="83"/>
                  </a:cubicBezTo>
                  <a:cubicBezTo>
                    <a:pt x="226" y="74"/>
                    <a:pt x="224" y="48"/>
                    <a:pt x="218" y="37"/>
                  </a:cubicBezTo>
                  <a:cubicBezTo>
                    <a:pt x="214" y="30"/>
                    <a:pt x="205" y="24"/>
                    <a:pt x="200" y="21"/>
                  </a:cubicBezTo>
                  <a:cubicBezTo>
                    <a:pt x="196" y="18"/>
                    <a:pt x="191" y="16"/>
                    <a:pt x="187" y="14"/>
                  </a:cubicBezTo>
                  <a:cubicBezTo>
                    <a:pt x="176" y="9"/>
                    <a:pt x="143" y="11"/>
                    <a:pt x="132" y="14"/>
                  </a:cubicBezTo>
                  <a:cubicBezTo>
                    <a:pt x="117" y="17"/>
                    <a:pt x="109" y="27"/>
                    <a:pt x="104" y="35"/>
                  </a:cubicBezTo>
                  <a:cubicBezTo>
                    <a:pt x="98" y="45"/>
                    <a:pt x="95" y="74"/>
                    <a:pt x="96" y="83"/>
                  </a:cubicBezTo>
                  <a:cubicBezTo>
                    <a:pt x="96" y="86"/>
                    <a:pt x="97" y="90"/>
                    <a:pt x="98" y="93"/>
                  </a:cubicBezTo>
                  <a:cubicBezTo>
                    <a:pt x="99" y="96"/>
                    <a:pt x="99" y="98"/>
                    <a:pt x="100" y="100"/>
                  </a:cubicBezTo>
                  <a:cubicBezTo>
                    <a:pt x="100" y="100"/>
                    <a:pt x="100" y="101"/>
                    <a:pt x="100" y="101"/>
                  </a:cubicBezTo>
                  <a:cubicBezTo>
                    <a:pt x="99" y="101"/>
                    <a:pt x="99" y="102"/>
                    <a:pt x="98" y="102"/>
                  </a:cubicBezTo>
                  <a:cubicBezTo>
                    <a:pt x="97" y="105"/>
                    <a:pt x="96" y="110"/>
                    <a:pt x="103" y="134"/>
                  </a:cubicBezTo>
                  <a:cubicBezTo>
                    <a:pt x="105" y="143"/>
                    <a:pt x="109" y="146"/>
                    <a:pt x="111" y="148"/>
                  </a:cubicBezTo>
                  <a:cubicBezTo>
                    <a:pt x="111" y="149"/>
                    <a:pt x="112" y="149"/>
                    <a:pt x="112" y="150"/>
                  </a:cubicBezTo>
                  <a:cubicBezTo>
                    <a:pt x="112" y="150"/>
                    <a:pt x="113" y="153"/>
                    <a:pt x="113" y="155"/>
                  </a:cubicBezTo>
                  <a:cubicBezTo>
                    <a:pt x="114" y="159"/>
                    <a:pt x="115" y="164"/>
                    <a:pt x="118" y="167"/>
                  </a:cubicBezTo>
                  <a:cubicBezTo>
                    <a:pt x="118" y="167"/>
                    <a:pt x="118" y="168"/>
                    <a:pt x="119" y="168"/>
                  </a:cubicBezTo>
                  <a:cubicBezTo>
                    <a:pt x="119" y="169"/>
                    <a:pt x="119" y="169"/>
                    <a:pt x="119" y="169"/>
                  </a:cubicBezTo>
                  <a:cubicBezTo>
                    <a:pt x="120" y="177"/>
                    <a:pt x="120" y="177"/>
                    <a:pt x="120" y="177"/>
                  </a:cubicBezTo>
                  <a:cubicBezTo>
                    <a:pt x="120" y="177"/>
                    <a:pt x="120" y="177"/>
                    <a:pt x="120" y="177"/>
                  </a:cubicBezTo>
                  <a:cubicBezTo>
                    <a:pt x="120" y="178"/>
                    <a:pt x="120" y="178"/>
                    <a:pt x="120" y="178"/>
                  </a:cubicBezTo>
                  <a:cubicBezTo>
                    <a:pt x="120" y="178"/>
                    <a:pt x="119" y="179"/>
                    <a:pt x="119" y="180"/>
                  </a:cubicBezTo>
                  <a:cubicBezTo>
                    <a:pt x="116" y="190"/>
                    <a:pt x="116" y="190"/>
                    <a:pt x="116" y="190"/>
                  </a:cubicBezTo>
                  <a:cubicBezTo>
                    <a:pt x="115" y="190"/>
                    <a:pt x="115" y="190"/>
                    <a:pt x="115" y="190"/>
                  </a:cubicBezTo>
                  <a:cubicBezTo>
                    <a:pt x="113" y="191"/>
                    <a:pt x="111" y="192"/>
                    <a:pt x="109" y="195"/>
                  </a:cubicBezTo>
                  <a:cubicBezTo>
                    <a:pt x="107" y="199"/>
                    <a:pt x="99" y="205"/>
                    <a:pt x="89" y="210"/>
                  </a:cubicBezTo>
                  <a:cubicBezTo>
                    <a:pt x="88" y="210"/>
                    <a:pt x="87" y="211"/>
                    <a:pt x="87" y="211"/>
                  </a:cubicBezTo>
                  <a:cubicBezTo>
                    <a:pt x="87" y="212"/>
                    <a:pt x="86" y="212"/>
                    <a:pt x="86" y="212"/>
                  </a:cubicBezTo>
                  <a:cubicBezTo>
                    <a:pt x="32" y="233"/>
                    <a:pt x="32" y="233"/>
                    <a:pt x="32" y="233"/>
                  </a:cubicBezTo>
                  <a:cubicBezTo>
                    <a:pt x="30" y="234"/>
                    <a:pt x="28" y="235"/>
                    <a:pt x="26" y="236"/>
                  </a:cubicBezTo>
                  <a:cubicBezTo>
                    <a:pt x="17" y="239"/>
                    <a:pt x="9" y="241"/>
                    <a:pt x="9" y="255"/>
                  </a:cubicBezTo>
                  <a:cubicBezTo>
                    <a:pt x="0" y="301"/>
                    <a:pt x="0" y="301"/>
                    <a:pt x="0" y="301"/>
                  </a:cubicBezTo>
                  <a:cubicBezTo>
                    <a:pt x="0" y="302"/>
                    <a:pt x="0" y="303"/>
                    <a:pt x="0" y="304"/>
                  </a:cubicBezTo>
                  <a:cubicBezTo>
                    <a:pt x="1" y="305"/>
                    <a:pt x="2" y="305"/>
                    <a:pt x="3" y="305"/>
                  </a:cubicBezTo>
                  <a:cubicBezTo>
                    <a:pt x="194" y="305"/>
                    <a:pt x="194" y="305"/>
                    <a:pt x="194" y="305"/>
                  </a:cubicBezTo>
                  <a:cubicBezTo>
                    <a:pt x="194" y="318"/>
                    <a:pt x="194" y="318"/>
                    <a:pt x="194" y="318"/>
                  </a:cubicBezTo>
                  <a:cubicBezTo>
                    <a:pt x="194" y="318"/>
                    <a:pt x="194" y="319"/>
                    <a:pt x="195" y="320"/>
                  </a:cubicBezTo>
                  <a:cubicBezTo>
                    <a:pt x="195" y="320"/>
                    <a:pt x="196" y="321"/>
                    <a:pt x="197" y="321"/>
                  </a:cubicBezTo>
                  <a:cubicBezTo>
                    <a:pt x="531" y="321"/>
                    <a:pt x="531" y="321"/>
                    <a:pt x="531" y="321"/>
                  </a:cubicBezTo>
                  <a:cubicBezTo>
                    <a:pt x="533" y="321"/>
                    <a:pt x="534" y="319"/>
                    <a:pt x="534" y="318"/>
                  </a:cubicBezTo>
                  <a:cubicBezTo>
                    <a:pt x="534" y="305"/>
                    <a:pt x="534" y="305"/>
                    <a:pt x="534" y="305"/>
                  </a:cubicBezTo>
                  <a:cubicBezTo>
                    <a:pt x="728" y="305"/>
                    <a:pt x="728" y="305"/>
                    <a:pt x="728" y="305"/>
                  </a:cubicBezTo>
                  <a:cubicBezTo>
                    <a:pt x="728" y="302"/>
                    <a:pt x="728" y="302"/>
                    <a:pt x="728" y="302"/>
                  </a:cubicBezTo>
                  <a:cubicBezTo>
                    <a:pt x="728" y="302"/>
                    <a:pt x="730" y="251"/>
                    <a:pt x="679" y="244"/>
                  </a:cubicBezTo>
                  <a:close/>
                  <a:moveTo>
                    <a:pt x="194" y="299"/>
                  </a:moveTo>
                  <a:cubicBezTo>
                    <a:pt x="6" y="299"/>
                    <a:pt x="6" y="299"/>
                    <a:pt x="6" y="299"/>
                  </a:cubicBezTo>
                  <a:cubicBezTo>
                    <a:pt x="15" y="256"/>
                    <a:pt x="15" y="256"/>
                    <a:pt x="15" y="256"/>
                  </a:cubicBezTo>
                  <a:cubicBezTo>
                    <a:pt x="15" y="255"/>
                    <a:pt x="15" y="255"/>
                    <a:pt x="15" y="255"/>
                  </a:cubicBezTo>
                  <a:cubicBezTo>
                    <a:pt x="15" y="246"/>
                    <a:pt x="19" y="244"/>
                    <a:pt x="28" y="241"/>
                  </a:cubicBezTo>
                  <a:cubicBezTo>
                    <a:pt x="30" y="241"/>
                    <a:pt x="32" y="240"/>
                    <a:pt x="34" y="239"/>
                  </a:cubicBezTo>
                  <a:cubicBezTo>
                    <a:pt x="88" y="217"/>
                    <a:pt x="88" y="217"/>
                    <a:pt x="88" y="217"/>
                  </a:cubicBezTo>
                  <a:cubicBezTo>
                    <a:pt x="89" y="217"/>
                    <a:pt x="89" y="217"/>
                    <a:pt x="90" y="217"/>
                  </a:cubicBezTo>
                  <a:cubicBezTo>
                    <a:pt x="91" y="216"/>
                    <a:pt x="91" y="216"/>
                    <a:pt x="91" y="216"/>
                  </a:cubicBezTo>
                  <a:cubicBezTo>
                    <a:pt x="91" y="216"/>
                    <a:pt x="92" y="215"/>
                    <a:pt x="92" y="214"/>
                  </a:cubicBezTo>
                  <a:cubicBezTo>
                    <a:pt x="102" y="210"/>
                    <a:pt x="111" y="203"/>
                    <a:pt x="114" y="198"/>
                  </a:cubicBezTo>
                  <a:cubicBezTo>
                    <a:pt x="115" y="197"/>
                    <a:pt x="115" y="197"/>
                    <a:pt x="115" y="197"/>
                  </a:cubicBezTo>
                  <a:cubicBezTo>
                    <a:pt x="115" y="197"/>
                    <a:pt x="116" y="197"/>
                    <a:pt x="116" y="197"/>
                  </a:cubicBezTo>
                  <a:cubicBezTo>
                    <a:pt x="116" y="197"/>
                    <a:pt x="117" y="197"/>
                    <a:pt x="118" y="197"/>
                  </a:cubicBezTo>
                  <a:cubicBezTo>
                    <a:pt x="119" y="197"/>
                    <a:pt x="120" y="196"/>
                    <a:pt x="120" y="195"/>
                  </a:cubicBezTo>
                  <a:cubicBezTo>
                    <a:pt x="124" y="184"/>
                    <a:pt x="124" y="184"/>
                    <a:pt x="124" y="184"/>
                  </a:cubicBezTo>
                  <a:cubicBezTo>
                    <a:pt x="124" y="184"/>
                    <a:pt x="125" y="184"/>
                    <a:pt x="125" y="184"/>
                  </a:cubicBezTo>
                  <a:cubicBezTo>
                    <a:pt x="127" y="183"/>
                    <a:pt x="127" y="182"/>
                    <a:pt x="127" y="180"/>
                  </a:cubicBezTo>
                  <a:cubicBezTo>
                    <a:pt x="126" y="176"/>
                    <a:pt x="126" y="176"/>
                    <a:pt x="126" y="176"/>
                  </a:cubicBezTo>
                  <a:cubicBezTo>
                    <a:pt x="125" y="168"/>
                    <a:pt x="125" y="168"/>
                    <a:pt x="125" y="168"/>
                  </a:cubicBezTo>
                  <a:cubicBezTo>
                    <a:pt x="125" y="167"/>
                    <a:pt x="125" y="166"/>
                    <a:pt x="124" y="166"/>
                  </a:cubicBezTo>
                  <a:cubicBezTo>
                    <a:pt x="123" y="164"/>
                    <a:pt x="123" y="164"/>
                    <a:pt x="123" y="164"/>
                  </a:cubicBezTo>
                  <a:cubicBezTo>
                    <a:pt x="123" y="164"/>
                    <a:pt x="122" y="163"/>
                    <a:pt x="122" y="163"/>
                  </a:cubicBezTo>
                  <a:cubicBezTo>
                    <a:pt x="120" y="161"/>
                    <a:pt x="120" y="157"/>
                    <a:pt x="119" y="153"/>
                  </a:cubicBezTo>
                  <a:cubicBezTo>
                    <a:pt x="118" y="150"/>
                    <a:pt x="118" y="148"/>
                    <a:pt x="117" y="146"/>
                  </a:cubicBezTo>
                  <a:cubicBezTo>
                    <a:pt x="116" y="145"/>
                    <a:pt x="115" y="145"/>
                    <a:pt x="115" y="144"/>
                  </a:cubicBezTo>
                  <a:cubicBezTo>
                    <a:pt x="113" y="142"/>
                    <a:pt x="111" y="140"/>
                    <a:pt x="108" y="132"/>
                  </a:cubicBezTo>
                  <a:cubicBezTo>
                    <a:pt x="103" y="114"/>
                    <a:pt x="103" y="108"/>
                    <a:pt x="103" y="106"/>
                  </a:cubicBezTo>
                  <a:cubicBezTo>
                    <a:pt x="104" y="106"/>
                    <a:pt x="105" y="106"/>
                    <a:pt x="105" y="106"/>
                  </a:cubicBezTo>
                  <a:cubicBezTo>
                    <a:pt x="106" y="105"/>
                    <a:pt x="107" y="104"/>
                    <a:pt x="106" y="103"/>
                  </a:cubicBezTo>
                  <a:cubicBezTo>
                    <a:pt x="106" y="102"/>
                    <a:pt x="106" y="101"/>
                    <a:pt x="106" y="101"/>
                  </a:cubicBezTo>
                  <a:cubicBezTo>
                    <a:pt x="106" y="100"/>
                    <a:pt x="106" y="100"/>
                    <a:pt x="105" y="99"/>
                  </a:cubicBezTo>
                  <a:cubicBezTo>
                    <a:pt x="105" y="97"/>
                    <a:pt x="104" y="94"/>
                    <a:pt x="104" y="92"/>
                  </a:cubicBezTo>
                  <a:cubicBezTo>
                    <a:pt x="103" y="88"/>
                    <a:pt x="102" y="85"/>
                    <a:pt x="102" y="83"/>
                  </a:cubicBezTo>
                  <a:cubicBezTo>
                    <a:pt x="101" y="73"/>
                    <a:pt x="104" y="46"/>
                    <a:pt x="109" y="38"/>
                  </a:cubicBezTo>
                  <a:cubicBezTo>
                    <a:pt x="113" y="31"/>
                    <a:pt x="121" y="22"/>
                    <a:pt x="134" y="20"/>
                  </a:cubicBezTo>
                  <a:cubicBezTo>
                    <a:pt x="145" y="17"/>
                    <a:pt x="176" y="15"/>
                    <a:pt x="185" y="19"/>
                  </a:cubicBezTo>
                  <a:cubicBezTo>
                    <a:pt x="189" y="21"/>
                    <a:pt x="193" y="23"/>
                    <a:pt x="196" y="26"/>
                  </a:cubicBezTo>
                  <a:cubicBezTo>
                    <a:pt x="204" y="31"/>
                    <a:pt x="210" y="36"/>
                    <a:pt x="213" y="40"/>
                  </a:cubicBezTo>
                  <a:cubicBezTo>
                    <a:pt x="218" y="49"/>
                    <a:pt x="220" y="73"/>
                    <a:pt x="219" y="83"/>
                  </a:cubicBezTo>
                  <a:cubicBezTo>
                    <a:pt x="219" y="86"/>
                    <a:pt x="218" y="93"/>
                    <a:pt x="216" y="104"/>
                  </a:cubicBezTo>
                  <a:cubicBezTo>
                    <a:pt x="216" y="106"/>
                    <a:pt x="217" y="107"/>
                    <a:pt x="218" y="107"/>
                  </a:cubicBezTo>
                  <a:cubicBezTo>
                    <a:pt x="219" y="108"/>
                    <a:pt x="220" y="108"/>
                    <a:pt x="221" y="107"/>
                  </a:cubicBezTo>
                  <a:cubicBezTo>
                    <a:pt x="221" y="107"/>
                    <a:pt x="222" y="107"/>
                    <a:pt x="222" y="107"/>
                  </a:cubicBezTo>
                  <a:cubicBezTo>
                    <a:pt x="222" y="109"/>
                    <a:pt x="222" y="115"/>
                    <a:pt x="217" y="132"/>
                  </a:cubicBezTo>
                  <a:cubicBezTo>
                    <a:pt x="214" y="140"/>
                    <a:pt x="212" y="142"/>
                    <a:pt x="210" y="144"/>
                  </a:cubicBezTo>
                  <a:cubicBezTo>
                    <a:pt x="210" y="145"/>
                    <a:pt x="209" y="145"/>
                    <a:pt x="208" y="146"/>
                  </a:cubicBezTo>
                  <a:cubicBezTo>
                    <a:pt x="207" y="148"/>
                    <a:pt x="207" y="150"/>
                    <a:pt x="206" y="153"/>
                  </a:cubicBezTo>
                  <a:cubicBezTo>
                    <a:pt x="205" y="157"/>
                    <a:pt x="205" y="161"/>
                    <a:pt x="203" y="163"/>
                  </a:cubicBezTo>
                  <a:cubicBezTo>
                    <a:pt x="201" y="166"/>
                    <a:pt x="201" y="166"/>
                    <a:pt x="201" y="166"/>
                  </a:cubicBezTo>
                  <a:cubicBezTo>
                    <a:pt x="200" y="166"/>
                    <a:pt x="200" y="167"/>
                    <a:pt x="200" y="167"/>
                  </a:cubicBezTo>
                  <a:cubicBezTo>
                    <a:pt x="199" y="178"/>
                    <a:pt x="199" y="178"/>
                    <a:pt x="199" y="178"/>
                  </a:cubicBezTo>
                  <a:cubicBezTo>
                    <a:pt x="199" y="180"/>
                    <a:pt x="199" y="182"/>
                    <a:pt x="201" y="183"/>
                  </a:cubicBezTo>
                  <a:cubicBezTo>
                    <a:pt x="201" y="184"/>
                    <a:pt x="202" y="184"/>
                    <a:pt x="202" y="184"/>
                  </a:cubicBezTo>
                  <a:cubicBezTo>
                    <a:pt x="203" y="187"/>
                    <a:pt x="204" y="191"/>
                    <a:pt x="205" y="194"/>
                  </a:cubicBezTo>
                  <a:cubicBezTo>
                    <a:pt x="206" y="194"/>
                    <a:pt x="206" y="195"/>
                    <a:pt x="206" y="195"/>
                  </a:cubicBezTo>
                  <a:cubicBezTo>
                    <a:pt x="206" y="196"/>
                    <a:pt x="206" y="197"/>
                    <a:pt x="208" y="198"/>
                  </a:cubicBezTo>
                  <a:cubicBezTo>
                    <a:pt x="209" y="198"/>
                    <a:pt x="210" y="198"/>
                    <a:pt x="211" y="198"/>
                  </a:cubicBezTo>
                  <a:cubicBezTo>
                    <a:pt x="211" y="198"/>
                    <a:pt x="212" y="198"/>
                    <a:pt x="212" y="199"/>
                  </a:cubicBezTo>
                  <a:cubicBezTo>
                    <a:pt x="212" y="199"/>
                    <a:pt x="212" y="199"/>
                    <a:pt x="212" y="199"/>
                  </a:cubicBezTo>
                  <a:cubicBezTo>
                    <a:pt x="212" y="199"/>
                    <a:pt x="212" y="199"/>
                    <a:pt x="212" y="199"/>
                  </a:cubicBezTo>
                  <a:cubicBezTo>
                    <a:pt x="212" y="199"/>
                    <a:pt x="212" y="200"/>
                    <a:pt x="212" y="200"/>
                  </a:cubicBezTo>
                  <a:cubicBezTo>
                    <a:pt x="213" y="200"/>
                    <a:pt x="213" y="200"/>
                    <a:pt x="213" y="200"/>
                  </a:cubicBezTo>
                  <a:cubicBezTo>
                    <a:pt x="213" y="200"/>
                    <a:pt x="213" y="200"/>
                    <a:pt x="213" y="201"/>
                  </a:cubicBezTo>
                  <a:cubicBezTo>
                    <a:pt x="217" y="205"/>
                    <a:pt x="225" y="212"/>
                    <a:pt x="235" y="216"/>
                  </a:cubicBezTo>
                  <a:cubicBezTo>
                    <a:pt x="235" y="216"/>
                    <a:pt x="235" y="216"/>
                    <a:pt x="235" y="216"/>
                  </a:cubicBezTo>
                  <a:cubicBezTo>
                    <a:pt x="236" y="217"/>
                    <a:pt x="236" y="217"/>
                    <a:pt x="236" y="217"/>
                  </a:cubicBezTo>
                  <a:cubicBezTo>
                    <a:pt x="237" y="217"/>
                    <a:pt x="238" y="217"/>
                    <a:pt x="238" y="217"/>
                  </a:cubicBezTo>
                  <a:cubicBezTo>
                    <a:pt x="289" y="238"/>
                    <a:pt x="289" y="238"/>
                    <a:pt x="289" y="238"/>
                  </a:cubicBezTo>
                  <a:cubicBezTo>
                    <a:pt x="284" y="240"/>
                    <a:pt x="279" y="243"/>
                    <a:pt x="274" y="245"/>
                  </a:cubicBezTo>
                  <a:cubicBezTo>
                    <a:pt x="268" y="248"/>
                    <a:pt x="263" y="250"/>
                    <a:pt x="257" y="253"/>
                  </a:cubicBezTo>
                  <a:cubicBezTo>
                    <a:pt x="246" y="258"/>
                    <a:pt x="246" y="258"/>
                    <a:pt x="246" y="258"/>
                  </a:cubicBezTo>
                  <a:cubicBezTo>
                    <a:pt x="233" y="264"/>
                    <a:pt x="221" y="270"/>
                    <a:pt x="208" y="276"/>
                  </a:cubicBezTo>
                  <a:cubicBezTo>
                    <a:pt x="198" y="281"/>
                    <a:pt x="193" y="289"/>
                    <a:pt x="194" y="299"/>
                  </a:cubicBezTo>
                  <a:close/>
                  <a:moveTo>
                    <a:pt x="528" y="300"/>
                  </a:moveTo>
                  <a:cubicBezTo>
                    <a:pt x="528" y="315"/>
                    <a:pt x="528" y="315"/>
                    <a:pt x="528" y="315"/>
                  </a:cubicBezTo>
                  <a:cubicBezTo>
                    <a:pt x="200" y="315"/>
                    <a:pt x="200" y="315"/>
                    <a:pt x="200" y="315"/>
                  </a:cubicBezTo>
                  <a:cubicBezTo>
                    <a:pt x="200" y="299"/>
                    <a:pt x="200" y="299"/>
                    <a:pt x="200" y="299"/>
                  </a:cubicBezTo>
                  <a:cubicBezTo>
                    <a:pt x="199" y="291"/>
                    <a:pt x="203" y="285"/>
                    <a:pt x="211" y="281"/>
                  </a:cubicBezTo>
                  <a:cubicBezTo>
                    <a:pt x="223" y="275"/>
                    <a:pt x="236" y="269"/>
                    <a:pt x="248" y="264"/>
                  </a:cubicBezTo>
                  <a:cubicBezTo>
                    <a:pt x="260" y="258"/>
                    <a:pt x="260" y="258"/>
                    <a:pt x="260" y="258"/>
                  </a:cubicBezTo>
                  <a:cubicBezTo>
                    <a:pt x="265" y="256"/>
                    <a:pt x="271" y="253"/>
                    <a:pt x="276" y="251"/>
                  </a:cubicBezTo>
                  <a:cubicBezTo>
                    <a:pt x="284" y="247"/>
                    <a:pt x="292" y="243"/>
                    <a:pt x="300" y="239"/>
                  </a:cubicBezTo>
                  <a:cubicBezTo>
                    <a:pt x="310" y="235"/>
                    <a:pt x="316" y="224"/>
                    <a:pt x="313" y="213"/>
                  </a:cubicBezTo>
                  <a:cubicBezTo>
                    <a:pt x="325" y="210"/>
                    <a:pt x="325" y="199"/>
                    <a:pt x="325" y="194"/>
                  </a:cubicBezTo>
                  <a:cubicBezTo>
                    <a:pt x="325" y="186"/>
                    <a:pt x="325" y="177"/>
                    <a:pt x="320" y="168"/>
                  </a:cubicBezTo>
                  <a:cubicBezTo>
                    <a:pt x="318" y="165"/>
                    <a:pt x="317" y="160"/>
                    <a:pt x="315" y="155"/>
                  </a:cubicBezTo>
                  <a:cubicBezTo>
                    <a:pt x="315" y="153"/>
                    <a:pt x="314" y="150"/>
                    <a:pt x="313" y="148"/>
                  </a:cubicBezTo>
                  <a:cubicBezTo>
                    <a:pt x="312" y="146"/>
                    <a:pt x="311" y="145"/>
                    <a:pt x="310" y="144"/>
                  </a:cubicBezTo>
                  <a:cubicBezTo>
                    <a:pt x="310" y="143"/>
                    <a:pt x="309" y="143"/>
                    <a:pt x="309" y="142"/>
                  </a:cubicBezTo>
                  <a:cubicBezTo>
                    <a:pt x="309" y="142"/>
                    <a:pt x="308" y="141"/>
                    <a:pt x="308" y="141"/>
                  </a:cubicBezTo>
                  <a:cubicBezTo>
                    <a:pt x="307" y="140"/>
                    <a:pt x="306" y="140"/>
                    <a:pt x="306" y="139"/>
                  </a:cubicBezTo>
                  <a:cubicBezTo>
                    <a:pt x="303" y="128"/>
                    <a:pt x="301" y="118"/>
                    <a:pt x="299" y="108"/>
                  </a:cubicBezTo>
                  <a:cubicBezTo>
                    <a:pt x="299" y="106"/>
                    <a:pt x="299" y="105"/>
                    <a:pt x="299" y="105"/>
                  </a:cubicBezTo>
                  <a:cubicBezTo>
                    <a:pt x="299" y="105"/>
                    <a:pt x="300" y="104"/>
                    <a:pt x="301" y="104"/>
                  </a:cubicBezTo>
                  <a:cubicBezTo>
                    <a:pt x="302" y="104"/>
                    <a:pt x="302" y="104"/>
                    <a:pt x="303" y="103"/>
                  </a:cubicBezTo>
                  <a:cubicBezTo>
                    <a:pt x="304" y="103"/>
                    <a:pt x="304" y="102"/>
                    <a:pt x="304" y="101"/>
                  </a:cubicBezTo>
                  <a:cubicBezTo>
                    <a:pt x="303" y="90"/>
                    <a:pt x="303" y="90"/>
                    <a:pt x="303" y="90"/>
                  </a:cubicBezTo>
                  <a:cubicBezTo>
                    <a:pt x="302" y="80"/>
                    <a:pt x="301" y="70"/>
                    <a:pt x="300" y="60"/>
                  </a:cubicBezTo>
                  <a:cubicBezTo>
                    <a:pt x="300" y="56"/>
                    <a:pt x="300" y="53"/>
                    <a:pt x="301" y="50"/>
                  </a:cubicBezTo>
                  <a:cubicBezTo>
                    <a:pt x="302" y="46"/>
                    <a:pt x="304" y="43"/>
                    <a:pt x="308" y="42"/>
                  </a:cubicBezTo>
                  <a:cubicBezTo>
                    <a:pt x="313" y="41"/>
                    <a:pt x="316" y="37"/>
                    <a:pt x="317" y="32"/>
                  </a:cubicBezTo>
                  <a:cubicBezTo>
                    <a:pt x="318" y="23"/>
                    <a:pt x="323" y="19"/>
                    <a:pt x="332" y="17"/>
                  </a:cubicBezTo>
                  <a:cubicBezTo>
                    <a:pt x="344" y="14"/>
                    <a:pt x="344" y="14"/>
                    <a:pt x="344" y="14"/>
                  </a:cubicBezTo>
                  <a:cubicBezTo>
                    <a:pt x="345" y="14"/>
                    <a:pt x="346" y="13"/>
                    <a:pt x="346" y="12"/>
                  </a:cubicBezTo>
                  <a:cubicBezTo>
                    <a:pt x="350" y="13"/>
                    <a:pt x="350" y="13"/>
                    <a:pt x="350" y="13"/>
                  </a:cubicBezTo>
                  <a:cubicBezTo>
                    <a:pt x="351" y="13"/>
                    <a:pt x="352" y="13"/>
                    <a:pt x="353" y="12"/>
                  </a:cubicBezTo>
                  <a:cubicBezTo>
                    <a:pt x="353" y="11"/>
                    <a:pt x="353" y="11"/>
                    <a:pt x="353" y="11"/>
                  </a:cubicBezTo>
                  <a:cubicBezTo>
                    <a:pt x="354" y="11"/>
                    <a:pt x="354" y="10"/>
                    <a:pt x="354" y="10"/>
                  </a:cubicBezTo>
                  <a:cubicBezTo>
                    <a:pt x="360" y="12"/>
                    <a:pt x="367" y="12"/>
                    <a:pt x="373" y="13"/>
                  </a:cubicBezTo>
                  <a:cubicBezTo>
                    <a:pt x="377" y="13"/>
                    <a:pt x="381" y="13"/>
                    <a:pt x="385" y="14"/>
                  </a:cubicBezTo>
                  <a:cubicBezTo>
                    <a:pt x="396" y="16"/>
                    <a:pt x="405" y="20"/>
                    <a:pt x="411" y="26"/>
                  </a:cubicBezTo>
                  <a:cubicBezTo>
                    <a:pt x="412" y="28"/>
                    <a:pt x="413" y="29"/>
                    <a:pt x="414" y="31"/>
                  </a:cubicBezTo>
                  <a:cubicBezTo>
                    <a:pt x="415" y="32"/>
                    <a:pt x="415" y="33"/>
                    <a:pt x="416" y="34"/>
                  </a:cubicBezTo>
                  <a:cubicBezTo>
                    <a:pt x="416" y="34"/>
                    <a:pt x="416" y="34"/>
                    <a:pt x="416" y="34"/>
                  </a:cubicBezTo>
                  <a:cubicBezTo>
                    <a:pt x="416" y="35"/>
                    <a:pt x="417" y="37"/>
                    <a:pt x="418" y="37"/>
                  </a:cubicBezTo>
                  <a:cubicBezTo>
                    <a:pt x="427" y="42"/>
                    <a:pt x="428" y="50"/>
                    <a:pt x="428" y="60"/>
                  </a:cubicBezTo>
                  <a:cubicBezTo>
                    <a:pt x="428" y="67"/>
                    <a:pt x="428" y="74"/>
                    <a:pt x="427" y="81"/>
                  </a:cubicBezTo>
                  <a:cubicBezTo>
                    <a:pt x="426" y="84"/>
                    <a:pt x="426" y="87"/>
                    <a:pt x="426" y="90"/>
                  </a:cubicBezTo>
                  <a:cubicBezTo>
                    <a:pt x="426" y="93"/>
                    <a:pt x="425" y="95"/>
                    <a:pt x="425" y="98"/>
                  </a:cubicBezTo>
                  <a:cubicBezTo>
                    <a:pt x="425" y="101"/>
                    <a:pt x="425" y="101"/>
                    <a:pt x="425" y="101"/>
                  </a:cubicBezTo>
                  <a:cubicBezTo>
                    <a:pt x="425" y="102"/>
                    <a:pt x="425" y="103"/>
                    <a:pt x="426" y="104"/>
                  </a:cubicBezTo>
                  <a:cubicBezTo>
                    <a:pt x="426" y="104"/>
                    <a:pt x="427" y="105"/>
                    <a:pt x="428" y="105"/>
                  </a:cubicBezTo>
                  <a:cubicBezTo>
                    <a:pt x="429" y="104"/>
                    <a:pt x="429" y="105"/>
                    <a:pt x="430" y="105"/>
                  </a:cubicBezTo>
                  <a:cubicBezTo>
                    <a:pt x="430" y="105"/>
                    <a:pt x="430" y="106"/>
                    <a:pt x="430" y="108"/>
                  </a:cubicBezTo>
                  <a:cubicBezTo>
                    <a:pt x="428" y="117"/>
                    <a:pt x="425" y="128"/>
                    <a:pt x="423" y="139"/>
                  </a:cubicBezTo>
                  <a:cubicBezTo>
                    <a:pt x="422" y="139"/>
                    <a:pt x="421" y="140"/>
                    <a:pt x="421" y="140"/>
                  </a:cubicBezTo>
                  <a:cubicBezTo>
                    <a:pt x="420" y="141"/>
                    <a:pt x="419" y="142"/>
                    <a:pt x="418" y="143"/>
                  </a:cubicBezTo>
                  <a:cubicBezTo>
                    <a:pt x="417" y="144"/>
                    <a:pt x="416" y="146"/>
                    <a:pt x="416" y="148"/>
                  </a:cubicBezTo>
                  <a:cubicBezTo>
                    <a:pt x="412" y="158"/>
                    <a:pt x="408" y="167"/>
                    <a:pt x="404" y="177"/>
                  </a:cubicBezTo>
                  <a:cubicBezTo>
                    <a:pt x="404" y="179"/>
                    <a:pt x="403" y="181"/>
                    <a:pt x="403" y="183"/>
                  </a:cubicBezTo>
                  <a:cubicBezTo>
                    <a:pt x="403" y="185"/>
                    <a:pt x="403" y="187"/>
                    <a:pt x="403" y="189"/>
                  </a:cubicBezTo>
                  <a:cubicBezTo>
                    <a:pt x="403" y="192"/>
                    <a:pt x="403" y="194"/>
                    <a:pt x="403" y="197"/>
                  </a:cubicBezTo>
                  <a:cubicBezTo>
                    <a:pt x="403" y="200"/>
                    <a:pt x="403" y="210"/>
                    <a:pt x="415" y="212"/>
                  </a:cubicBezTo>
                  <a:cubicBezTo>
                    <a:pt x="415" y="212"/>
                    <a:pt x="415" y="212"/>
                    <a:pt x="415" y="212"/>
                  </a:cubicBezTo>
                  <a:cubicBezTo>
                    <a:pt x="415" y="213"/>
                    <a:pt x="415" y="213"/>
                    <a:pt x="415" y="214"/>
                  </a:cubicBezTo>
                  <a:cubicBezTo>
                    <a:pt x="413" y="225"/>
                    <a:pt x="419" y="235"/>
                    <a:pt x="429" y="240"/>
                  </a:cubicBezTo>
                  <a:cubicBezTo>
                    <a:pt x="451" y="250"/>
                    <a:pt x="451" y="250"/>
                    <a:pt x="451" y="250"/>
                  </a:cubicBezTo>
                  <a:cubicBezTo>
                    <a:pt x="472" y="260"/>
                    <a:pt x="494" y="270"/>
                    <a:pt x="516" y="280"/>
                  </a:cubicBezTo>
                  <a:cubicBezTo>
                    <a:pt x="526" y="285"/>
                    <a:pt x="529" y="290"/>
                    <a:pt x="528" y="300"/>
                  </a:cubicBezTo>
                  <a:close/>
                  <a:moveTo>
                    <a:pt x="534" y="299"/>
                  </a:moveTo>
                  <a:cubicBezTo>
                    <a:pt x="535" y="288"/>
                    <a:pt x="530" y="280"/>
                    <a:pt x="519" y="275"/>
                  </a:cubicBezTo>
                  <a:cubicBezTo>
                    <a:pt x="501" y="267"/>
                    <a:pt x="483" y="258"/>
                    <a:pt x="465" y="250"/>
                  </a:cubicBezTo>
                  <a:cubicBezTo>
                    <a:pt x="466" y="250"/>
                    <a:pt x="467" y="250"/>
                    <a:pt x="468" y="250"/>
                  </a:cubicBezTo>
                  <a:cubicBezTo>
                    <a:pt x="476" y="249"/>
                    <a:pt x="476" y="249"/>
                    <a:pt x="476" y="249"/>
                  </a:cubicBezTo>
                  <a:cubicBezTo>
                    <a:pt x="476" y="249"/>
                    <a:pt x="476" y="249"/>
                    <a:pt x="476" y="249"/>
                  </a:cubicBezTo>
                  <a:cubicBezTo>
                    <a:pt x="477" y="249"/>
                    <a:pt x="501" y="244"/>
                    <a:pt x="519" y="234"/>
                  </a:cubicBezTo>
                  <a:cubicBezTo>
                    <a:pt x="521" y="234"/>
                    <a:pt x="521" y="234"/>
                    <a:pt x="521" y="234"/>
                  </a:cubicBezTo>
                  <a:cubicBezTo>
                    <a:pt x="521" y="232"/>
                    <a:pt x="521" y="232"/>
                    <a:pt x="521" y="232"/>
                  </a:cubicBezTo>
                  <a:cubicBezTo>
                    <a:pt x="521" y="231"/>
                    <a:pt x="524" y="225"/>
                    <a:pt x="531" y="225"/>
                  </a:cubicBezTo>
                  <a:cubicBezTo>
                    <a:pt x="532" y="226"/>
                    <a:pt x="532" y="226"/>
                    <a:pt x="532" y="226"/>
                  </a:cubicBezTo>
                  <a:cubicBezTo>
                    <a:pt x="533" y="225"/>
                    <a:pt x="533" y="225"/>
                    <a:pt x="533" y="225"/>
                  </a:cubicBezTo>
                  <a:cubicBezTo>
                    <a:pt x="537" y="221"/>
                    <a:pt x="540" y="217"/>
                    <a:pt x="541" y="213"/>
                  </a:cubicBezTo>
                  <a:cubicBezTo>
                    <a:pt x="541" y="204"/>
                    <a:pt x="541" y="204"/>
                    <a:pt x="541" y="204"/>
                  </a:cubicBezTo>
                  <a:cubicBezTo>
                    <a:pt x="529" y="205"/>
                    <a:pt x="529" y="205"/>
                    <a:pt x="529" y="205"/>
                  </a:cubicBezTo>
                  <a:cubicBezTo>
                    <a:pt x="517" y="207"/>
                    <a:pt x="504" y="201"/>
                    <a:pt x="497" y="197"/>
                  </a:cubicBezTo>
                  <a:cubicBezTo>
                    <a:pt x="498" y="197"/>
                    <a:pt x="499" y="196"/>
                    <a:pt x="500" y="194"/>
                  </a:cubicBezTo>
                  <a:cubicBezTo>
                    <a:pt x="502" y="189"/>
                    <a:pt x="500" y="183"/>
                    <a:pt x="496" y="171"/>
                  </a:cubicBezTo>
                  <a:cubicBezTo>
                    <a:pt x="495" y="171"/>
                    <a:pt x="495" y="171"/>
                    <a:pt x="495" y="171"/>
                  </a:cubicBezTo>
                  <a:cubicBezTo>
                    <a:pt x="491" y="157"/>
                    <a:pt x="501" y="142"/>
                    <a:pt x="501" y="142"/>
                  </a:cubicBezTo>
                  <a:cubicBezTo>
                    <a:pt x="504" y="138"/>
                    <a:pt x="504" y="138"/>
                    <a:pt x="504" y="138"/>
                  </a:cubicBezTo>
                  <a:cubicBezTo>
                    <a:pt x="499" y="137"/>
                    <a:pt x="499" y="137"/>
                    <a:pt x="499" y="137"/>
                  </a:cubicBezTo>
                  <a:cubicBezTo>
                    <a:pt x="499" y="137"/>
                    <a:pt x="498" y="136"/>
                    <a:pt x="497" y="135"/>
                  </a:cubicBezTo>
                  <a:cubicBezTo>
                    <a:pt x="494" y="130"/>
                    <a:pt x="495" y="117"/>
                    <a:pt x="502" y="103"/>
                  </a:cubicBezTo>
                  <a:cubicBezTo>
                    <a:pt x="509" y="85"/>
                    <a:pt x="516" y="55"/>
                    <a:pt x="516" y="52"/>
                  </a:cubicBezTo>
                  <a:cubicBezTo>
                    <a:pt x="532" y="11"/>
                    <a:pt x="563" y="13"/>
                    <a:pt x="564" y="13"/>
                  </a:cubicBezTo>
                  <a:cubicBezTo>
                    <a:pt x="567" y="13"/>
                    <a:pt x="567" y="13"/>
                    <a:pt x="567" y="13"/>
                  </a:cubicBezTo>
                  <a:cubicBezTo>
                    <a:pt x="582" y="13"/>
                    <a:pt x="582" y="13"/>
                    <a:pt x="582" y="13"/>
                  </a:cubicBezTo>
                  <a:cubicBezTo>
                    <a:pt x="584" y="13"/>
                    <a:pt x="614" y="11"/>
                    <a:pt x="630" y="52"/>
                  </a:cubicBezTo>
                  <a:cubicBezTo>
                    <a:pt x="631" y="55"/>
                    <a:pt x="637" y="85"/>
                    <a:pt x="645" y="103"/>
                  </a:cubicBezTo>
                  <a:cubicBezTo>
                    <a:pt x="651" y="117"/>
                    <a:pt x="652" y="130"/>
                    <a:pt x="649" y="135"/>
                  </a:cubicBezTo>
                  <a:cubicBezTo>
                    <a:pt x="648" y="136"/>
                    <a:pt x="647" y="137"/>
                    <a:pt x="647" y="137"/>
                  </a:cubicBezTo>
                  <a:cubicBezTo>
                    <a:pt x="642" y="138"/>
                    <a:pt x="642" y="138"/>
                    <a:pt x="642" y="138"/>
                  </a:cubicBezTo>
                  <a:cubicBezTo>
                    <a:pt x="645" y="142"/>
                    <a:pt x="645" y="142"/>
                    <a:pt x="645" y="142"/>
                  </a:cubicBezTo>
                  <a:cubicBezTo>
                    <a:pt x="645" y="142"/>
                    <a:pt x="656" y="157"/>
                    <a:pt x="651" y="171"/>
                  </a:cubicBezTo>
                  <a:cubicBezTo>
                    <a:pt x="651" y="171"/>
                    <a:pt x="651" y="171"/>
                    <a:pt x="651" y="171"/>
                  </a:cubicBezTo>
                  <a:cubicBezTo>
                    <a:pt x="646" y="183"/>
                    <a:pt x="644" y="189"/>
                    <a:pt x="647" y="194"/>
                  </a:cubicBezTo>
                  <a:cubicBezTo>
                    <a:pt x="647" y="196"/>
                    <a:pt x="648" y="197"/>
                    <a:pt x="649" y="197"/>
                  </a:cubicBezTo>
                  <a:cubicBezTo>
                    <a:pt x="642" y="201"/>
                    <a:pt x="630" y="207"/>
                    <a:pt x="617" y="205"/>
                  </a:cubicBezTo>
                  <a:cubicBezTo>
                    <a:pt x="605" y="204"/>
                    <a:pt x="605" y="204"/>
                    <a:pt x="605" y="204"/>
                  </a:cubicBezTo>
                  <a:cubicBezTo>
                    <a:pt x="605" y="212"/>
                    <a:pt x="605" y="212"/>
                    <a:pt x="605" y="212"/>
                  </a:cubicBezTo>
                  <a:cubicBezTo>
                    <a:pt x="605" y="213"/>
                    <a:pt x="605" y="213"/>
                    <a:pt x="605" y="213"/>
                  </a:cubicBezTo>
                  <a:cubicBezTo>
                    <a:pt x="606" y="217"/>
                    <a:pt x="609" y="221"/>
                    <a:pt x="613" y="225"/>
                  </a:cubicBezTo>
                  <a:cubicBezTo>
                    <a:pt x="614" y="226"/>
                    <a:pt x="614" y="226"/>
                    <a:pt x="614" y="226"/>
                  </a:cubicBezTo>
                  <a:cubicBezTo>
                    <a:pt x="615" y="225"/>
                    <a:pt x="615" y="225"/>
                    <a:pt x="615" y="225"/>
                  </a:cubicBezTo>
                  <a:cubicBezTo>
                    <a:pt x="615" y="225"/>
                    <a:pt x="616" y="225"/>
                    <a:pt x="616" y="225"/>
                  </a:cubicBezTo>
                  <a:cubicBezTo>
                    <a:pt x="622" y="225"/>
                    <a:pt x="625" y="231"/>
                    <a:pt x="625" y="232"/>
                  </a:cubicBezTo>
                  <a:cubicBezTo>
                    <a:pt x="625" y="234"/>
                    <a:pt x="625" y="234"/>
                    <a:pt x="625" y="234"/>
                  </a:cubicBezTo>
                  <a:cubicBezTo>
                    <a:pt x="627" y="234"/>
                    <a:pt x="627" y="234"/>
                    <a:pt x="627" y="234"/>
                  </a:cubicBezTo>
                  <a:cubicBezTo>
                    <a:pt x="645" y="244"/>
                    <a:pt x="669" y="249"/>
                    <a:pt x="670" y="249"/>
                  </a:cubicBezTo>
                  <a:cubicBezTo>
                    <a:pt x="678" y="250"/>
                    <a:pt x="678" y="250"/>
                    <a:pt x="678" y="250"/>
                  </a:cubicBezTo>
                  <a:cubicBezTo>
                    <a:pt x="718" y="255"/>
                    <a:pt x="722" y="289"/>
                    <a:pt x="722" y="299"/>
                  </a:cubicBezTo>
                  <a:lnTo>
                    <a:pt x="534"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srgbClr val="00000B"/>
                </a:solidFill>
                <a:effectLst/>
                <a:uLnTx/>
                <a:uFillTx/>
                <a:latin typeface="Century Gothic" panose="020F0302020204030204"/>
                <a:ea typeface="+mn-ea"/>
                <a:cs typeface="+mn-cs"/>
              </a:endParaRPr>
            </a:p>
          </p:txBody>
        </p:sp>
        <p:sp>
          <p:nvSpPr>
            <p:cNvPr id="145" name="Freeform 222"/>
            <p:cNvSpPr>
              <a:spLocks noEditPoints="1"/>
            </p:cNvSpPr>
            <p:nvPr/>
          </p:nvSpPr>
          <p:spPr bwMode="auto">
            <a:xfrm>
              <a:off x="2974" y="1772"/>
              <a:ext cx="1741" cy="772"/>
            </a:xfrm>
            <a:custGeom>
              <a:avLst/>
              <a:gdLst>
                <a:gd name="T0" fmla="*/ 90 w 734"/>
                <a:gd name="T1" fmla="*/ 210 h 324"/>
                <a:gd name="T2" fmla="*/ 112 w 734"/>
                <a:gd name="T3" fmla="*/ 151 h 324"/>
                <a:gd name="T4" fmla="*/ 229 w 734"/>
                <a:gd name="T5" fmla="*/ 85 h 324"/>
                <a:gd name="T6" fmla="*/ 220 w 734"/>
                <a:gd name="T7" fmla="*/ 197 h 324"/>
                <a:gd name="T8" fmla="*/ 299 w 734"/>
                <a:gd name="T9" fmla="*/ 235 h 324"/>
                <a:gd name="T10" fmla="*/ 304 w 734"/>
                <a:gd name="T11" fmla="*/ 148 h 324"/>
                <a:gd name="T12" fmla="*/ 336 w 734"/>
                <a:gd name="T13" fmla="*/ 8 h 324"/>
                <a:gd name="T14" fmla="*/ 438 w 734"/>
                <a:gd name="T15" fmla="*/ 62 h 324"/>
                <a:gd name="T16" fmla="*/ 413 w 734"/>
                <a:gd name="T17" fmla="*/ 185 h 324"/>
                <a:gd name="T18" fmla="*/ 532 w 734"/>
                <a:gd name="T19" fmla="*/ 214 h 324"/>
                <a:gd name="T20" fmla="*/ 566 w 734"/>
                <a:gd name="T21" fmla="*/ 8 h 324"/>
                <a:gd name="T22" fmla="*/ 667 w 734"/>
                <a:gd name="T23" fmla="*/ 197 h 324"/>
                <a:gd name="T24" fmla="*/ 533 w 734"/>
                <a:gd name="T25" fmla="*/ 324 h 324"/>
                <a:gd name="T26" fmla="*/ 3 w 734"/>
                <a:gd name="T27" fmla="*/ 304 h 324"/>
                <a:gd name="T28" fmla="*/ 681 w 734"/>
                <a:gd name="T29" fmla="*/ 247 h 324"/>
                <a:gd name="T30" fmla="*/ 658 w 734"/>
                <a:gd name="T31" fmla="*/ 200 h 324"/>
                <a:gd name="T32" fmla="*/ 636 w 734"/>
                <a:gd name="T33" fmla="*/ 52 h 324"/>
                <a:gd name="T34" fmla="*/ 498 w 734"/>
                <a:gd name="T35" fmla="*/ 144 h 324"/>
                <a:gd name="T36" fmla="*/ 532 w 734"/>
                <a:gd name="T37" fmla="*/ 223 h 324"/>
                <a:gd name="T38" fmla="*/ 410 w 734"/>
                <a:gd name="T39" fmla="*/ 191 h 324"/>
                <a:gd name="T40" fmla="*/ 432 w 734"/>
                <a:gd name="T41" fmla="*/ 93 h 324"/>
                <a:gd name="T42" fmla="*/ 346 w 734"/>
                <a:gd name="T43" fmla="*/ 4 h 324"/>
                <a:gd name="T44" fmla="*/ 298 w 734"/>
                <a:gd name="T45" fmla="*/ 52 h 324"/>
                <a:gd name="T46" fmla="*/ 313 w 734"/>
                <a:gd name="T47" fmla="*/ 159 h 324"/>
                <a:gd name="T48" fmla="*/ 242 w 734"/>
                <a:gd name="T49" fmla="*/ 215 h 324"/>
                <a:gd name="T50" fmla="*/ 206 w 734"/>
                <a:gd name="T51" fmla="*/ 180 h 324"/>
                <a:gd name="T52" fmla="*/ 219 w 734"/>
                <a:gd name="T53" fmla="*/ 40 h 324"/>
                <a:gd name="T54" fmla="*/ 106 w 734"/>
                <a:gd name="T55" fmla="*/ 135 h 324"/>
                <a:gd name="T56" fmla="*/ 202 w 734"/>
                <a:gd name="T57" fmla="*/ 318 h 324"/>
                <a:gd name="T58" fmla="*/ 326 w 734"/>
                <a:gd name="T59" fmla="*/ 196 h 324"/>
                <a:gd name="T60" fmla="*/ 304 w 734"/>
                <a:gd name="T61" fmla="*/ 103 h 324"/>
                <a:gd name="T62" fmla="*/ 354 w 734"/>
                <a:gd name="T63" fmla="*/ 12 h 324"/>
                <a:gd name="T64" fmla="*/ 430 w 734"/>
                <a:gd name="T65" fmla="*/ 83 h 324"/>
                <a:gd name="T66" fmla="*/ 419 w 734"/>
                <a:gd name="T67" fmla="*/ 150 h 324"/>
                <a:gd name="T68" fmla="*/ 532 w 734"/>
                <a:gd name="T69" fmla="*/ 302 h 324"/>
                <a:gd name="T70" fmla="*/ 529 w 734"/>
                <a:gd name="T71" fmla="*/ 315 h 324"/>
                <a:gd name="T72" fmla="*/ 422 w 734"/>
                <a:gd name="T73" fmla="*/ 141 h 324"/>
                <a:gd name="T74" fmla="*/ 420 w 734"/>
                <a:gd name="T75" fmla="*/ 41 h 324"/>
                <a:gd name="T76" fmla="*/ 334 w 734"/>
                <a:gd name="T77" fmla="*/ 20 h 324"/>
                <a:gd name="T78" fmla="*/ 311 w 734"/>
                <a:gd name="T79" fmla="*/ 142 h 324"/>
                <a:gd name="T80" fmla="*/ 469 w 734"/>
                <a:gd name="T81" fmla="*/ 255 h 324"/>
                <a:gd name="T82" fmla="*/ 534 w 734"/>
                <a:gd name="T83" fmla="*/ 225 h 324"/>
                <a:gd name="T84" fmla="*/ 501 w 734"/>
                <a:gd name="T85" fmla="*/ 140 h 324"/>
                <a:gd name="T86" fmla="*/ 648 w 734"/>
                <a:gd name="T87" fmla="*/ 143 h 324"/>
                <a:gd name="T88" fmla="*/ 617 w 734"/>
                <a:gd name="T89" fmla="*/ 226 h 324"/>
                <a:gd name="T90" fmla="*/ 628 w 734"/>
                <a:gd name="T91" fmla="*/ 238 h 324"/>
                <a:gd name="T92" fmla="*/ 651 w 734"/>
                <a:gd name="T93" fmla="*/ 173 h 324"/>
                <a:gd name="T94" fmla="*/ 505 w 734"/>
                <a:gd name="T95" fmla="*/ 105 h 324"/>
                <a:gd name="T96" fmla="*/ 537 w 734"/>
                <a:gd name="T97" fmla="*/ 228 h 324"/>
                <a:gd name="T98" fmla="*/ 7 w 734"/>
                <a:gd name="T99" fmla="*/ 303 h 324"/>
                <a:gd name="T100" fmla="*/ 117 w 734"/>
                <a:gd name="T101" fmla="*/ 197 h 324"/>
                <a:gd name="T102" fmla="*/ 123 w 734"/>
                <a:gd name="T103" fmla="*/ 166 h 324"/>
                <a:gd name="T104" fmla="*/ 104 w 734"/>
                <a:gd name="T105" fmla="*/ 94 h 324"/>
                <a:gd name="T106" fmla="*/ 225 w 734"/>
                <a:gd name="T107" fmla="*/ 106 h 324"/>
                <a:gd name="T108" fmla="*/ 205 w 734"/>
                <a:gd name="T109" fmla="*/ 185 h 324"/>
                <a:gd name="T110" fmla="*/ 238 w 734"/>
                <a:gd name="T111" fmla="*/ 217 h 324"/>
                <a:gd name="T112" fmla="*/ 288 w 734"/>
                <a:gd name="T113" fmla="*/ 240 h 324"/>
                <a:gd name="T114" fmla="*/ 206 w 734"/>
                <a:gd name="T115" fmla="*/ 197 h 324"/>
                <a:gd name="T116" fmla="*/ 222 w 734"/>
                <a:gd name="T117" fmla="*/ 111 h 324"/>
                <a:gd name="T118" fmla="*/ 109 w 734"/>
                <a:gd name="T119" fmla="*/ 102 h 324"/>
                <a:gd name="T120" fmla="*/ 129 w 734"/>
                <a:gd name="T121" fmla="*/ 178 h 324"/>
                <a:gd name="T122" fmla="*/ 37 w 734"/>
                <a:gd name="T123" fmla="*/ 242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34" h="324">
                  <a:moveTo>
                    <a:pt x="199" y="324"/>
                  </a:moveTo>
                  <a:cubicBezTo>
                    <a:pt x="198" y="324"/>
                    <a:pt x="197" y="324"/>
                    <a:pt x="196" y="323"/>
                  </a:cubicBezTo>
                  <a:cubicBezTo>
                    <a:pt x="195" y="322"/>
                    <a:pt x="195" y="321"/>
                    <a:pt x="195" y="320"/>
                  </a:cubicBezTo>
                  <a:cubicBezTo>
                    <a:pt x="195" y="309"/>
                    <a:pt x="195" y="309"/>
                    <a:pt x="195" y="309"/>
                  </a:cubicBezTo>
                  <a:cubicBezTo>
                    <a:pt x="5" y="309"/>
                    <a:pt x="5" y="309"/>
                    <a:pt x="5" y="309"/>
                  </a:cubicBezTo>
                  <a:cubicBezTo>
                    <a:pt x="3" y="309"/>
                    <a:pt x="2" y="308"/>
                    <a:pt x="1" y="307"/>
                  </a:cubicBezTo>
                  <a:cubicBezTo>
                    <a:pt x="0" y="306"/>
                    <a:pt x="0" y="304"/>
                    <a:pt x="0" y="303"/>
                  </a:cubicBezTo>
                  <a:cubicBezTo>
                    <a:pt x="9" y="256"/>
                    <a:pt x="9" y="256"/>
                    <a:pt x="9" y="256"/>
                  </a:cubicBezTo>
                  <a:cubicBezTo>
                    <a:pt x="9" y="242"/>
                    <a:pt x="19" y="239"/>
                    <a:pt x="28" y="236"/>
                  </a:cubicBezTo>
                  <a:cubicBezTo>
                    <a:pt x="29" y="236"/>
                    <a:pt x="31" y="235"/>
                    <a:pt x="33" y="234"/>
                  </a:cubicBezTo>
                  <a:cubicBezTo>
                    <a:pt x="88" y="212"/>
                    <a:pt x="88" y="212"/>
                    <a:pt x="88" y="212"/>
                  </a:cubicBezTo>
                  <a:cubicBezTo>
                    <a:pt x="88" y="211"/>
                    <a:pt x="89" y="211"/>
                    <a:pt x="90" y="210"/>
                  </a:cubicBezTo>
                  <a:cubicBezTo>
                    <a:pt x="101" y="205"/>
                    <a:pt x="108" y="199"/>
                    <a:pt x="110" y="196"/>
                  </a:cubicBezTo>
                  <a:cubicBezTo>
                    <a:pt x="112" y="193"/>
                    <a:pt x="114" y="191"/>
                    <a:pt x="116" y="191"/>
                  </a:cubicBezTo>
                  <a:cubicBezTo>
                    <a:pt x="116" y="191"/>
                    <a:pt x="116" y="191"/>
                    <a:pt x="116" y="191"/>
                  </a:cubicBezTo>
                  <a:cubicBezTo>
                    <a:pt x="120" y="181"/>
                    <a:pt x="120" y="181"/>
                    <a:pt x="120" y="181"/>
                  </a:cubicBezTo>
                  <a:cubicBezTo>
                    <a:pt x="120" y="180"/>
                    <a:pt x="120" y="180"/>
                    <a:pt x="121" y="179"/>
                  </a:cubicBezTo>
                  <a:cubicBezTo>
                    <a:pt x="120" y="179"/>
                    <a:pt x="120" y="179"/>
                    <a:pt x="120" y="179"/>
                  </a:cubicBezTo>
                  <a:cubicBezTo>
                    <a:pt x="120" y="172"/>
                    <a:pt x="120" y="172"/>
                    <a:pt x="120" y="172"/>
                  </a:cubicBezTo>
                  <a:cubicBezTo>
                    <a:pt x="120" y="171"/>
                    <a:pt x="120" y="171"/>
                    <a:pt x="120" y="171"/>
                  </a:cubicBezTo>
                  <a:cubicBezTo>
                    <a:pt x="119" y="171"/>
                    <a:pt x="119" y="171"/>
                    <a:pt x="119" y="170"/>
                  </a:cubicBezTo>
                  <a:cubicBezTo>
                    <a:pt x="116" y="167"/>
                    <a:pt x="114" y="161"/>
                    <a:pt x="114" y="157"/>
                  </a:cubicBezTo>
                  <a:cubicBezTo>
                    <a:pt x="113" y="156"/>
                    <a:pt x="113" y="153"/>
                    <a:pt x="112" y="152"/>
                  </a:cubicBezTo>
                  <a:cubicBezTo>
                    <a:pt x="112" y="152"/>
                    <a:pt x="112" y="152"/>
                    <a:pt x="112" y="151"/>
                  </a:cubicBezTo>
                  <a:cubicBezTo>
                    <a:pt x="109" y="149"/>
                    <a:pt x="106" y="146"/>
                    <a:pt x="103" y="136"/>
                  </a:cubicBezTo>
                  <a:cubicBezTo>
                    <a:pt x="96" y="112"/>
                    <a:pt x="97" y="106"/>
                    <a:pt x="99" y="103"/>
                  </a:cubicBezTo>
                  <a:cubicBezTo>
                    <a:pt x="100" y="103"/>
                    <a:pt x="100" y="103"/>
                    <a:pt x="100" y="102"/>
                  </a:cubicBezTo>
                  <a:cubicBezTo>
                    <a:pt x="100" y="102"/>
                    <a:pt x="100" y="102"/>
                    <a:pt x="100" y="102"/>
                  </a:cubicBezTo>
                  <a:cubicBezTo>
                    <a:pt x="100" y="100"/>
                    <a:pt x="99" y="98"/>
                    <a:pt x="99" y="96"/>
                  </a:cubicBezTo>
                  <a:cubicBezTo>
                    <a:pt x="98" y="92"/>
                    <a:pt x="97" y="88"/>
                    <a:pt x="96" y="85"/>
                  </a:cubicBezTo>
                  <a:cubicBezTo>
                    <a:pt x="96" y="75"/>
                    <a:pt x="98" y="47"/>
                    <a:pt x="105" y="36"/>
                  </a:cubicBezTo>
                  <a:cubicBezTo>
                    <a:pt x="109" y="28"/>
                    <a:pt x="118" y="18"/>
                    <a:pt x="134" y="14"/>
                  </a:cubicBezTo>
                  <a:cubicBezTo>
                    <a:pt x="145" y="12"/>
                    <a:pt x="178" y="9"/>
                    <a:pt x="190" y="15"/>
                  </a:cubicBezTo>
                  <a:cubicBezTo>
                    <a:pt x="194" y="16"/>
                    <a:pt x="198" y="19"/>
                    <a:pt x="202" y="21"/>
                  </a:cubicBezTo>
                  <a:cubicBezTo>
                    <a:pt x="207" y="25"/>
                    <a:pt x="217" y="31"/>
                    <a:pt x="221" y="39"/>
                  </a:cubicBezTo>
                  <a:cubicBezTo>
                    <a:pt x="228" y="49"/>
                    <a:pt x="229" y="76"/>
                    <a:pt x="229" y="85"/>
                  </a:cubicBezTo>
                  <a:cubicBezTo>
                    <a:pt x="228" y="89"/>
                    <a:pt x="228" y="95"/>
                    <a:pt x="227" y="101"/>
                  </a:cubicBezTo>
                  <a:cubicBezTo>
                    <a:pt x="228" y="101"/>
                    <a:pt x="229" y="102"/>
                    <a:pt x="230" y="103"/>
                  </a:cubicBezTo>
                  <a:cubicBezTo>
                    <a:pt x="232" y="107"/>
                    <a:pt x="232" y="113"/>
                    <a:pt x="226" y="136"/>
                  </a:cubicBezTo>
                  <a:cubicBezTo>
                    <a:pt x="223" y="146"/>
                    <a:pt x="220" y="149"/>
                    <a:pt x="218" y="151"/>
                  </a:cubicBezTo>
                  <a:cubicBezTo>
                    <a:pt x="217" y="152"/>
                    <a:pt x="217" y="152"/>
                    <a:pt x="217" y="152"/>
                  </a:cubicBezTo>
                  <a:cubicBezTo>
                    <a:pt x="216" y="153"/>
                    <a:pt x="216" y="156"/>
                    <a:pt x="216" y="157"/>
                  </a:cubicBezTo>
                  <a:cubicBezTo>
                    <a:pt x="215" y="162"/>
                    <a:pt x="214" y="167"/>
                    <a:pt x="211" y="170"/>
                  </a:cubicBezTo>
                  <a:cubicBezTo>
                    <a:pt x="209" y="172"/>
                    <a:pt x="209" y="172"/>
                    <a:pt x="209" y="172"/>
                  </a:cubicBezTo>
                  <a:cubicBezTo>
                    <a:pt x="209" y="179"/>
                    <a:pt x="209" y="179"/>
                    <a:pt x="209" y="179"/>
                  </a:cubicBezTo>
                  <a:cubicBezTo>
                    <a:pt x="209" y="179"/>
                    <a:pt x="210" y="180"/>
                    <a:pt x="210" y="181"/>
                  </a:cubicBezTo>
                  <a:cubicBezTo>
                    <a:pt x="211" y="182"/>
                    <a:pt x="213" y="188"/>
                    <a:pt x="214" y="192"/>
                  </a:cubicBezTo>
                  <a:cubicBezTo>
                    <a:pt x="216" y="192"/>
                    <a:pt x="218" y="194"/>
                    <a:pt x="220" y="197"/>
                  </a:cubicBezTo>
                  <a:cubicBezTo>
                    <a:pt x="220" y="197"/>
                    <a:pt x="220" y="197"/>
                    <a:pt x="220" y="197"/>
                  </a:cubicBezTo>
                  <a:cubicBezTo>
                    <a:pt x="221" y="197"/>
                    <a:pt x="221" y="197"/>
                    <a:pt x="221" y="197"/>
                  </a:cubicBezTo>
                  <a:cubicBezTo>
                    <a:pt x="221" y="198"/>
                    <a:pt x="221" y="198"/>
                    <a:pt x="221" y="198"/>
                  </a:cubicBezTo>
                  <a:cubicBezTo>
                    <a:pt x="221" y="198"/>
                    <a:pt x="221" y="198"/>
                    <a:pt x="221" y="198"/>
                  </a:cubicBezTo>
                  <a:cubicBezTo>
                    <a:pt x="223" y="201"/>
                    <a:pt x="231" y="207"/>
                    <a:pt x="240" y="211"/>
                  </a:cubicBezTo>
                  <a:cubicBezTo>
                    <a:pt x="241" y="211"/>
                    <a:pt x="241" y="212"/>
                    <a:pt x="241" y="212"/>
                  </a:cubicBezTo>
                  <a:cubicBezTo>
                    <a:pt x="241" y="212"/>
                    <a:pt x="241" y="212"/>
                    <a:pt x="241" y="212"/>
                  </a:cubicBezTo>
                  <a:cubicBezTo>
                    <a:pt x="242" y="212"/>
                    <a:pt x="242" y="212"/>
                    <a:pt x="243" y="212"/>
                  </a:cubicBezTo>
                  <a:cubicBezTo>
                    <a:pt x="297" y="234"/>
                    <a:pt x="297" y="234"/>
                    <a:pt x="297" y="234"/>
                  </a:cubicBezTo>
                  <a:cubicBezTo>
                    <a:pt x="298" y="234"/>
                    <a:pt x="298" y="234"/>
                    <a:pt x="299" y="235"/>
                  </a:cubicBezTo>
                  <a:cubicBezTo>
                    <a:pt x="299" y="235"/>
                    <a:pt x="299" y="235"/>
                    <a:pt x="299" y="235"/>
                  </a:cubicBezTo>
                  <a:cubicBezTo>
                    <a:pt x="299" y="235"/>
                    <a:pt x="299" y="235"/>
                    <a:pt x="299" y="235"/>
                  </a:cubicBezTo>
                  <a:cubicBezTo>
                    <a:pt x="306" y="231"/>
                    <a:pt x="310" y="224"/>
                    <a:pt x="308" y="216"/>
                  </a:cubicBezTo>
                  <a:cubicBezTo>
                    <a:pt x="308" y="216"/>
                    <a:pt x="308" y="215"/>
                    <a:pt x="308" y="214"/>
                  </a:cubicBezTo>
                  <a:cubicBezTo>
                    <a:pt x="308" y="213"/>
                    <a:pt x="308" y="213"/>
                    <a:pt x="308" y="213"/>
                  </a:cubicBezTo>
                  <a:cubicBezTo>
                    <a:pt x="307" y="212"/>
                    <a:pt x="308" y="210"/>
                    <a:pt x="310" y="209"/>
                  </a:cubicBezTo>
                  <a:cubicBezTo>
                    <a:pt x="311" y="208"/>
                    <a:pt x="311" y="208"/>
                    <a:pt x="313" y="208"/>
                  </a:cubicBezTo>
                  <a:cubicBezTo>
                    <a:pt x="318" y="207"/>
                    <a:pt x="320" y="205"/>
                    <a:pt x="320" y="196"/>
                  </a:cubicBezTo>
                  <a:cubicBezTo>
                    <a:pt x="320" y="188"/>
                    <a:pt x="319" y="181"/>
                    <a:pt x="316" y="174"/>
                  </a:cubicBezTo>
                  <a:cubicBezTo>
                    <a:pt x="313" y="169"/>
                    <a:pt x="312" y="164"/>
                    <a:pt x="310" y="160"/>
                  </a:cubicBezTo>
                  <a:cubicBezTo>
                    <a:pt x="309" y="157"/>
                    <a:pt x="309" y="155"/>
                    <a:pt x="308" y="152"/>
                  </a:cubicBezTo>
                  <a:cubicBezTo>
                    <a:pt x="308" y="152"/>
                    <a:pt x="307" y="151"/>
                    <a:pt x="307" y="151"/>
                  </a:cubicBezTo>
                  <a:cubicBezTo>
                    <a:pt x="306" y="150"/>
                    <a:pt x="306" y="150"/>
                    <a:pt x="305" y="149"/>
                  </a:cubicBezTo>
                  <a:cubicBezTo>
                    <a:pt x="305" y="149"/>
                    <a:pt x="305" y="149"/>
                    <a:pt x="304" y="148"/>
                  </a:cubicBezTo>
                  <a:cubicBezTo>
                    <a:pt x="303" y="147"/>
                    <a:pt x="302" y="145"/>
                    <a:pt x="301" y="143"/>
                  </a:cubicBezTo>
                  <a:cubicBezTo>
                    <a:pt x="298" y="131"/>
                    <a:pt x="296" y="121"/>
                    <a:pt x="294" y="112"/>
                  </a:cubicBezTo>
                  <a:cubicBezTo>
                    <a:pt x="293" y="108"/>
                    <a:pt x="293" y="105"/>
                    <a:pt x="295" y="102"/>
                  </a:cubicBezTo>
                  <a:cubicBezTo>
                    <a:pt x="296" y="101"/>
                    <a:pt x="297" y="101"/>
                    <a:pt x="298" y="100"/>
                  </a:cubicBezTo>
                  <a:cubicBezTo>
                    <a:pt x="297" y="92"/>
                    <a:pt x="297" y="92"/>
                    <a:pt x="297" y="92"/>
                  </a:cubicBezTo>
                  <a:cubicBezTo>
                    <a:pt x="296" y="82"/>
                    <a:pt x="295" y="72"/>
                    <a:pt x="295" y="62"/>
                  </a:cubicBezTo>
                  <a:cubicBezTo>
                    <a:pt x="294" y="58"/>
                    <a:pt x="295" y="54"/>
                    <a:pt x="295" y="51"/>
                  </a:cubicBezTo>
                  <a:cubicBezTo>
                    <a:pt x="297" y="44"/>
                    <a:pt x="301" y="39"/>
                    <a:pt x="308" y="37"/>
                  </a:cubicBezTo>
                  <a:cubicBezTo>
                    <a:pt x="310" y="36"/>
                    <a:pt x="311" y="35"/>
                    <a:pt x="311" y="33"/>
                  </a:cubicBezTo>
                  <a:cubicBezTo>
                    <a:pt x="313" y="21"/>
                    <a:pt x="320" y="14"/>
                    <a:pt x="332" y="11"/>
                  </a:cubicBezTo>
                  <a:cubicBezTo>
                    <a:pt x="336" y="11"/>
                    <a:pt x="336" y="11"/>
                    <a:pt x="336" y="11"/>
                  </a:cubicBezTo>
                  <a:cubicBezTo>
                    <a:pt x="335" y="10"/>
                    <a:pt x="335" y="9"/>
                    <a:pt x="336" y="8"/>
                  </a:cubicBezTo>
                  <a:cubicBezTo>
                    <a:pt x="336" y="6"/>
                    <a:pt x="339" y="5"/>
                    <a:pt x="341" y="5"/>
                  </a:cubicBezTo>
                  <a:cubicBezTo>
                    <a:pt x="341" y="5"/>
                    <a:pt x="341" y="5"/>
                    <a:pt x="341" y="5"/>
                  </a:cubicBezTo>
                  <a:cubicBezTo>
                    <a:pt x="341" y="4"/>
                    <a:pt x="342" y="3"/>
                    <a:pt x="343" y="2"/>
                  </a:cubicBezTo>
                  <a:cubicBezTo>
                    <a:pt x="344" y="2"/>
                    <a:pt x="344" y="2"/>
                    <a:pt x="345" y="1"/>
                  </a:cubicBezTo>
                  <a:cubicBezTo>
                    <a:pt x="346" y="1"/>
                    <a:pt x="348" y="0"/>
                    <a:pt x="350" y="1"/>
                  </a:cubicBezTo>
                  <a:cubicBezTo>
                    <a:pt x="358" y="6"/>
                    <a:pt x="367" y="6"/>
                    <a:pt x="376" y="7"/>
                  </a:cubicBezTo>
                  <a:cubicBezTo>
                    <a:pt x="380" y="8"/>
                    <a:pt x="384" y="8"/>
                    <a:pt x="388" y="9"/>
                  </a:cubicBezTo>
                  <a:cubicBezTo>
                    <a:pt x="401" y="11"/>
                    <a:pt x="411" y="15"/>
                    <a:pt x="419" y="23"/>
                  </a:cubicBezTo>
                  <a:cubicBezTo>
                    <a:pt x="421" y="25"/>
                    <a:pt x="422" y="27"/>
                    <a:pt x="423" y="30"/>
                  </a:cubicBezTo>
                  <a:cubicBezTo>
                    <a:pt x="423" y="30"/>
                    <a:pt x="424" y="31"/>
                    <a:pt x="424" y="32"/>
                  </a:cubicBezTo>
                  <a:cubicBezTo>
                    <a:pt x="424" y="32"/>
                    <a:pt x="425" y="33"/>
                    <a:pt x="425" y="33"/>
                  </a:cubicBezTo>
                  <a:cubicBezTo>
                    <a:pt x="438" y="40"/>
                    <a:pt x="438" y="53"/>
                    <a:pt x="438" y="62"/>
                  </a:cubicBezTo>
                  <a:cubicBezTo>
                    <a:pt x="438" y="69"/>
                    <a:pt x="437" y="77"/>
                    <a:pt x="436" y="84"/>
                  </a:cubicBezTo>
                  <a:cubicBezTo>
                    <a:pt x="436" y="87"/>
                    <a:pt x="436" y="90"/>
                    <a:pt x="435" y="93"/>
                  </a:cubicBezTo>
                  <a:cubicBezTo>
                    <a:pt x="435" y="95"/>
                    <a:pt x="435" y="97"/>
                    <a:pt x="435" y="100"/>
                  </a:cubicBezTo>
                  <a:cubicBezTo>
                    <a:pt x="435" y="100"/>
                    <a:pt x="435" y="100"/>
                    <a:pt x="435" y="100"/>
                  </a:cubicBezTo>
                  <a:cubicBezTo>
                    <a:pt x="436" y="101"/>
                    <a:pt x="437" y="101"/>
                    <a:pt x="437" y="102"/>
                  </a:cubicBezTo>
                  <a:cubicBezTo>
                    <a:pt x="439" y="104"/>
                    <a:pt x="440" y="107"/>
                    <a:pt x="439" y="111"/>
                  </a:cubicBezTo>
                  <a:cubicBezTo>
                    <a:pt x="437" y="121"/>
                    <a:pt x="435" y="132"/>
                    <a:pt x="432" y="142"/>
                  </a:cubicBezTo>
                  <a:cubicBezTo>
                    <a:pt x="431" y="145"/>
                    <a:pt x="429" y="147"/>
                    <a:pt x="428" y="148"/>
                  </a:cubicBezTo>
                  <a:cubicBezTo>
                    <a:pt x="427" y="149"/>
                    <a:pt x="427" y="149"/>
                    <a:pt x="426" y="149"/>
                  </a:cubicBezTo>
                  <a:cubicBezTo>
                    <a:pt x="426" y="150"/>
                    <a:pt x="425" y="151"/>
                    <a:pt x="425" y="152"/>
                  </a:cubicBezTo>
                  <a:cubicBezTo>
                    <a:pt x="421" y="162"/>
                    <a:pt x="417" y="172"/>
                    <a:pt x="413" y="182"/>
                  </a:cubicBezTo>
                  <a:cubicBezTo>
                    <a:pt x="413" y="183"/>
                    <a:pt x="413" y="184"/>
                    <a:pt x="413" y="185"/>
                  </a:cubicBezTo>
                  <a:cubicBezTo>
                    <a:pt x="413" y="187"/>
                    <a:pt x="413" y="189"/>
                    <a:pt x="413" y="191"/>
                  </a:cubicBezTo>
                  <a:cubicBezTo>
                    <a:pt x="413" y="193"/>
                    <a:pt x="413" y="196"/>
                    <a:pt x="413" y="199"/>
                  </a:cubicBezTo>
                  <a:cubicBezTo>
                    <a:pt x="413" y="205"/>
                    <a:pt x="414" y="206"/>
                    <a:pt x="418" y="207"/>
                  </a:cubicBezTo>
                  <a:cubicBezTo>
                    <a:pt x="423" y="208"/>
                    <a:pt x="425" y="211"/>
                    <a:pt x="424" y="217"/>
                  </a:cubicBezTo>
                  <a:cubicBezTo>
                    <a:pt x="423" y="225"/>
                    <a:pt x="427" y="232"/>
                    <a:pt x="435" y="235"/>
                  </a:cubicBezTo>
                  <a:cubicBezTo>
                    <a:pt x="459" y="247"/>
                    <a:pt x="459" y="247"/>
                    <a:pt x="459" y="247"/>
                  </a:cubicBezTo>
                  <a:cubicBezTo>
                    <a:pt x="462" y="245"/>
                    <a:pt x="466" y="245"/>
                    <a:pt x="469" y="244"/>
                  </a:cubicBezTo>
                  <a:cubicBezTo>
                    <a:pt x="477" y="244"/>
                    <a:pt x="477" y="244"/>
                    <a:pt x="477" y="244"/>
                  </a:cubicBezTo>
                  <a:cubicBezTo>
                    <a:pt x="479" y="244"/>
                    <a:pt x="500" y="239"/>
                    <a:pt x="516" y="231"/>
                  </a:cubicBezTo>
                  <a:cubicBezTo>
                    <a:pt x="518" y="227"/>
                    <a:pt x="522" y="220"/>
                    <a:pt x="532" y="220"/>
                  </a:cubicBezTo>
                  <a:cubicBezTo>
                    <a:pt x="533" y="218"/>
                    <a:pt x="535" y="216"/>
                    <a:pt x="535" y="214"/>
                  </a:cubicBezTo>
                  <a:cubicBezTo>
                    <a:pt x="532" y="214"/>
                    <a:pt x="532" y="214"/>
                    <a:pt x="532" y="214"/>
                  </a:cubicBezTo>
                  <a:cubicBezTo>
                    <a:pt x="512" y="218"/>
                    <a:pt x="491" y="203"/>
                    <a:pt x="491" y="203"/>
                  </a:cubicBezTo>
                  <a:cubicBezTo>
                    <a:pt x="483" y="197"/>
                    <a:pt x="483" y="197"/>
                    <a:pt x="483" y="197"/>
                  </a:cubicBezTo>
                  <a:cubicBezTo>
                    <a:pt x="492" y="195"/>
                    <a:pt x="492" y="195"/>
                    <a:pt x="492" y="195"/>
                  </a:cubicBezTo>
                  <a:cubicBezTo>
                    <a:pt x="493" y="194"/>
                    <a:pt x="494" y="194"/>
                    <a:pt x="495" y="193"/>
                  </a:cubicBezTo>
                  <a:cubicBezTo>
                    <a:pt x="496" y="191"/>
                    <a:pt x="494" y="184"/>
                    <a:pt x="491" y="176"/>
                  </a:cubicBezTo>
                  <a:cubicBezTo>
                    <a:pt x="490" y="175"/>
                    <a:pt x="490" y="175"/>
                    <a:pt x="490" y="175"/>
                  </a:cubicBezTo>
                  <a:cubicBezTo>
                    <a:pt x="486" y="163"/>
                    <a:pt x="491" y="150"/>
                    <a:pt x="495" y="143"/>
                  </a:cubicBezTo>
                  <a:cubicBezTo>
                    <a:pt x="494" y="143"/>
                    <a:pt x="493" y="142"/>
                    <a:pt x="492" y="141"/>
                  </a:cubicBezTo>
                  <a:cubicBezTo>
                    <a:pt x="488" y="133"/>
                    <a:pt x="490" y="117"/>
                    <a:pt x="497" y="102"/>
                  </a:cubicBezTo>
                  <a:cubicBezTo>
                    <a:pt x="504" y="85"/>
                    <a:pt x="510" y="55"/>
                    <a:pt x="511" y="52"/>
                  </a:cubicBezTo>
                  <a:cubicBezTo>
                    <a:pt x="511" y="51"/>
                    <a:pt x="511" y="51"/>
                    <a:pt x="511" y="51"/>
                  </a:cubicBezTo>
                  <a:cubicBezTo>
                    <a:pt x="529" y="5"/>
                    <a:pt x="565" y="7"/>
                    <a:pt x="566" y="8"/>
                  </a:cubicBezTo>
                  <a:cubicBezTo>
                    <a:pt x="581" y="8"/>
                    <a:pt x="581" y="8"/>
                    <a:pt x="581" y="8"/>
                  </a:cubicBezTo>
                  <a:cubicBezTo>
                    <a:pt x="584" y="8"/>
                    <a:pt x="584" y="8"/>
                    <a:pt x="584" y="8"/>
                  </a:cubicBezTo>
                  <a:cubicBezTo>
                    <a:pt x="586" y="7"/>
                    <a:pt x="622" y="6"/>
                    <a:pt x="639" y="51"/>
                  </a:cubicBezTo>
                  <a:cubicBezTo>
                    <a:pt x="639" y="52"/>
                    <a:pt x="639" y="52"/>
                    <a:pt x="639" y="52"/>
                  </a:cubicBezTo>
                  <a:cubicBezTo>
                    <a:pt x="640" y="55"/>
                    <a:pt x="646" y="85"/>
                    <a:pt x="653" y="102"/>
                  </a:cubicBezTo>
                  <a:cubicBezTo>
                    <a:pt x="660" y="117"/>
                    <a:pt x="662" y="133"/>
                    <a:pt x="658" y="141"/>
                  </a:cubicBezTo>
                  <a:cubicBezTo>
                    <a:pt x="657" y="142"/>
                    <a:pt x="656" y="143"/>
                    <a:pt x="656" y="143"/>
                  </a:cubicBezTo>
                  <a:cubicBezTo>
                    <a:pt x="659" y="150"/>
                    <a:pt x="664" y="163"/>
                    <a:pt x="660" y="175"/>
                  </a:cubicBezTo>
                  <a:cubicBezTo>
                    <a:pt x="660" y="176"/>
                    <a:pt x="660" y="176"/>
                    <a:pt x="660" y="176"/>
                  </a:cubicBezTo>
                  <a:cubicBezTo>
                    <a:pt x="657" y="184"/>
                    <a:pt x="654" y="191"/>
                    <a:pt x="655" y="193"/>
                  </a:cubicBezTo>
                  <a:cubicBezTo>
                    <a:pt x="656" y="194"/>
                    <a:pt x="657" y="194"/>
                    <a:pt x="658" y="195"/>
                  </a:cubicBezTo>
                  <a:cubicBezTo>
                    <a:pt x="667" y="197"/>
                    <a:pt x="667" y="197"/>
                    <a:pt x="667" y="197"/>
                  </a:cubicBezTo>
                  <a:cubicBezTo>
                    <a:pt x="660" y="203"/>
                    <a:pt x="660" y="203"/>
                    <a:pt x="660" y="203"/>
                  </a:cubicBezTo>
                  <a:cubicBezTo>
                    <a:pt x="659" y="203"/>
                    <a:pt x="638" y="218"/>
                    <a:pt x="618" y="214"/>
                  </a:cubicBezTo>
                  <a:cubicBezTo>
                    <a:pt x="615" y="214"/>
                    <a:pt x="615" y="214"/>
                    <a:pt x="615" y="214"/>
                  </a:cubicBezTo>
                  <a:cubicBezTo>
                    <a:pt x="616" y="216"/>
                    <a:pt x="617" y="218"/>
                    <a:pt x="619" y="220"/>
                  </a:cubicBezTo>
                  <a:cubicBezTo>
                    <a:pt x="629" y="220"/>
                    <a:pt x="633" y="228"/>
                    <a:pt x="634" y="231"/>
                  </a:cubicBezTo>
                  <a:cubicBezTo>
                    <a:pt x="650" y="239"/>
                    <a:pt x="671" y="244"/>
                    <a:pt x="673" y="244"/>
                  </a:cubicBezTo>
                  <a:cubicBezTo>
                    <a:pt x="681" y="244"/>
                    <a:pt x="681" y="244"/>
                    <a:pt x="681" y="244"/>
                  </a:cubicBezTo>
                  <a:cubicBezTo>
                    <a:pt x="734" y="251"/>
                    <a:pt x="731" y="304"/>
                    <a:pt x="731" y="304"/>
                  </a:cubicBezTo>
                  <a:cubicBezTo>
                    <a:pt x="731" y="309"/>
                    <a:pt x="731" y="309"/>
                    <a:pt x="731" y="309"/>
                  </a:cubicBezTo>
                  <a:cubicBezTo>
                    <a:pt x="538" y="309"/>
                    <a:pt x="538" y="309"/>
                    <a:pt x="538" y="309"/>
                  </a:cubicBezTo>
                  <a:cubicBezTo>
                    <a:pt x="538" y="320"/>
                    <a:pt x="538" y="320"/>
                    <a:pt x="538" y="320"/>
                  </a:cubicBezTo>
                  <a:cubicBezTo>
                    <a:pt x="538" y="322"/>
                    <a:pt x="536" y="324"/>
                    <a:pt x="533" y="324"/>
                  </a:cubicBezTo>
                  <a:lnTo>
                    <a:pt x="199" y="324"/>
                  </a:lnTo>
                  <a:close/>
                  <a:moveTo>
                    <a:pt x="118" y="194"/>
                  </a:moveTo>
                  <a:cubicBezTo>
                    <a:pt x="117" y="194"/>
                    <a:pt x="117" y="194"/>
                    <a:pt x="117" y="194"/>
                  </a:cubicBezTo>
                  <a:cubicBezTo>
                    <a:pt x="115" y="194"/>
                    <a:pt x="114" y="196"/>
                    <a:pt x="112" y="198"/>
                  </a:cubicBezTo>
                  <a:cubicBezTo>
                    <a:pt x="110" y="202"/>
                    <a:pt x="102" y="208"/>
                    <a:pt x="91" y="213"/>
                  </a:cubicBezTo>
                  <a:cubicBezTo>
                    <a:pt x="91" y="213"/>
                    <a:pt x="90" y="213"/>
                    <a:pt x="90" y="214"/>
                  </a:cubicBezTo>
                  <a:cubicBezTo>
                    <a:pt x="90" y="214"/>
                    <a:pt x="90" y="214"/>
                    <a:pt x="90" y="214"/>
                  </a:cubicBezTo>
                  <a:cubicBezTo>
                    <a:pt x="88" y="215"/>
                    <a:pt x="88" y="215"/>
                    <a:pt x="88" y="215"/>
                  </a:cubicBezTo>
                  <a:cubicBezTo>
                    <a:pt x="34" y="237"/>
                    <a:pt x="34" y="237"/>
                    <a:pt x="34" y="237"/>
                  </a:cubicBezTo>
                  <a:cubicBezTo>
                    <a:pt x="32" y="238"/>
                    <a:pt x="30" y="238"/>
                    <a:pt x="29" y="239"/>
                  </a:cubicBezTo>
                  <a:cubicBezTo>
                    <a:pt x="20" y="242"/>
                    <a:pt x="12" y="245"/>
                    <a:pt x="12" y="257"/>
                  </a:cubicBezTo>
                  <a:cubicBezTo>
                    <a:pt x="3" y="304"/>
                    <a:pt x="3" y="304"/>
                    <a:pt x="3" y="304"/>
                  </a:cubicBezTo>
                  <a:cubicBezTo>
                    <a:pt x="3" y="304"/>
                    <a:pt x="3" y="305"/>
                    <a:pt x="4" y="305"/>
                  </a:cubicBezTo>
                  <a:cubicBezTo>
                    <a:pt x="4" y="305"/>
                    <a:pt x="4" y="306"/>
                    <a:pt x="5" y="306"/>
                  </a:cubicBezTo>
                  <a:cubicBezTo>
                    <a:pt x="198" y="306"/>
                    <a:pt x="198" y="306"/>
                    <a:pt x="198" y="306"/>
                  </a:cubicBezTo>
                  <a:cubicBezTo>
                    <a:pt x="198" y="320"/>
                    <a:pt x="198" y="320"/>
                    <a:pt x="198" y="320"/>
                  </a:cubicBezTo>
                  <a:cubicBezTo>
                    <a:pt x="198" y="320"/>
                    <a:pt x="198" y="320"/>
                    <a:pt x="198" y="321"/>
                  </a:cubicBezTo>
                  <a:cubicBezTo>
                    <a:pt x="198" y="321"/>
                    <a:pt x="199" y="321"/>
                    <a:pt x="199" y="321"/>
                  </a:cubicBezTo>
                  <a:cubicBezTo>
                    <a:pt x="533" y="321"/>
                    <a:pt x="533" y="321"/>
                    <a:pt x="533" y="321"/>
                  </a:cubicBezTo>
                  <a:cubicBezTo>
                    <a:pt x="534" y="321"/>
                    <a:pt x="535" y="321"/>
                    <a:pt x="535" y="320"/>
                  </a:cubicBezTo>
                  <a:cubicBezTo>
                    <a:pt x="535" y="306"/>
                    <a:pt x="535" y="306"/>
                    <a:pt x="535" y="306"/>
                  </a:cubicBezTo>
                  <a:cubicBezTo>
                    <a:pt x="728" y="306"/>
                    <a:pt x="728" y="306"/>
                    <a:pt x="728" y="306"/>
                  </a:cubicBezTo>
                  <a:cubicBezTo>
                    <a:pt x="728" y="304"/>
                    <a:pt x="728" y="304"/>
                    <a:pt x="728" y="304"/>
                  </a:cubicBezTo>
                  <a:cubicBezTo>
                    <a:pt x="728" y="304"/>
                    <a:pt x="730" y="254"/>
                    <a:pt x="681" y="247"/>
                  </a:cubicBezTo>
                  <a:cubicBezTo>
                    <a:pt x="673" y="247"/>
                    <a:pt x="673" y="247"/>
                    <a:pt x="673" y="247"/>
                  </a:cubicBezTo>
                  <a:cubicBezTo>
                    <a:pt x="670" y="246"/>
                    <a:pt x="649" y="242"/>
                    <a:pt x="632" y="233"/>
                  </a:cubicBezTo>
                  <a:cubicBezTo>
                    <a:pt x="632" y="233"/>
                    <a:pt x="632" y="233"/>
                    <a:pt x="632" y="233"/>
                  </a:cubicBezTo>
                  <a:cubicBezTo>
                    <a:pt x="631" y="232"/>
                    <a:pt x="631" y="232"/>
                    <a:pt x="631" y="232"/>
                  </a:cubicBezTo>
                  <a:cubicBezTo>
                    <a:pt x="631" y="231"/>
                    <a:pt x="627" y="223"/>
                    <a:pt x="618" y="223"/>
                  </a:cubicBezTo>
                  <a:cubicBezTo>
                    <a:pt x="617" y="223"/>
                    <a:pt x="617" y="223"/>
                    <a:pt x="617" y="223"/>
                  </a:cubicBezTo>
                  <a:cubicBezTo>
                    <a:pt x="617" y="222"/>
                    <a:pt x="617" y="222"/>
                    <a:pt x="617" y="222"/>
                  </a:cubicBezTo>
                  <a:cubicBezTo>
                    <a:pt x="614" y="220"/>
                    <a:pt x="613" y="217"/>
                    <a:pt x="612" y="214"/>
                  </a:cubicBezTo>
                  <a:cubicBezTo>
                    <a:pt x="612" y="214"/>
                    <a:pt x="612" y="214"/>
                    <a:pt x="612" y="214"/>
                  </a:cubicBezTo>
                  <a:cubicBezTo>
                    <a:pt x="612" y="211"/>
                    <a:pt x="612" y="211"/>
                    <a:pt x="612" y="211"/>
                  </a:cubicBezTo>
                  <a:cubicBezTo>
                    <a:pt x="619" y="211"/>
                    <a:pt x="619" y="211"/>
                    <a:pt x="619" y="211"/>
                  </a:cubicBezTo>
                  <a:cubicBezTo>
                    <a:pt x="638" y="215"/>
                    <a:pt x="657" y="201"/>
                    <a:pt x="658" y="200"/>
                  </a:cubicBezTo>
                  <a:cubicBezTo>
                    <a:pt x="660" y="199"/>
                    <a:pt x="660" y="199"/>
                    <a:pt x="660" y="199"/>
                  </a:cubicBezTo>
                  <a:cubicBezTo>
                    <a:pt x="657" y="198"/>
                    <a:pt x="657" y="198"/>
                    <a:pt x="657" y="198"/>
                  </a:cubicBezTo>
                  <a:cubicBezTo>
                    <a:pt x="654" y="197"/>
                    <a:pt x="653" y="195"/>
                    <a:pt x="653" y="194"/>
                  </a:cubicBezTo>
                  <a:cubicBezTo>
                    <a:pt x="651" y="191"/>
                    <a:pt x="653" y="185"/>
                    <a:pt x="657" y="175"/>
                  </a:cubicBezTo>
                  <a:cubicBezTo>
                    <a:pt x="657" y="174"/>
                    <a:pt x="657" y="174"/>
                    <a:pt x="657" y="174"/>
                  </a:cubicBezTo>
                  <a:cubicBezTo>
                    <a:pt x="661" y="162"/>
                    <a:pt x="655" y="149"/>
                    <a:pt x="652" y="144"/>
                  </a:cubicBezTo>
                  <a:cubicBezTo>
                    <a:pt x="652" y="143"/>
                    <a:pt x="652" y="143"/>
                    <a:pt x="652" y="143"/>
                  </a:cubicBezTo>
                  <a:cubicBezTo>
                    <a:pt x="653" y="142"/>
                    <a:pt x="653" y="142"/>
                    <a:pt x="653" y="142"/>
                  </a:cubicBezTo>
                  <a:cubicBezTo>
                    <a:pt x="654" y="141"/>
                    <a:pt x="654" y="140"/>
                    <a:pt x="655" y="139"/>
                  </a:cubicBezTo>
                  <a:cubicBezTo>
                    <a:pt x="659" y="132"/>
                    <a:pt x="657" y="117"/>
                    <a:pt x="651" y="103"/>
                  </a:cubicBezTo>
                  <a:cubicBezTo>
                    <a:pt x="643" y="86"/>
                    <a:pt x="637" y="56"/>
                    <a:pt x="636" y="53"/>
                  </a:cubicBezTo>
                  <a:cubicBezTo>
                    <a:pt x="636" y="52"/>
                    <a:pt x="636" y="52"/>
                    <a:pt x="636" y="52"/>
                  </a:cubicBezTo>
                  <a:cubicBezTo>
                    <a:pt x="620" y="9"/>
                    <a:pt x="586" y="10"/>
                    <a:pt x="584" y="11"/>
                  </a:cubicBezTo>
                  <a:cubicBezTo>
                    <a:pt x="584" y="11"/>
                    <a:pt x="584" y="11"/>
                    <a:pt x="584" y="11"/>
                  </a:cubicBezTo>
                  <a:cubicBezTo>
                    <a:pt x="584" y="11"/>
                    <a:pt x="584" y="11"/>
                    <a:pt x="584" y="11"/>
                  </a:cubicBezTo>
                  <a:cubicBezTo>
                    <a:pt x="581" y="11"/>
                    <a:pt x="581" y="11"/>
                    <a:pt x="581" y="11"/>
                  </a:cubicBezTo>
                  <a:cubicBezTo>
                    <a:pt x="566" y="11"/>
                    <a:pt x="566" y="11"/>
                    <a:pt x="566" y="11"/>
                  </a:cubicBezTo>
                  <a:cubicBezTo>
                    <a:pt x="565" y="10"/>
                    <a:pt x="531" y="9"/>
                    <a:pt x="514" y="52"/>
                  </a:cubicBezTo>
                  <a:cubicBezTo>
                    <a:pt x="514" y="53"/>
                    <a:pt x="514" y="53"/>
                    <a:pt x="514" y="53"/>
                  </a:cubicBezTo>
                  <a:cubicBezTo>
                    <a:pt x="513" y="56"/>
                    <a:pt x="507" y="86"/>
                    <a:pt x="500" y="103"/>
                  </a:cubicBezTo>
                  <a:cubicBezTo>
                    <a:pt x="493" y="117"/>
                    <a:pt x="491" y="132"/>
                    <a:pt x="495" y="139"/>
                  </a:cubicBezTo>
                  <a:cubicBezTo>
                    <a:pt x="496" y="140"/>
                    <a:pt x="497" y="141"/>
                    <a:pt x="497" y="142"/>
                  </a:cubicBezTo>
                  <a:cubicBezTo>
                    <a:pt x="498" y="143"/>
                    <a:pt x="498" y="143"/>
                    <a:pt x="498" y="143"/>
                  </a:cubicBezTo>
                  <a:cubicBezTo>
                    <a:pt x="498" y="144"/>
                    <a:pt x="498" y="144"/>
                    <a:pt x="498" y="144"/>
                  </a:cubicBezTo>
                  <a:cubicBezTo>
                    <a:pt x="495" y="149"/>
                    <a:pt x="489" y="162"/>
                    <a:pt x="493" y="174"/>
                  </a:cubicBezTo>
                  <a:cubicBezTo>
                    <a:pt x="493" y="175"/>
                    <a:pt x="493" y="175"/>
                    <a:pt x="493" y="175"/>
                  </a:cubicBezTo>
                  <a:cubicBezTo>
                    <a:pt x="497" y="185"/>
                    <a:pt x="499" y="191"/>
                    <a:pt x="498" y="194"/>
                  </a:cubicBezTo>
                  <a:cubicBezTo>
                    <a:pt x="497" y="195"/>
                    <a:pt x="496" y="197"/>
                    <a:pt x="493" y="198"/>
                  </a:cubicBezTo>
                  <a:cubicBezTo>
                    <a:pt x="490" y="199"/>
                    <a:pt x="490" y="199"/>
                    <a:pt x="490" y="199"/>
                  </a:cubicBezTo>
                  <a:cubicBezTo>
                    <a:pt x="492" y="200"/>
                    <a:pt x="492" y="200"/>
                    <a:pt x="492" y="200"/>
                  </a:cubicBezTo>
                  <a:cubicBezTo>
                    <a:pt x="493" y="201"/>
                    <a:pt x="512" y="215"/>
                    <a:pt x="531" y="212"/>
                  </a:cubicBezTo>
                  <a:cubicBezTo>
                    <a:pt x="539" y="211"/>
                    <a:pt x="539" y="211"/>
                    <a:pt x="539" y="211"/>
                  </a:cubicBezTo>
                  <a:cubicBezTo>
                    <a:pt x="538" y="214"/>
                    <a:pt x="538" y="214"/>
                    <a:pt x="538" y="214"/>
                  </a:cubicBezTo>
                  <a:cubicBezTo>
                    <a:pt x="538" y="217"/>
                    <a:pt x="536" y="220"/>
                    <a:pt x="533" y="222"/>
                  </a:cubicBezTo>
                  <a:cubicBezTo>
                    <a:pt x="533" y="223"/>
                    <a:pt x="533" y="223"/>
                    <a:pt x="533" y="223"/>
                  </a:cubicBezTo>
                  <a:cubicBezTo>
                    <a:pt x="532" y="223"/>
                    <a:pt x="532" y="223"/>
                    <a:pt x="532" y="223"/>
                  </a:cubicBezTo>
                  <a:cubicBezTo>
                    <a:pt x="524" y="223"/>
                    <a:pt x="520" y="229"/>
                    <a:pt x="519" y="232"/>
                  </a:cubicBezTo>
                  <a:cubicBezTo>
                    <a:pt x="519" y="233"/>
                    <a:pt x="519" y="233"/>
                    <a:pt x="519" y="233"/>
                  </a:cubicBezTo>
                  <a:cubicBezTo>
                    <a:pt x="518" y="233"/>
                    <a:pt x="518" y="233"/>
                    <a:pt x="518" y="233"/>
                  </a:cubicBezTo>
                  <a:cubicBezTo>
                    <a:pt x="501" y="242"/>
                    <a:pt x="480" y="246"/>
                    <a:pt x="478" y="247"/>
                  </a:cubicBezTo>
                  <a:cubicBezTo>
                    <a:pt x="469" y="247"/>
                    <a:pt x="469" y="247"/>
                    <a:pt x="469" y="247"/>
                  </a:cubicBezTo>
                  <a:cubicBezTo>
                    <a:pt x="466" y="248"/>
                    <a:pt x="463" y="248"/>
                    <a:pt x="459" y="250"/>
                  </a:cubicBezTo>
                  <a:cubicBezTo>
                    <a:pt x="459" y="250"/>
                    <a:pt x="459" y="250"/>
                    <a:pt x="459" y="250"/>
                  </a:cubicBezTo>
                  <a:cubicBezTo>
                    <a:pt x="433" y="238"/>
                    <a:pt x="433" y="238"/>
                    <a:pt x="433" y="238"/>
                  </a:cubicBezTo>
                  <a:cubicBezTo>
                    <a:pt x="424" y="234"/>
                    <a:pt x="420" y="226"/>
                    <a:pt x="422" y="216"/>
                  </a:cubicBezTo>
                  <a:cubicBezTo>
                    <a:pt x="422" y="213"/>
                    <a:pt x="421" y="210"/>
                    <a:pt x="418" y="210"/>
                  </a:cubicBezTo>
                  <a:cubicBezTo>
                    <a:pt x="412" y="209"/>
                    <a:pt x="410" y="206"/>
                    <a:pt x="410" y="199"/>
                  </a:cubicBezTo>
                  <a:cubicBezTo>
                    <a:pt x="410" y="196"/>
                    <a:pt x="410" y="194"/>
                    <a:pt x="410" y="191"/>
                  </a:cubicBezTo>
                  <a:cubicBezTo>
                    <a:pt x="410" y="189"/>
                    <a:pt x="410" y="187"/>
                    <a:pt x="410" y="185"/>
                  </a:cubicBezTo>
                  <a:cubicBezTo>
                    <a:pt x="410" y="183"/>
                    <a:pt x="410" y="182"/>
                    <a:pt x="411" y="181"/>
                  </a:cubicBezTo>
                  <a:cubicBezTo>
                    <a:pt x="414" y="171"/>
                    <a:pt x="418" y="161"/>
                    <a:pt x="422" y="151"/>
                  </a:cubicBezTo>
                  <a:cubicBezTo>
                    <a:pt x="422" y="150"/>
                    <a:pt x="423" y="149"/>
                    <a:pt x="424" y="148"/>
                  </a:cubicBezTo>
                  <a:cubicBezTo>
                    <a:pt x="424" y="147"/>
                    <a:pt x="425" y="146"/>
                    <a:pt x="426" y="146"/>
                  </a:cubicBezTo>
                  <a:cubicBezTo>
                    <a:pt x="427" y="145"/>
                    <a:pt x="428" y="143"/>
                    <a:pt x="429" y="142"/>
                  </a:cubicBezTo>
                  <a:cubicBezTo>
                    <a:pt x="432" y="131"/>
                    <a:pt x="434" y="120"/>
                    <a:pt x="436" y="110"/>
                  </a:cubicBezTo>
                  <a:cubicBezTo>
                    <a:pt x="437" y="108"/>
                    <a:pt x="436" y="105"/>
                    <a:pt x="435" y="104"/>
                  </a:cubicBezTo>
                  <a:cubicBezTo>
                    <a:pt x="434" y="103"/>
                    <a:pt x="434" y="103"/>
                    <a:pt x="433" y="102"/>
                  </a:cubicBezTo>
                  <a:cubicBezTo>
                    <a:pt x="432" y="102"/>
                    <a:pt x="432" y="102"/>
                    <a:pt x="432" y="102"/>
                  </a:cubicBezTo>
                  <a:cubicBezTo>
                    <a:pt x="432" y="99"/>
                    <a:pt x="432" y="99"/>
                    <a:pt x="432" y="99"/>
                  </a:cubicBezTo>
                  <a:cubicBezTo>
                    <a:pt x="432" y="97"/>
                    <a:pt x="432" y="95"/>
                    <a:pt x="432" y="93"/>
                  </a:cubicBezTo>
                  <a:cubicBezTo>
                    <a:pt x="433" y="90"/>
                    <a:pt x="433" y="87"/>
                    <a:pt x="433" y="84"/>
                  </a:cubicBezTo>
                  <a:cubicBezTo>
                    <a:pt x="434" y="76"/>
                    <a:pt x="435" y="69"/>
                    <a:pt x="435" y="62"/>
                  </a:cubicBezTo>
                  <a:cubicBezTo>
                    <a:pt x="435" y="54"/>
                    <a:pt x="435" y="42"/>
                    <a:pt x="423" y="36"/>
                  </a:cubicBezTo>
                  <a:cubicBezTo>
                    <a:pt x="422" y="35"/>
                    <a:pt x="422" y="35"/>
                    <a:pt x="422" y="35"/>
                  </a:cubicBezTo>
                  <a:cubicBezTo>
                    <a:pt x="422" y="35"/>
                    <a:pt x="422" y="35"/>
                    <a:pt x="422" y="35"/>
                  </a:cubicBezTo>
                  <a:cubicBezTo>
                    <a:pt x="422" y="34"/>
                    <a:pt x="422" y="34"/>
                    <a:pt x="422" y="33"/>
                  </a:cubicBezTo>
                  <a:cubicBezTo>
                    <a:pt x="421" y="33"/>
                    <a:pt x="421" y="32"/>
                    <a:pt x="420" y="31"/>
                  </a:cubicBezTo>
                  <a:cubicBezTo>
                    <a:pt x="419" y="29"/>
                    <a:pt x="418" y="27"/>
                    <a:pt x="416" y="25"/>
                  </a:cubicBezTo>
                  <a:cubicBezTo>
                    <a:pt x="409" y="18"/>
                    <a:pt x="400" y="13"/>
                    <a:pt x="387" y="11"/>
                  </a:cubicBezTo>
                  <a:cubicBezTo>
                    <a:pt x="384" y="11"/>
                    <a:pt x="380" y="11"/>
                    <a:pt x="376" y="10"/>
                  </a:cubicBezTo>
                  <a:cubicBezTo>
                    <a:pt x="366" y="9"/>
                    <a:pt x="357" y="9"/>
                    <a:pt x="348" y="4"/>
                  </a:cubicBezTo>
                  <a:cubicBezTo>
                    <a:pt x="348" y="3"/>
                    <a:pt x="347" y="4"/>
                    <a:pt x="346" y="4"/>
                  </a:cubicBezTo>
                  <a:cubicBezTo>
                    <a:pt x="346" y="4"/>
                    <a:pt x="345" y="4"/>
                    <a:pt x="345" y="5"/>
                  </a:cubicBezTo>
                  <a:cubicBezTo>
                    <a:pt x="344" y="5"/>
                    <a:pt x="344" y="5"/>
                    <a:pt x="344" y="6"/>
                  </a:cubicBezTo>
                  <a:cubicBezTo>
                    <a:pt x="344" y="6"/>
                    <a:pt x="344" y="6"/>
                    <a:pt x="344" y="7"/>
                  </a:cubicBezTo>
                  <a:cubicBezTo>
                    <a:pt x="345" y="9"/>
                    <a:pt x="345" y="9"/>
                    <a:pt x="345" y="9"/>
                  </a:cubicBezTo>
                  <a:cubicBezTo>
                    <a:pt x="340" y="8"/>
                    <a:pt x="340" y="8"/>
                    <a:pt x="340" y="8"/>
                  </a:cubicBezTo>
                  <a:cubicBezTo>
                    <a:pt x="339" y="8"/>
                    <a:pt x="339" y="8"/>
                    <a:pt x="338" y="9"/>
                  </a:cubicBezTo>
                  <a:cubicBezTo>
                    <a:pt x="338" y="10"/>
                    <a:pt x="338" y="10"/>
                    <a:pt x="339" y="11"/>
                  </a:cubicBezTo>
                  <a:cubicBezTo>
                    <a:pt x="341" y="13"/>
                    <a:pt x="341" y="13"/>
                    <a:pt x="341" y="13"/>
                  </a:cubicBezTo>
                  <a:cubicBezTo>
                    <a:pt x="333" y="14"/>
                    <a:pt x="333" y="14"/>
                    <a:pt x="333" y="14"/>
                  </a:cubicBezTo>
                  <a:cubicBezTo>
                    <a:pt x="322" y="17"/>
                    <a:pt x="316" y="23"/>
                    <a:pt x="314" y="33"/>
                  </a:cubicBezTo>
                  <a:cubicBezTo>
                    <a:pt x="314" y="37"/>
                    <a:pt x="312" y="39"/>
                    <a:pt x="309" y="40"/>
                  </a:cubicBezTo>
                  <a:cubicBezTo>
                    <a:pt x="303" y="41"/>
                    <a:pt x="299" y="45"/>
                    <a:pt x="298" y="52"/>
                  </a:cubicBezTo>
                  <a:cubicBezTo>
                    <a:pt x="298" y="54"/>
                    <a:pt x="297" y="58"/>
                    <a:pt x="298" y="62"/>
                  </a:cubicBezTo>
                  <a:cubicBezTo>
                    <a:pt x="298" y="72"/>
                    <a:pt x="299" y="82"/>
                    <a:pt x="300" y="92"/>
                  </a:cubicBezTo>
                  <a:cubicBezTo>
                    <a:pt x="301" y="102"/>
                    <a:pt x="301" y="102"/>
                    <a:pt x="301" y="102"/>
                  </a:cubicBezTo>
                  <a:cubicBezTo>
                    <a:pt x="300" y="102"/>
                    <a:pt x="300" y="102"/>
                    <a:pt x="300" y="102"/>
                  </a:cubicBezTo>
                  <a:cubicBezTo>
                    <a:pt x="299" y="103"/>
                    <a:pt x="298" y="103"/>
                    <a:pt x="297" y="104"/>
                  </a:cubicBezTo>
                  <a:cubicBezTo>
                    <a:pt x="296" y="106"/>
                    <a:pt x="296" y="108"/>
                    <a:pt x="297" y="111"/>
                  </a:cubicBezTo>
                  <a:cubicBezTo>
                    <a:pt x="298" y="121"/>
                    <a:pt x="301" y="131"/>
                    <a:pt x="304" y="142"/>
                  </a:cubicBezTo>
                  <a:cubicBezTo>
                    <a:pt x="304" y="144"/>
                    <a:pt x="305" y="145"/>
                    <a:pt x="306" y="146"/>
                  </a:cubicBezTo>
                  <a:cubicBezTo>
                    <a:pt x="307" y="146"/>
                    <a:pt x="307" y="147"/>
                    <a:pt x="307" y="147"/>
                  </a:cubicBezTo>
                  <a:cubicBezTo>
                    <a:pt x="308" y="148"/>
                    <a:pt x="308" y="148"/>
                    <a:pt x="309" y="149"/>
                  </a:cubicBezTo>
                  <a:cubicBezTo>
                    <a:pt x="310" y="150"/>
                    <a:pt x="310" y="150"/>
                    <a:pt x="311" y="151"/>
                  </a:cubicBezTo>
                  <a:cubicBezTo>
                    <a:pt x="311" y="154"/>
                    <a:pt x="312" y="156"/>
                    <a:pt x="313" y="159"/>
                  </a:cubicBezTo>
                  <a:cubicBezTo>
                    <a:pt x="314" y="163"/>
                    <a:pt x="316" y="168"/>
                    <a:pt x="318" y="173"/>
                  </a:cubicBezTo>
                  <a:cubicBezTo>
                    <a:pt x="322" y="180"/>
                    <a:pt x="323" y="188"/>
                    <a:pt x="323" y="196"/>
                  </a:cubicBezTo>
                  <a:cubicBezTo>
                    <a:pt x="323" y="205"/>
                    <a:pt x="321" y="209"/>
                    <a:pt x="313" y="211"/>
                  </a:cubicBezTo>
                  <a:cubicBezTo>
                    <a:pt x="313" y="211"/>
                    <a:pt x="312" y="211"/>
                    <a:pt x="312" y="211"/>
                  </a:cubicBezTo>
                  <a:cubicBezTo>
                    <a:pt x="311" y="212"/>
                    <a:pt x="311" y="212"/>
                    <a:pt x="311" y="213"/>
                  </a:cubicBezTo>
                  <a:cubicBezTo>
                    <a:pt x="311" y="214"/>
                    <a:pt x="311" y="214"/>
                    <a:pt x="311" y="214"/>
                  </a:cubicBezTo>
                  <a:cubicBezTo>
                    <a:pt x="311" y="214"/>
                    <a:pt x="311" y="215"/>
                    <a:pt x="311" y="216"/>
                  </a:cubicBezTo>
                  <a:cubicBezTo>
                    <a:pt x="313" y="224"/>
                    <a:pt x="308" y="234"/>
                    <a:pt x="300" y="237"/>
                  </a:cubicBezTo>
                  <a:cubicBezTo>
                    <a:pt x="299" y="238"/>
                    <a:pt x="299" y="238"/>
                    <a:pt x="299" y="238"/>
                  </a:cubicBezTo>
                  <a:cubicBezTo>
                    <a:pt x="298" y="237"/>
                    <a:pt x="298" y="237"/>
                    <a:pt x="298" y="237"/>
                  </a:cubicBezTo>
                  <a:cubicBezTo>
                    <a:pt x="297" y="237"/>
                    <a:pt x="297" y="237"/>
                    <a:pt x="296" y="237"/>
                  </a:cubicBezTo>
                  <a:cubicBezTo>
                    <a:pt x="242" y="215"/>
                    <a:pt x="242" y="215"/>
                    <a:pt x="242" y="215"/>
                  </a:cubicBezTo>
                  <a:cubicBezTo>
                    <a:pt x="241" y="215"/>
                    <a:pt x="241" y="215"/>
                    <a:pt x="240" y="214"/>
                  </a:cubicBezTo>
                  <a:cubicBezTo>
                    <a:pt x="239" y="214"/>
                    <a:pt x="239" y="214"/>
                    <a:pt x="239" y="214"/>
                  </a:cubicBezTo>
                  <a:cubicBezTo>
                    <a:pt x="230" y="210"/>
                    <a:pt x="222" y="204"/>
                    <a:pt x="219" y="200"/>
                  </a:cubicBezTo>
                  <a:cubicBezTo>
                    <a:pt x="219" y="201"/>
                    <a:pt x="219" y="201"/>
                    <a:pt x="219" y="201"/>
                  </a:cubicBezTo>
                  <a:cubicBezTo>
                    <a:pt x="218" y="199"/>
                    <a:pt x="218" y="199"/>
                    <a:pt x="218" y="199"/>
                  </a:cubicBezTo>
                  <a:cubicBezTo>
                    <a:pt x="218" y="199"/>
                    <a:pt x="218" y="199"/>
                    <a:pt x="218" y="199"/>
                  </a:cubicBezTo>
                  <a:cubicBezTo>
                    <a:pt x="216" y="196"/>
                    <a:pt x="215" y="195"/>
                    <a:pt x="213" y="195"/>
                  </a:cubicBezTo>
                  <a:cubicBezTo>
                    <a:pt x="212" y="195"/>
                    <a:pt x="212" y="195"/>
                    <a:pt x="212" y="195"/>
                  </a:cubicBezTo>
                  <a:cubicBezTo>
                    <a:pt x="211" y="194"/>
                    <a:pt x="211" y="194"/>
                    <a:pt x="211" y="194"/>
                  </a:cubicBezTo>
                  <a:cubicBezTo>
                    <a:pt x="210" y="190"/>
                    <a:pt x="208" y="183"/>
                    <a:pt x="208" y="182"/>
                  </a:cubicBezTo>
                  <a:cubicBezTo>
                    <a:pt x="207" y="181"/>
                    <a:pt x="207" y="181"/>
                    <a:pt x="207" y="181"/>
                  </a:cubicBezTo>
                  <a:cubicBezTo>
                    <a:pt x="206" y="180"/>
                    <a:pt x="206" y="180"/>
                    <a:pt x="206" y="180"/>
                  </a:cubicBezTo>
                  <a:cubicBezTo>
                    <a:pt x="206" y="170"/>
                    <a:pt x="206" y="170"/>
                    <a:pt x="206" y="170"/>
                  </a:cubicBezTo>
                  <a:cubicBezTo>
                    <a:pt x="208" y="168"/>
                    <a:pt x="208" y="168"/>
                    <a:pt x="208" y="168"/>
                  </a:cubicBezTo>
                  <a:cubicBezTo>
                    <a:pt x="211" y="165"/>
                    <a:pt x="212" y="161"/>
                    <a:pt x="213" y="156"/>
                  </a:cubicBezTo>
                  <a:cubicBezTo>
                    <a:pt x="213" y="153"/>
                    <a:pt x="214" y="151"/>
                    <a:pt x="214" y="151"/>
                  </a:cubicBezTo>
                  <a:cubicBezTo>
                    <a:pt x="214" y="150"/>
                    <a:pt x="215" y="150"/>
                    <a:pt x="215" y="149"/>
                  </a:cubicBezTo>
                  <a:cubicBezTo>
                    <a:pt x="217" y="147"/>
                    <a:pt x="220" y="145"/>
                    <a:pt x="223" y="135"/>
                  </a:cubicBezTo>
                  <a:cubicBezTo>
                    <a:pt x="230" y="112"/>
                    <a:pt x="229" y="107"/>
                    <a:pt x="227" y="105"/>
                  </a:cubicBezTo>
                  <a:cubicBezTo>
                    <a:pt x="227" y="104"/>
                    <a:pt x="226" y="104"/>
                    <a:pt x="225" y="104"/>
                  </a:cubicBezTo>
                  <a:cubicBezTo>
                    <a:pt x="223" y="103"/>
                    <a:pt x="223" y="103"/>
                    <a:pt x="223" y="103"/>
                  </a:cubicBezTo>
                  <a:cubicBezTo>
                    <a:pt x="224" y="102"/>
                    <a:pt x="224" y="102"/>
                    <a:pt x="224" y="102"/>
                  </a:cubicBezTo>
                  <a:cubicBezTo>
                    <a:pt x="225" y="95"/>
                    <a:pt x="225" y="89"/>
                    <a:pt x="226" y="85"/>
                  </a:cubicBezTo>
                  <a:cubicBezTo>
                    <a:pt x="226" y="76"/>
                    <a:pt x="225" y="50"/>
                    <a:pt x="219" y="40"/>
                  </a:cubicBezTo>
                  <a:cubicBezTo>
                    <a:pt x="214" y="33"/>
                    <a:pt x="206" y="27"/>
                    <a:pt x="201" y="24"/>
                  </a:cubicBezTo>
                  <a:cubicBezTo>
                    <a:pt x="197" y="21"/>
                    <a:pt x="193" y="19"/>
                    <a:pt x="189" y="17"/>
                  </a:cubicBezTo>
                  <a:cubicBezTo>
                    <a:pt x="178" y="13"/>
                    <a:pt x="145" y="15"/>
                    <a:pt x="135" y="17"/>
                  </a:cubicBezTo>
                  <a:cubicBezTo>
                    <a:pt x="120" y="20"/>
                    <a:pt x="112" y="30"/>
                    <a:pt x="107" y="38"/>
                  </a:cubicBezTo>
                  <a:cubicBezTo>
                    <a:pt x="101" y="48"/>
                    <a:pt x="99" y="76"/>
                    <a:pt x="99" y="85"/>
                  </a:cubicBezTo>
                  <a:cubicBezTo>
                    <a:pt x="100" y="88"/>
                    <a:pt x="101" y="91"/>
                    <a:pt x="101" y="95"/>
                  </a:cubicBezTo>
                  <a:cubicBezTo>
                    <a:pt x="102" y="97"/>
                    <a:pt x="103" y="100"/>
                    <a:pt x="103" y="101"/>
                  </a:cubicBezTo>
                  <a:cubicBezTo>
                    <a:pt x="103" y="102"/>
                    <a:pt x="103" y="102"/>
                    <a:pt x="103" y="103"/>
                  </a:cubicBezTo>
                  <a:cubicBezTo>
                    <a:pt x="103" y="104"/>
                    <a:pt x="103" y="104"/>
                    <a:pt x="103" y="104"/>
                  </a:cubicBezTo>
                  <a:cubicBezTo>
                    <a:pt x="103" y="104"/>
                    <a:pt x="103" y="104"/>
                    <a:pt x="103" y="104"/>
                  </a:cubicBezTo>
                  <a:cubicBezTo>
                    <a:pt x="102" y="104"/>
                    <a:pt x="102" y="105"/>
                    <a:pt x="102" y="105"/>
                  </a:cubicBezTo>
                  <a:cubicBezTo>
                    <a:pt x="100" y="107"/>
                    <a:pt x="99" y="112"/>
                    <a:pt x="106" y="135"/>
                  </a:cubicBezTo>
                  <a:cubicBezTo>
                    <a:pt x="109" y="145"/>
                    <a:pt x="112" y="147"/>
                    <a:pt x="114" y="149"/>
                  </a:cubicBezTo>
                  <a:cubicBezTo>
                    <a:pt x="114" y="150"/>
                    <a:pt x="115" y="150"/>
                    <a:pt x="115" y="151"/>
                  </a:cubicBezTo>
                  <a:cubicBezTo>
                    <a:pt x="116" y="151"/>
                    <a:pt x="116" y="153"/>
                    <a:pt x="116" y="156"/>
                  </a:cubicBezTo>
                  <a:cubicBezTo>
                    <a:pt x="117" y="161"/>
                    <a:pt x="118" y="165"/>
                    <a:pt x="121" y="168"/>
                  </a:cubicBezTo>
                  <a:cubicBezTo>
                    <a:pt x="121" y="168"/>
                    <a:pt x="121" y="169"/>
                    <a:pt x="122" y="169"/>
                  </a:cubicBezTo>
                  <a:cubicBezTo>
                    <a:pt x="123" y="170"/>
                    <a:pt x="123" y="170"/>
                    <a:pt x="123" y="170"/>
                  </a:cubicBezTo>
                  <a:cubicBezTo>
                    <a:pt x="124" y="180"/>
                    <a:pt x="124" y="180"/>
                    <a:pt x="124" y="180"/>
                  </a:cubicBezTo>
                  <a:cubicBezTo>
                    <a:pt x="123" y="181"/>
                    <a:pt x="123" y="181"/>
                    <a:pt x="123" y="181"/>
                  </a:cubicBezTo>
                  <a:cubicBezTo>
                    <a:pt x="123" y="181"/>
                    <a:pt x="123" y="181"/>
                    <a:pt x="123" y="182"/>
                  </a:cubicBezTo>
                  <a:cubicBezTo>
                    <a:pt x="119" y="194"/>
                    <a:pt x="119" y="194"/>
                    <a:pt x="119" y="194"/>
                  </a:cubicBezTo>
                  <a:lnTo>
                    <a:pt x="118" y="194"/>
                  </a:lnTo>
                  <a:close/>
                  <a:moveTo>
                    <a:pt x="202" y="318"/>
                  </a:moveTo>
                  <a:cubicBezTo>
                    <a:pt x="201" y="318"/>
                    <a:pt x="201" y="318"/>
                    <a:pt x="201" y="318"/>
                  </a:cubicBezTo>
                  <a:cubicBezTo>
                    <a:pt x="201" y="301"/>
                    <a:pt x="201" y="301"/>
                    <a:pt x="201" y="301"/>
                  </a:cubicBezTo>
                  <a:cubicBezTo>
                    <a:pt x="200" y="292"/>
                    <a:pt x="204" y="286"/>
                    <a:pt x="212" y="282"/>
                  </a:cubicBezTo>
                  <a:cubicBezTo>
                    <a:pt x="224" y="276"/>
                    <a:pt x="237" y="270"/>
                    <a:pt x="249" y="264"/>
                  </a:cubicBezTo>
                  <a:cubicBezTo>
                    <a:pt x="261" y="259"/>
                    <a:pt x="261" y="259"/>
                    <a:pt x="261" y="259"/>
                  </a:cubicBezTo>
                  <a:cubicBezTo>
                    <a:pt x="266" y="257"/>
                    <a:pt x="271" y="254"/>
                    <a:pt x="276" y="252"/>
                  </a:cubicBezTo>
                  <a:cubicBezTo>
                    <a:pt x="279" y="250"/>
                    <a:pt x="279" y="250"/>
                    <a:pt x="279" y="250"/>
                  </a:cubicBezTo>
                  <a:cubicBezTo>
                    <a:pt x="287" y="247"/>
                    <a:pt x="294" y="243"/>
                    <a:pt x="302" y="240"/>
                  </a:cubicBezTo>
                  <a:cubicBezTo>
                    <a:pt x="311" y="236"/>
                    <a:pt x="316" y="225"/>
                    <a:pt x="314" y="215"/>
                  </a:cubicBezTo>
                  <a:cubicBezTo>
                    <a:pt x="314" y="214"/>
                    <a:pt x="314" y="214"/>
                    <a:pt x="314" y="214"/>
                  </a:cubicBezTo>
                  <a:cubicBezTo>
                    <a:pt x="315" y="213"/>
                    <a:pt x="315" y="213"/>
                    <a:pt x="315" y="213"/>
                  </a:cubicBezTo>
                  <a:cubicBezTo>
                    <a:pt x="326" y="211"/>
                    <a:pt x="326" y="201"/>
                    <a:pt x="326" y="196"/>
                  </a:cubicBezTo>
                  <a:cubicBezTo>
                    <a:pt x="326" y="188"/>
                    <a:pt x="325" y="179"/>
                    <a:pt x="321" y="171"/>
                  </a:cubicBezTo>
                  <a:cubicBezTo>
                    <a:pt x="319" y="167"/>
                    <a:pt x="317" y="163"/>
                    <a:pt x="316" y="158"/>
                  </a:cubicBezTo>
                  <a:cubicBezTo>
                    <a:pt x="315" y="155"/>
                    <a:pt x="314" y="153"/>
                    <a:pt x="313" y="150"/>
                  </a:cubicBezTo>
                  <a:cubicBezTo>
                    <a:pt x="313" y="149"/>
                    <a:pt x="312" y="148"/>
                    <a:pt x="311" y="147"/>
                  </a:cubicBezTo>
                  <a:cubicBezTo>
                    <a:pt x="311" y="146"/>
                    <a:pt x="310" y="146"/>
                    <a:pt x="310" y="145"/>
                  </a:cubicBezTo>
                  <a:cubicBezTo>
                    <a:pt x="309" y="145"/>
                    <a:pt x="309" y="144"/>
                    <a:pt x="308" y="144"/>
                  </a:cubicBezTo>
                  <a:cubicBezTo>
                    <a:pt x="307" y="143"/>
                    <a:pt x="307" y="142"/>
                    <a:pt x="307" y="142"/>
                  </a:cubicBezTo>
                  <a:cubicBezTo>
                    <a:pt x="304" y="130"/>
                    <a:pt x="301" y="120"/>
                    <a:pt x="299" y="111"/>
                  </a:cubicBezTo>
                  <a:cubicBezTo>
                    <a:pt x="299" y="109"/>
                    <a:pt x="299" y="107"/>
                    <a:pt x="300" y="106"/>
                  </a:cubicBezTo>
                  <a:cubicBezTo>
                    <a:pt x="300" y="105"/>
                    <a:pt x="301" y="105"/>
                    <a:pt x="303" y="105"/>
                  </a:cubicBezTo>
                  <a:cubicBezTo>
                    <a:pt x="303" y="105"/>
                    <a:pt x="304" y="105"/>
                    <a:pt x="304" y="104"/>
                  </a:cubicBezTo>
                  <a:cubicBezTo>
                    <a:pt x="304" y="104"/>
                    <a:pt x="304" y="104"/>
                    <a:pt x="304" y="103"/>
                  </a:cubicBezTo>
                  <a:cubicBezTo>
                    <a:pt x="303" y="92"/>
                    <a:pt x="303" y="92"/>
                    <a:pt x="303" y="92"/>
                  </a:cubicBezTo>
                  <a:cubicBezTo>
                    <a:pt x="302" y="82"/>
                    <a:pt x="301" y="72"/>
                    <a:pt x="300" y="62"/>
                  </a:cubicBezTo>
                  <a:cubicBezTo>
                    <a:pt x="300" y="58"/>
                    <a:pt x="301" y="55"/>
                    <a:pt x="301" y="52"/>
                  </a:cubicBezTo>
                  <a:cubicBezTo>
                    <a:pt x="302" y="47"/>
                    <a:pt x="305" y="44"/>
                    <a:pt x="309" y="43"/>
                  </a:cubicBezTo>
                  <a:cubicBezTo>
                    <a:pt x="314" y="41"/>
                    <a:pt x="317" y="38"/>
                    <a:pt x="317" y="34"/>
                  </a:cubicBezTo>
                  <a:cubicBezTo>
                    <a:pt x="319" y="25"/>
                    <a:pt x="324" y="19"/>
                    <a:pt x="334" y="17"/>
                  </a:cubicBezTo>
                  <a:cubicBezTo>
                    <a:pt x="346" y="15"/>
                    <a:pt x="346" y="15"/>
                    <a:pt x="346" y="15"/>
                  </a:cubicBezTo>
                  <a:cubicBezTo>
                    <a:pt x="347" y="14"/>
                    <a:pt x="347" y="14"/>
                    <a:pt x="347" y="14"/>
                  </a:cubicBezTo>
                  <a:cubicBezTo>
                    <a:pt x="348" y="13"/>
                    <a:pt x="348" y="13"/>
                    <a:pt x="348" y="13"/>
                  </a:cubicBezTo>
                  <a:cubicBezTo>
                    <a:pt x="352" y="14"/>
                    <a:pt x="352" y="14"/>
                    <a:pt x="352" y="14"/>
                  </a:cubicBezTo>
                  <a:cubicBezTo>
                    <a:pt x="352" y="14"/>
                    <a:pt x="353" y="13"/>
                    <a:pt x="353" y="13"/>
                  </a:cubicBezTo>
                  <a:cubicBezTo>
                    <a:pt x="354" y="12"/>
                    <a:pt x="354" y="12"/>
                    <a:pt x="354" y="12"/>
                  </a:cubicBezTo>
                  <a:cubicBezTo>
                    <a:pt x="354" y="12"/>
                    <a:pt x="354" y="12"/>
                    <a:pt x="355" y="11"/>
                  </a:cubicBezTo>
                  <a:cubicBezTo>
                    <a:pt x="355" y="10"/>
                    <a:pt x="355" y="10"/>
                    <a:pt x="355" y="10"/>
                  </a:cubicBezTo>
                  <a:cubicBezTo>
                    <a:pt x="356" y="10"/>
                    <a:pt x="356" y="10"/>
                    <a:pt x="356" y="10"/>
                  </a:cubicBezTo>
                  <a:cubicBezTo>
                    <a:pt x="363" y="12"/>
                    <a:pt x="369" y="13"/>
                    <a:pt x="375" y="13"/>
                  </a:cubicBezTo>
                  <a:cubicBezTo>
                    <a:pt x="379" y="14"/>
                    <a:pt x="383" y="14"/>
                    <a:pt x="387" y="14"/>
                  </a:cubicBezTo>
                  <a:cubicBezTo>
                    <a:pt x="399" y="16"/>
                    <a:pt x="408" y="20"/>
                    <a:pt x="414" y="27"/>
                  </a:cubicBezTo>
                  <a:cubicBezTo>
                    <a:pt x="416" y="29"/>
                    <a:pt x="417" y="30"/>
                    <a:pt x="418" y="32"/>
                  </a:cubicBezTo>
                  <a:cubicBezTo>
                    <a:pt x="418" y="33"/>
                    <a:pt x="419" y="34"/>
                    <a:pt x="419" y="35"/>
                  </a:cubicBezTo>
                  <a:cubicBezTo>
                    <a:pt x="419" y="35"/>
                    <a:pt x="419" y="35"/>
                    <a:pt x="419" y="36"/>
                  </a:cubicBezTo>
                  <a:cubicBezTo>
                    <a:pt x="420" y="37"/>
                    <a:pt x="420" y="38"/>
                    <a:pt x="421" y="38"/>
                  </a:cubicBezTo>
                  <a:cubicBezTo>
                    <a:pt x="431" y="43"/>
                    <a:pt x="432" y="52"/>
                    <a:pt x="432" y="62"/>
                  </a:cubicBezTo>
                  <a:cubicBezTo>
                    <a:pt x="432" y="69"/>
                    <a:pt x="431" y="76"/>
                    <a:pt x="430" y="83"/>
                  </a:cubicBezTo>
                  <a:cubicBezTo>
                    <a:pt x="430" y="84"/>
                    <a:pt x="430" y="84"/>
                    <a:pt x="430" y="84"/>
                  </a:cubicBezTo>
                  <a:cubicBezTo>
                    <a:pt x="430" y="87"/>
                    <a:pt x="430" y="90"/>
                    <a:pt x="429" y="93"/>
                  </a:cubicBezTo>
                  <a:cubicBezTo>
                    <a:pt x="429" y="95"/>
                    <a:pt x="429" y="97"/>
                    <a:pt x="429" y="100"/>
                  </a:cubicBezTo>
                  <a:cubicBezTo>
                    <a:pt x="428" y="103"/>
                    <a:pt x="428" y="103"/>
                    <a:pt x="428" y="103"/>
                  </a:cubicBezTo>
                  <a:cubicBezTo>
                    <a:pt x="428" y="104"/>
                    <a:pt x="429" y="104"/>
                    <a:pt x="429" y="105"/>
                  </a:cubicBezTo>
                  <a:cubicBezTo>
                    <a:pt x="429" y="105"/>
                    <a:pt x="429" y="105"/>
                    <a:pt x="430" y="105"/>
                  </a:cubicBezTo>
                  <a:cubicBezTo>
                    <a:pt x="431" y="105"/>
                    <a:pt x="432" y="105"/>
                    <a:pt x="433" y="106"/>
                  </a:cubicBezTo>
                  <a:cubicBezTo>
                    <a:pt x="434" y="107"/>
                    <a:pt x="433" y="109"/>
                    <a:pt x="433" y="110"/>
                  </a:cubicBezTo>
                  <a:cubicBezTo>
                    <a:pt x="431" y="120"/>
                    <a:pt x="429" y="130"/>
                    <a:pt x="426" y="141"/>
                  </a:cubicBezTo>
                  <a:cubicBezTo>
                    <a:pt x="426" y="142"/>
                    <a:pt x="425" y="142"/>
                    <a:pt x="424" y="144"/>
                  </a:cubicBezTo>
                  <a:cubicBezTo>
                    <a:pt x="423" y="144"/>
                    <a:pt x="422" y="145"/>
                    <a:pt x="422" y="146"/>
                  </a:cubicBezTo>
                  <a:cubicBezTo>
                    <a:pt x="421" y="147"/>
                    <a:pt x="420" y="149"/>
                    <a:pt x="419" y="150"/>
                  </a:cubicBezTo>
                  <a:cubicBezTo>
                    <a:pt x="415" y="160"/>
                    <a:pt x="411" y="170"/>
                    <a:pt x="408" y="180"/>
                  </a:cubicBezTo>
                  <a:cubicBezTo>
                    <a:pt x="407" y="181"/>
                    <a:pt x="407" y="183"/>
                    <a:pt x="407" y="185"/>
                  </a:cubicBezTo>
                  <a:cubicBezTo>
                    <a:pt x="407" y="187"/>
                    <a:pt x="407" y="189"/>
                    <a:pt x="407" y="191"/>
                  </a:cubicBezTo>
                  <a:cubicBezTo>
                    <a:pt x="407" y="194"/>
                    <a:pt x="407" y="196"/>
                    <a:pt x="407" y="199"/>
                  </a:cubicBezTo>
                  <a:cubicBezTo>
                    <a:pt x="407" y="204"/>
                    <a:pt x="408" y="211"/>
                    <a:pt x="417" y="213"/>
                  </a:cubicBezTo>
                  <a:cubicBezTo>
                    <a:pt x="418" y="213"/>
                    <a:pt x="418" y="213"/>
                    <a:pt x="418" y="213"/>
                  </a:cubicBezTo>
                  <a:cubicBezTo>
                    <a:pt x="419" y="214"/>
                    <a:pt x="419" y="214"/>
                    <a:pt x="419" y="214"/>
                  </a:cubicBezTo>
                  <a:cubicBezTo>
                    <a:pt x="419" y="215"/>
                    <a:pt x="419" y="215"/>
                    <a:pt x="419" y="216"/>
                  </a:cubicBezTo>
                  <a:cubicBezTo>
                    <a:pt x="417" y="227"/>
                    <a:pt x="422" y="236"/>
                    <a:pt x="432" y="241"/>
                  </a:cubicBezTo>
                  <a:cubicBezTo>
                    <a:pt x="459" y="253"/>
                    <a:pt x="459" y="253"/>
                    <a:pt x="459" y="253"/>
                  </a:cubicBezTo>
                  <a:cubicBezTo>
                    <a:pt x="479" y="262"/>
                    <a:pt x="499" y="272"/>
                    <a:pt x="519" y="281"/>
                  </a:cubicBezTo>
                  <a:cubicBezTo>
                    <a:pt x="529" y="286"/>
                    <a:pt x="532" y="292"/>
                    <a:pt x="532" y="302"/>
                  </a:cubicBezTo>
                  <a:cubicBezTo>
                    <a:pt x="532" y="318"/>
                    <a:pt x="532" y="318"/>
                    <a:pt x="532" y="318"/>
                  </a:cubicBezTo>
                  <a:lnTo>
                    <a:pt x="202" y="318"/>
                  </a:lnTo>
                  <a:close/>
                  <a:moveTo>
                    <a:pt x="317" y="216"/>
                  </a:moveTo>
                  <a:cubicBezTo>
                    <a:pt x="319" y="227"/>
                    <a:pt x="313" y="238"/>
                    <a:pt x="303" y="243"/>
                  </a:cubicBezTo>
                  <a:cubicBezTo>
                    <a:pt x="296" y="246"/>
                    <a:pt x="288" y="250"/>
                    <a:pt x="281" y="253"/>
                  </a:cubicBezTo>
                  <a:cubicBezTo>
                    <a:pt x="277" y="255"/>
                    <a:pt x="277" y="255"/>
                    <a:pt x="277" y="255"/>
                  </a:cubicBezTo>
                  <a:cubicBezTo>
                    <a:pt x="272" y="257"/>
                    <a:pt x="267" y="259"/>
                    <a:pt x="262" y="262"/>
                  </a:cubicBezTo>
                  <a:cubicBezTo>
                    <a:pt x="251" y="267"/>
                    <a:pt x="251" y="267"/>
                    <a:pt x="251" y="267"/>
                  </a:cubicBezTo>
                  <a:cubicBezTo>
                    <a:pt x="238" y="273"/>
                    <a:pt x="226" y="279"/>
                    <a:pt x="213" y="285"/>
                  </a:cubicBezTo>
                  <a:cubicBezTo>
                    <a:pt x="206" y="288"/>
                    <a:pt x="203" y="293"/>
                    <a:pt x="204" y="301"/>
                  </a:cubicBezTo>
                  <a:cubicBezTo>
                    <a:pt x="204" y="315"/>
                    <a:pt x="204" y="315"/>
                    <a:pt x="204" y="315"/>
                  </a:cubicBezTo>
                  <a:cubicBezTo>
                    <a:pt x="529" y="315"/>
                    <a:pt x="529" y="315"/>
                    <a:pt x="529" y="315"/>
                  </a:cubicBezTo>
                  <a:cubicBezTo>
                    <a:pt x="529" y="301"/>
                    <a:pt x="529" y="301"/>
                    <a:pt x="529" y="301"/>
                  </a:cubicBezTo>
                  <a:cubicBezTo>
                    <a:pt x="529" y="293"/>
                    <a:pt x="526" y="288"/>
                    <a:pt x="517" y="284"/>
                  </a:cubicBezTo>
                  <a:cubicBezTo>
                    <a:pt x="497" y="274"/>
                    <a:pt x="477" y="265"/>
                    <a:pt x="457" y="256"/>
                  </a:cubicBezTo>
                  <a:cubicBezTo>
                    <a:pt x="431" y="243"/>
                    <a:pt x="431" y="243"/>
                    <a:pt x="431" y="243"/>
                  </a:cubicBezTo>
                  <a:cubicBezTo>
                    <a:pt x="420" y="238"/>
                    <a:pt x="414" y="228"/>
                    <a:pt x="416" y="216"/>
                  </a:cubicBezTo>
                  <a:cubicBezTo>
                    <a:pt x="407" y="214"/>
                    <a:pt x="404" y="208"/>
                    <a:pt x="404" y="199"/>
                  </a:cubicBezTo>
                  <a:cubicBezTo>
                    <a:pt x="404" y="196"/>
                    <a:pt x="404" y="194"/>
                    <a:pt x="404" y="191"/>
                  </a:cubicBezTo>
                  <a:cubicBezTo>
                    <a:pt x="404" y="189"/>
                    <a:pt x="404" y="187"/>
                    <a:pt x="404" y="185"/>
                  </a:cubicBezTo>
                  <a:cubicBezTo>
                    <a:pt x="404" y="182"/>
                    <a:pt x="404" y="180"/>
                    <a:pt x="405" y="179"/>
                  </a:cubicBezTo>
                  <a:cubicBezTo>
                    <a:pt x="409" y="169"/>
                    <a:pt x="412" y="159"/>
                    <a:pt x="416" y="149"/>
                  </a:cubicBezTo>
                  <a:cubicBezTo>
                    <a:pt x="417" y="147"/>
                    <a:pt x="418" y="145"/>
                    <a:pt x="419" y="144"/>
                  </a:cubicBezTo>
                  <a:cubicBezTo>
                    <a:pt x="420" y="143"/>
                    <a:pt x="421" y="142"/>
                    <a:pt x="422" y="141"/>
                  </a:cubicBezTo>
                  <a:cubicBezTo>
                    <a:pt x="423" y="141"/>
                    <a:pt x="423" y="140"/>
                    <a:pt x="423" y="140"/>
                  </a:cubicBezTo>
                  <a:cubicBezTo>
                    <a:pt x="426" y="130"/>
                    <a:pt x="428" y="119"/>
                    <a:pt x="430" y="109"/>
                  </a:cubicBezTo>
                  <a:cubicBezTo>
                    <a:pt x="430" y="109"/>
                    <a:pt x="430" y="108"/>
                    <a:pt x="430" y="108"/>
                  </a:cubicBezTo>
                  <a:cubicBezTo>
                    <a:pt x="430" y="108"/>
                    <a:pt x="430" y="108"/>
                    <a:pt x="430" y="108"/>
                  </a:cubicBezTo>
                  <a:cubicBezTo>
                    <a:pt x="429" y="108"/>
                    <a:pt x="428" y="108"/>
                    <a:pt x="427" y="107"/>
                  </a:cubicBezTo>
                  <a:cubicBezTo>
                    <a:pt x="426" y="106"/>
                    <a:pt x="425" y="104"/>
                    <a:pt x="425" y="103"/>
                  </a:cubicBezTo>
                  <a:cubicBezTo>
                    <a:pt x="426" y="100"/>
                    <a:pt x="426" y="100"/>
                    <a:pt x="426" y="100"/>
                  </a:cubicBezTo>
                  <a:cubicBezTo>
                    <a:pt x="426" y="97"/>
                    <a:pt x="426" y="95"/>
                    <a:pt x="426" y="92"/>
                  </a:cubicBezTo>
                  <a:cubicBezTo>
                    <a:pt x="427" y="89"/>
                    <a:pt x="427" y="86"/>
                    <a:pt x="427" y="84"/>
                  </a:cubicBezTo>
                  <a:cubicBezTo>
                    <a:pt x="427" y="83"/>
                    <a:pt x="427" y="83"/>
                    <a:pt x="427" y="83"/>
                  </a:cubicBezTo>
                  <a:cubicBezTo>
                    <a:pt x="428" y="76"/>
                    <a:pt x="429" y="69"/>
                    <a:pt x="429" y="62"/>
                  </a:cubicBezTo>
                  <a:cubicBezTo>
                    <a:pt x="429" y="52"/>
                    <a:pt x="428" y="45"/>
                    <a:pt x="420" y="41"/>
                  </a:cubicBezTo>
                  <a:cubicBezTo>
                    <a:pt x="418" y="40"/>
                    <a:pt x="417" y="38"/>
                    <a:pt x="417" y="37"/>
                  </a:cubicBezTo>
                  <a:cubicBezTo>
                    <a:pt x="416" y="36"/>
                    <a:pt x="415" y="35"/>
                    <a:pt x="415" y="34"/>
                  </a:cubicBezTo>
                  <a:cubicBezTo>
                    <a:pt x="414" y="32"/>
                    <a:pt x="413" y="30"/>
                    <a:pt x="412" y="29"/>
                  </a:cubicBezTo>
                  <a:cubicBezTo>
                    <a:pt x="406" y="23"/>
                    <a:pt x="398" y="19"/>
                    <a:pt x="387" y="17"/>
                  </a:cubicBezTo>
                  <a:cubicBezTo>
                    <a:pt x="383" y="17"/>
                    <a:pt x="379" y="17"/>
                    <a:pt x="375" y="16"/>
                  </a:cubicBezTo>
                  <a:cubicBezTo>
                    <a:pt x="369" y="16"/>
                    <a:pt x="363" y="15"/>
                    <a:pt x="357" y="14"/>
                  </a:cubicBezTo>
                  <a:cubicBezTo>
                    <a:pt x="357" y="14"/>
                    <a:pt x="357" y="14"/>
                    <a:pt x="357" y="14"/>
                  </a:cubicBezTo>
                  <a:cubicBezTo>
                    <a:pt x="356" y="15"/>
                    <a:pt x="356" y="15"/>
                    <a:pt x="356" y="15"/>
                  </a:cubicBezTo>
                  <a:cubicBezTo>
                    <a:pt x="355" y="16"/>
                    <a:pt x="353" y="17"/>
                    <a:pt x="351" y="16"/>
                  </a:cubicBezTo>
                  <a:cubicBezTo>
                    <a:pt x="349" y="16"/>
                    <a:pt x="349" y="16"/>
                    <a:pt x="349" y="16"/>
                  </a:cubicBezTo>
                  <a:cubicBezTo>
                    <a:pt x="349" y="17"/>
                    <a:pt x="348" y="17"/>
                    <a:pt x="347" y="17"/>
                  </a:cubicBezTo>
                  <a:cubicBezTo>
                    <a:pt x="334" y="20"/>
                    <a:pt x="334" y="20"/>
                    <a:pt x="334" y="20"/>
                  </a:cubicBezTo>
                  <a:cubicBezTo>
                    <a:pt x="326" y="22"/>
                    <a:pt x="321" y="26"/>
                    <a:pt x="320" y="34"/>
                  </a:cubicBezTo>
                  <a:cubicBezTo>
                    <a:pt x="320" y="40"/>
                    <a:pt x="316" y="44"/>
                    <a:pt x="310" y="46"/>
                  </a:cubicBezTo>
                  <a:cubicBezTo>
                    <a:pt x="307" y="46"/>
                    <a:pt x="305" y="49"/>
                    <a:pt x="304" y="53"/>
                  </a:cubicBezTo>
                  <a:cubicBezTo>
                    <a:pt x="304" y="55"/>
                    <a:pt x="303" y="58"/>
                    <a:pt x="303" y="62"/>
                  </a:cubicBezTo>
                  <a:cubicBezTo>
                    <a:pt x="304" y="71"/>
                    <a:pt x="305" y="81"/>
                    <a:pt x="306" y="92"/>
                  </a:cubicBezTo>
                  <a:cubicBezTo>
                    <a:pt x="307" y="103"/>
                    <a:pt x="307" y="103"/>
                    <a:pt x="307" y="103"/>
                  </a:cubicBezTo>
                  <a:cubicBezTo>
                    <a:pt x="307" y="104"/>
                    <a:pt x="307" y="105"/>
                    <a:pt x="306" y="106"/>
                  </a:cubicBezTo>
                  <a:cubicBezTo>
                    <a:pt x="305" y="107"/>
                    <a:pt x="304" y="108"/>
                    <a:pt x="303" y="108"/>
                  </a:cubicBezTo>
                  <a:cubicBezTo>
                    <a:pt x="302" y="108"/>
                    <a:pt x="302" y="108"/>
                    <a:pt x="302" y="108"/>
                  </a:cubicBezTo>
                  <a:cubicBezTo>
                    <a:pt x="302" y="108"/>
                    <a:pt x="302" y="109"/>
                    <a:pt x="302" y="110"/>
                  </a:cubicBezTo>
                  <a:cubicBezTo>
                    <a:pt x="304" y="119"/>
                    <a:pt x="307" y="129"/>
                    <a:pt x="310" y="141"/>
                  </a:cubicBezTo>
                  <a:cubicBezTo>
                    <a:pt x="310" y="141"/>
                    <a:pt x="310" y="141"/>
                    <a:pt x="311" y="142"/>
                  </a:cubicBezTo>
                  <a:cubicBezTo>
                    <a:pt x="311" y="142"/>
                    <a:pt x="312" y="143"/>
                    <a:pt x="312" y="143"/>
                  </a:cubicBezTo>
                  <a:cubicBezTo>
                    <a:pt x="312" y="144"/>
                    <a:pt x="313" y="144"/>
                    <a:pt x="313" y="145"/>
                  </a:cubicBezTo>
                  <a:cubicBezTo>
                    <a:pt x="314" y="146"/>
                    <a:pt x="315" y="147"/>
                    <a:pt x="316" y="149"/>
                  </a:cubicBezTo>
                  <a:cubicBezTo>
                    <a:pt x="317" y="152"/>
                    <a:pt x="318" y="154"/>
                    <a:pt x="319" y="157"/>
                  </a:cubicBezTo>
                  <a:cubicBezTo>
                    <a:pt x="320" y="162"/>
                    <a:pt x="321" y="166"/>
                    <a:pt x="323" y="170"/>
                  </a:cubicBezTo>
                  <a:cubicBezTo>
                    <a:pt x="328" y="179"/>
                    <a:pt x="329" y="188"/>
                    <a:pt x="329" y="196"/>
                  </a:cubicBezTo>
                  <a:cubicBezTo>
                    <a:pt x="329" y="201"/>
                    <a:pt x="329" y="213"/>
                    <a:pt x="317" y="216"/>
                  </a:cubicBezTo>
                  <a:close/>
                  <a:moveTo>
                    <a:pt x="725" y="303"/>
                  </a:moveTo>
                  <a:cubicBezTo>
                    <a:pt x="535" y="303"/>
                    <a:pt x="535" y="303"/>
                    <a:pt x="535" y="303"/>
                  </a:cubicBezTo>
                  <a:cubicBezTo>
                    <a:pt x="535" y="301"/>
                    <a:pt x="535" y="301"/>
                    <a:pt x="535" y="301"/>
                  </a:cubicBezTo>
                  <a:cubicBezTo>
                    <a:pt x="535" y="290"/>
                    <a:pt x="531" y="283"/>
                    <a:pt x="520" y="278"/>
                  </a:cubicBezTo>
                  <a:cubicBezTo>
                    <a:pt x="503" y="270"/>
                    <a:pt x="486" y="263"/>
                    <a:pt x="469" y="255"/>
                  </a:cubicBezTo>
                  <a:cubicBezTo>
                    <a:pt x="462" y="251"/>
                    <a:pt x="462" y="251"/>
                    <a:pt x="462" y="251"/>
                  </a:cubicBezTo>
                  <a:cubicBezTo>
                    <a:pt x="468" y="251"/>
                    <a:pt x="468" y="251"/>
                    <a:pt x="468" y="251"/>
                  </a:cubicBezTo>
                  <a:cubicBezTo>
                    <a:pt x="468" y="250"/>
                    <a:pt x="469" y="250"/>
                    <a:pt x="470" y="250"/>
                  </a:cubicBezTo>
                  <a:cubicBezTo>
                    <a:pt x="478" y="250"/>
                    <a:pt x="478" y="250"/>
                    <a:pt x="478" y="250"/>
                  </a:cubicBezTo>
                  <a:cubicBezTo>
                    <a:pt x="479" y="250"/>
                    <a:pt x="502" y="245"/>
                    <a:pt x="521" y="235"/>
                  </a:cubicBezTo>
                  <a:cubicBezTo>
                    <a:pt x="521" y="235"/>
                    <a:pt x="521" y="235"/>
                    <a:pt x="521" y="235"/>
                  </a:cubicBezTo>
                  <a:cubicBezTo>
                    <a:pt x="521" y="234"/>
                    <a:pt x="521" y="234"/>
                    <a:pt x="521" y="234"/>
                  </a:cubicBezTo>
                  <a:cubicBezTo>
                    <a:pt x="522" y="232"/>
                    <a:pt x="525" y="226"/>
                    <a:pt x="533" y="226"/>
                  </a:cubicBezTo>
                  <a:cubicBezTo>
                    <a:pt x="533" y="226"/>
                    <a:pt x="533" y="226"/>
                    <a:pt x="533" y="226"/>
                  </a:cubicBezTo>
                  <a:cubicBezTo>
                    <a:pt x="533" y="226"/>
                    <a:pt x="533" y="226"/>
                    <a:pt x="533" y="226"/>
                  </a:cubicBezTo>
                  <a:cubicBezTo>
                    <a:pt x="534" y="226"/>
                    <a:pt x="534" y="226"/>
                    <a:pt x="534" y="226"/>
                  </a:cubicBezTo>
                  <a:cubicBezTo>
                    <a:pt x="534" y="225"/>
                    <a:pt x="534" y="225"/>
                    <a:pt x="534" y="225"/>
                  </a:cubicBezTo>
                  <a:cubicBezTo>
                    <a:pt x="538" y="222"/>
                    <a:pt x="540" y="218"/>
                    <a:pt x="541" y="215"/>
                  </a:cubicBezTo>
                  <a:cubicBezTo>
                    <a:pt x="542" y="208"/>
                    <a:pt x="542" y="208"/>
                    <a:pt x="542" y="208"/>
                  </a:cubicBezTo>
                  <a:cubicBezTo>
                    <a:pt x="531" y="209"/>
                    <a:pt x="531" y="209"/>
                    <a:pt x="531" y="209"/>
                  </a:cubicBezTo>
                  <a:cubicBezTo>
                    <a:pt x="518" y="211"/>
                    <a:pt x="505" y="204"/>
                    <a:pt x="498" y="201"/>
                  </a:cubicBezTo>
                  <a:cubicBezTo>
                    <a:pt x="497" y="200"/>
                    <a:pt x="497" y="200"/>
                    <a:pt x="497" y="200"/>
                  </a:cubicBezTo>
                  <a:cubicBezTo>
                    <a:pt x="498" y="198"/>
                    <a:pt x="498" y="198"/>
                    <a:pt x="498" y="198"/>
                  </a:cubicBezTo>
                  <a:cubicBezTo>
                    <a:pt x="499" y="198"/>
                    <a:pt x="500" y="197"/>
                    <a:pt x="500" y="196"/>
                  </a:cubicBezTo>
                  <a:cubicBezTo>
                    <a:pt x="503" y="191"/>
                    <a:pt x="500" y="185"/>
                    <a:pt x="496" y="174"/>
                  </a:cubicBezTo>
                  <a:cubicBezTo>
                    <a:pt x="496" y="173"/>
                    <a:pt x="496" y="173"/>
                    <a:pt x="496" y="173"/>
                  </a:cubicBezTo>
                  <a:cubicBezTo>
                    <a:pt x="491" y="159"/>
                    <a:pt x="502" y="143"/>
                    <a:pt x="502" y="143"/>
                  </a:cubicBezTo>
                  <a:cubicBezTo>
                    <a:pt x="503" y="141"/>
                    <a:pt x="503" y="141"/>
                    <a:pt x="503" y="141"/>
                  </a:cubicBezTo>
                  <a:cubicBezTo>
                    <a:pt x="501" y="140"/>
                    <a:pt x="501" y="140"/>
                    <a:pt x="501" y="140"/>
                  </a:cubicBezTo>
                  <a:cubicBezTo>
                    <a:pt x="500" y="140"/>
                    <a:pt x="499" y="139"/>
                    <a:pt x="498" y="138"/>
                  </a:cubicBezTo>
                  <a:cubicBezTo>
                    <a:pt x="495" y="132"/>
                    <a:pt x="496" y="119"/>
                    <a:pt x="502" y="104"/>
                  </a:cubicBezTo>
                  <a:cubicBezTo>
                    <a:pt x="510" y="87"/>
                    <a:pt x="516" y="57"/>
                    <a:pt x="517" y="53"/>
                  </a:cubicBezTo>
                  <a:cubicBezTo>
                    <a:pt x="533" y="11"/>
                    <a:pt x="565" y="13"/>
                    <a:pt x="566" y="14"/>
                  </a:cubicBezTo>
                  <a:cubicBezTo>
                    <a:pt x="569" y="14"/>
                    <a:pt x="569" y="14"/>
                    <a:pt x="569" y="14"/>
                  </a:cubicBezTo>
                  <a:cubicBezTo>
                    <a:pt x="584" y="14"/>
                    <a:pt x="584" y="14"/>
                    <a:pt x="584" y="14"/>
                  </a:cubicBezTo>
                  <a:cubicBezTo>
                    <a:pt x="588" y="13"/>
                    <a:pt x="618" y="12"/>
                    <a:pt x="633" y="53"/>
                  </a:cubicBezTo>
                  <a:cubicBezTo>
                    <a:pt x="634" y="57"/>
                    <a:pt x="640" y="87"/>
                    <a:pt x="648" y="104"/>
                  </a:cubicBezTo>
                  <a:cubicBezTo>
                    <a:pt x="655" y="119"/>
                    <a:pt x="655" y="132"/>
                    <a:pt x="652" y="138"/>
                  </a:cubicBezTo>
                  <a:cubicBezTo>
                    <a:pt x="652" y="139"/>
                    <a:pt x="651" y="140"/>
                    <a:pt x="649" y="140"/>
                  </a:cubicBezTo>
                  <a:cubicBezTo>
                    <a:pt x="647" y="141"/>
                    <a:pt x="647" y="141"/>
                    <a:pt x="647" y="141"/>
                  </a:cubicBezTo>
                  <a:cubicBezTo>
                    <a:pt x="648" y="143"/>
                    <a:pt x="648" y="143"/>
                    <a:pt x="648" y="143"/>
                  </a:cubicBezTo>
                  <a:cubicBezTo>
                    <a:pt x="649" y="143"/>
                    <a:pt x="659" y="159"/>
                    <a:pt x="654" y="173"/>
                  </a:cubicBezTo>
                  <a:cubicBezTo>
                    <a:pt x="654" y="174"/>
                    <a:pt x="654" y="174"/>
                    <a:pt x="654" y="174"/>
                  </a:cubicBezTo>
                  <a:cubicBezTo>
                    <a:pt x="650" y="185"/>
                    <a:pt x="648" y="191"/>
                    <a:pt x="650" y="196"/>
                  </a:cubicBezTo>
                  <a:cubicBezTo>
                    <a:pt x="650" y="197"/>
                    <a:pt x="651" y="198"/>
                    <a:pt x="652" y="198"/>
                  </a:cubicBezTo>
                  <a:cubicBezTo>
                    <a:pt x="654" y="200"/>
                    <a:pt x="654" y="200"/>
                    <a:pt x="654" y="200"/>
                  </a:cubicBezTo>
                  <a:cubicBezTo>
                    <a:pt x="652" y="201"/>
                    <a:pt x="652" y="201"/>
                    <a:pt x="652" y="201"/>
                  </a:cubicBezTo>
                  <a:cubicBezTo>
                    <a:pt x="645" y="204"/>
                    <a:pt x="632" y="211"/>
                    <a:pt x="619" y="208"/>
                  </a:cubicBezTo>
                  <a:cubicBezTo>
                    <a:pt x="609" y="208"/>
                    <a:pt x="609" y="208"/>
                    <a:pt x="609" y="208"/>
                  </a:cubicBezTo>
                  <a:cubicBezTo>
                    <a:pt x="609" y="215"/>
                    <a:pt x="609" y="215"/>
                    <a:pt x="609" y="215"/>
                  </a:cubicBezTo>
                  <a:cubicBezTo>
                    <a:pt x="610" y="218"/>
                    <a:pt x="612" y="222"/>
                    <a:pt x="616" y="225"/>
                  </a:cubicBezTo>
                  <a:cubicBezTo>
                    <a:pt x="616" y="226"/>
                    <a:pt x="616" y="226"/>
                    <a:pt x="616" y="226"/>
                  </a:cubicBezTo>
                  <a:cubicBezTo>
                    <a:pt x="617" y="226"/>
                    <a:pt x="617" y="226"/>
                    <a:pt x="617" y="226"/>
                  </a:cubicBezTo>
                  <a:cubicBezTo>
                    <a:pt x="625" y="226"/>
                    <a:pt x="628" y="232"/>
                    <a:pt x="629" y="234"/>
                  </a:cubicBezTo>
                  <a:cubicBezTo>
                    <a:pt x="629" y="235"/>
                    <a:pt x="629" y="235"/>
                    <a:pt x="629" y="235"/>
                  </a:cubicBezTo>
                  <a:cubicBezTo>
                    <a:pt x="630" y="235"/>
                    <a:pt x="630" y="235"/>
                    <a:pt x="630" y="235"/>
                  </a:cubicBezTo>
                  <a:cubicBezTo>
                    <a:pt x="648" y="245"/>
                    <a:pt x="671" y="250"/>
                    <a:pt x="672" y="250"/>
                  </a:cubicBezTo>
                  <a:cubicBezTo>
                    <a:pt x="680" y="250"/>
                    <a:pt x="680" y="250"/>
                    <a:pt x="680" y="250"/>
                  </a:cubicBezTo>
                  <a:cubicBezTo>
                    <a:pt x="721" y="256"/>
                    <a:pt x="725" y="290"/>
                    <a:pt x="725" y="301"/>
                  </a:cubicBezTo>
                  <a:lnTo>
                    <a:pt x="725" y="303"/>
                  </a:lnTo>
                  <a:close/>
                  <a:moveTo>
                    <a:pt x="538" y="300"/>
                  </a:moveTo>
                  <a:cubicBezTo>
                    <a:pt x="722" y="300"/>
                    <a:pt x="722" y="300"/>
                    <a:pt x="722" y="300"/>
                  </a:cubicBezTo>
                  <a:cubicBezTo>
                    <a:pt x="722" y="288"/>
                    <a:pt x="717" y="258"/>
                    <a:pt x="680" y="253"/>
                  </a:cubicBezTo>
                  <a:cubicBezTo>
                    <a:pt x="672" y="253"/>
                    <a:pt x="672" y="253"/>
                    <a:pt x="672" y="253"/>
                  </a:cubicBezTo>
                  <a:cubicBezTo>
                    <a:pt x="671" y="253"/>
                    <a:pt x="647" y="248"/>
                    <a:pt x="628" y="238"/>
                  </a:cubicBezTo>
                  <a:cubicBezTo>
                    <a:pt x="626" y="237"/>
                    <a:pt x="626" y="237"/>
                    <a:pt x="626" y="237"/>
                  </a:cubicBezTo>
                  <a:cubicBezTo>
                    <a:pt x="626" y="235"/>
                    <a:pt x="626" y="235"/>
                    <a:pt x="626" y="235"/>
                  </a:cubicBezTo>
                  <a:cubicBezTo>
                    <a:pt x="625" y="233"/>
                    <a:pt x="623" y="229"/>
                    <a:pt x="618" y="229"/>
                  </a:cubicBezTo>
                  <a:cubicBezTo>
                    <a:pt x="616" y="229"/>
                    <a:pt x="616" y="229"/>
                    <a:pt x="616" y="229"/>
                  </a:cubicBezTo>
                  <a:cubicBezTo>
                    <a:pt x="614" y="228"/>
                    <a:pt x="614" y="228"/>
                    <a:pt x="614" y="228"/>
                  </a:cubicBezTo>
                  <a:cubicBezTo>
                    <a:pt x="610" y="224"/>
                    <a:pt x="607" y="220"/>
                    <a:pt x="606" y="216"/>
                  </a:cubicBezTo>
                  <a:cubicBezTo>
                    <a:pt x="606" y="215"/>
                    <a:pt x="606" y="215"/>
                    <a:pt x="606" y="215"/>
                  </a:cubicBezTo>
                  <a:cubicBezTo>
                    <a:pt x="605" y="204"/>
                    <a:pt x="605" y="204"/>
                    <a:pt x="605" y="204"/>
                  </a:cubicBezTo>
                  <a:cubicBezTo>
                    <a:pt x="619" y="206"/>
                    <a:pt x="619" y="206"/>
                    <a:pt x="619" y="206"/>
                  </a:cubicBezTo>
                  <a:cubicBezTo>
                    <a:pt x="630" y="207"/>
                    <a:pt x="642" y="203"/>
                    <a:pt x="649" y="199"/>
                  </a:cubicBezTo>
                  <a:cubicBezTo>
                    <a:pt x="648" y="198"/>
                    <a:pt x="648" y="198"/>
                    <a:pt x="647" y="197"/>
                  </a:cubicBezTo>
                  <a:cubicBezTo>
                    <a:pt x="644" y="191"/>
                    <a:pt x="647" y="184"/>
                    <a:pt x="651" y="173"/>
                  </a:cubicBezTo>
                  <a:cubicBezTo>
                    <a:pt x="651" y="172"/>
                    <a:pt x="651" y="172"/>
                    <a:pt x="651" y="172"/>
                  </a:cubicBezTo>
                  <a:cubicBezTo>
                    <a:pt x="656" y="159"/>
                    <a:pt x="646" y="145"/>
                    <a:pt x="646" y="144"/>
                  </a:cubicBezTo>
                  <a:cubicBezTo>
                    <a:pt x="642" y="139"/>
                    <a:pt x="642" y="139"/>
                    <a:pt x="642" y="139"/>
                  </a:cubicBezTo>
                  <a:cubicBezTo>
                    <a:pt x="649" y="137"/>
                    <a:pt x="649" y="137"/>
                    <a:pt x="649" y="137"/>
                  </a:cubicBezTo>
                  <a:cubicBezTo>
                    <a:pt x="649" y="137"/>
                    <a:pt x="649" y="137"/>
                    <a:pt x="650" y="136"/>
                  </a:cubicBezTo>
                  <a:cubicBezTo>
                    <a:pt x="652" y="132"/>
                    <a:pt x="652" y="120"/>
                    <a:pt x="645" y="105"/>
                  </a:cubicBezTo>
                  <a:cubicBezTo>
                    <a:pt x="637" y="88"/>
                    <a:pt x="631" y="57"/>
                    <a:pt x="630" y="54"/>
                  </a:cubicBezTo>
                  <a:cubicBezTo>
                    <a:pt x="615" y="15"/>
                    <a:pt x="586" y="16"/>
                    <a:pt x="584" y="17"/>
                  </a:cubicBezTo>
                  <a:cubicBezTo>
                    <a:pt x="569" y="17"/>
                    <a:pt x="569" y="17"/>
                    <a:pt x="569" y="17"/>
                  </a:cubicBezTo>
                  <a:cubicBezTo>
                    <a:pt x="566" y="17"/>
                    <a:pt x="566" y="17"/>
                    <a:pt x="566" y="17"/>
                  </a:cubicBezTo>
                  <a:cubicBezTo>
                    <a:pt x="565" y="16"/>
                    <a:pt x="535" y="14"/>
                    <a:pt x="520" y="54"/>
                  </a:cubicBezTo>
                  <a:cubicBezTo>
                    <a:pt x="519" y="57"/>
                    <a:pt x="513" y="88"/>
                    <a:pt x="505" y="105"/>
                  </a:cubicBezTo>
                  <a:cubicBezTo>
                    <a:pt x="498" y="120"/>
                    <a:pt x="498" y="132"/>
                    <a:pt x="500" y="136"/>
                  </a:cubicBezTo>
                  <a:cubicBezTo>
                    <a:pt x="501" y="137"/>
                    <a:pt x="501" y="137"/>
                    <a:pt x="502" y="137"/>
                  </a:cubicBezTo>
                  <a:cubicBezTo>
                    <a:pt x="509" y="139"/>
                    <a:pt x="509" y="139"/>
                    <a:pt x="509" y="139"/>
                  </a:cubicBezTo>
                  <a:cubicBezTo>
                    <a:pt x="505" y="144"/>
                    <a:pt x="505" y="144"/>
                    <a:pt x="505" y="144"/>
                  </a:cubicBezTo>
                  <a:cubicBezTo>
                    <a:pt x="504" y="145"/>
                    <a:pt x="494" y="160"/>
                    <a:pt x="499" y="172"/>
                  </a:cubicBezTo>
                  <a:cubicBezTo>
                    <a:pt x="499" y="173"/>
                    <a:pt x="499" y="173"/>
                    <a:pt x="499" y="173"/>
                  </a:cubicBezTo>
                  <a:cubicBezTo>
                    <a:pt x="503" y="184"/>
                    <a:pt x="506" y="191"/>
                    <a:pt x="503" y="197"/>
                  </a:cubicBezTo>
                  <a:cubicBezTo>
                    <a:pt x="503" y="198"/>
                    <a:pt x="502" y="198"/>
                    <a:pt x="502" y="199"/>
                  </a:cubicBezTo>
                  <a:cubicBezTo>
                    <a:pt x="508" y="203"/>
                    <a:pt x="520" y="207"/>
                    <a:pt x="531" y="206"/>
                  </a:cubicBezTo>
                  <a:cubicBezTo>
                    <a:pt x="545" y="204"/>
                    <a:pt x="545" y="204"/>
                    <a:pt x="545" y="204"/>
                  </a:cubicBezTo>
                  <a:cubicBezTo>
                    <a:pt x="544" y="215"/>
                    <a:pt x="544" y="215"/>
                    <a:pt x="544" y="215"/>
                  </a:cubicBezTo>
                  <a:cubicBezTo>
                    <a:pt x="543" y="220"/>
                    <a:pt x="540" y="224"/>
                    <a:pt x="537" y="228"/>
                  </a:cubicBezTo>
                  <a:cubicBezTo>
                    <a:pt x="535" y="230"/>
                    <a:pt x="535" y="230"/>
                    <a:pt x="535" y="230"/>
                  </a:cubicBezTo>
                  <a:cubicBezTo>
                    <a:pt x="533" y="229"/>
                    <a:pt x="533" y="229"/>
                    <a:pt x="533" y="229"/>
                  </a:cubicBezTo>
                  <a:cubicBezTo>
                    <a:pt x="527" y="229"/>
                    <a:pt x="525" y="233"/>
                    <a:pt x="524" y="235"/>
                  </a:cubicBezTo>
                  <a:cubicBezTo>
                    <a:pt x="524" y="237"/>
                    <a:pt x="524" y="237"/>
                    <a:pt x="524" y="237"/>
                  </a:cubicBezTo>
                  <a:cubicBezTo>
                    <a:pt x="522" y="238"/>
                    <a:pt x="522" y="238"/>
                    <a:pt x="522" y="238"/>
                  </a:cubicBezTo>
                  <a:cubicBezTo>
                    <a:pt x="503" y="248"/>
                    <a:pt x="480" y="253"/>
                    <a:pt x="479" y="253"/>
                  </a:cubicBezTo>
                  <a:cubicBezTo>
                    <a:pt x="478" y="253"/>
                    <a:pt x="478" y="253"/>
                    <a:pt x="478" y="253"/>
                  </a:cubicBezTo>
                  <a:cubicBezTo>
                    <a:pt x="473" y="253"/>
                    <a:pt x="473" y="253"/>
                    <a:pt x="473" y="253"/>
                  </a:cubicBezTo>
                  <a:cubicBezTo>
                    <a:pt x="489" y="261"/>
                    <a:pt x="505" y="268"/>
                    <a:pt x="521" y="276"/>
                  </a:cubicBezTo>
                  <a:cubicBezTo>
                    <a:pt x="533" y="281"/>
                    <a:pt x="538" y="288"/>
                    <a:pt x="538" y="300"/>
                  </a:cubicBezTo>
                  <a:close/>
                  <a:moveTo>
                    <a:pt x="198" y="303"/>
                  </a:moveTo>
                  <a:cubicBezTo>
                    <a:pt x="7" y="303"/>
                    <a:pt x="7" y="303"/>
                    <a:pt x="7" y="303"/>
                  </a:cubicBezTo>
                  <a:cubicBezTo>
                    <a:pt x="15" y="257"/>
                    <a:pt x="15" y="257"/>
                    <a:pt x="15" y="257"/>
                  </a:cubicBezTo>
                  <a:cubicBezTo>
                    <a:pt x="15" y="247"/>
                    <a:pt x="21" y="245"/>
                    <a:pt x="29" y="242"/>
                  </a:cubicBezTo>
                  <a:cubicBezTo>
                    <a:pt x="31" y="241"/>
                    <a:pt x="33" y="240"/>
                    <a:pt x="36" y="240"/>
                  </a:cubicBezTo>
                  <a:cubicBezTo>
                    <a:pt x="90" y="218"/>
                    <a:pt x="90" y="218"/>
                    <a:pt x="90" y="218"/>
                  </a:cubicBezTo>
                  <a:cubicBezTo>
                    <a:pt x="90" y="218"/>
                    <a:pt x="91" y="218"/>
                    <a:pt x="91" y="217"/>
                  </a:cubicBezTo>
                  <a:cubicBezTo>
                    <a:pt x="92" y="217"/>
                    <a:pt x="92" y="217"/>
                    <a:pt x="92" y="217"/>
                  </a:cubicBezTo>
                  <a:cubicBezTo>
                    <a:pt x="92" y="217"/>
                    <a:pt x="93" y="216"/>
                    <a:pt x="93" y="216"/>
                  </a:cubicBezTo>
                  <a:cubicBezTo>
                    <a:pt x="93" y="215"/>
                    <a:pt x="93" y="215"/>
                    <a:pt x="93" y="215"/>
                  </a:cubicBezTo>
                  <a:cubicBezTo>
                    <a:pt x="94" y="215"/>
                    <a:pt x="94" y="215"/>
                    <a:pt x="94" y="215"/>
                  </a:cubicBezTo>
                  <a:cubicBezTo>
                    <a:pt x="103" y="210"/>
                    <a:pt x="112" y="204"/>
                    <a:pt x="115" y="200"/>
                  </a:cubicBezTo>
                  <a:cubicBezTo>
                    <a:pt x="115" y="198"/>
                    <a:pt x="116" y="198"/>
                    <a:pt x="116" y="198"/>
                  </a:cubicBezTo>
                  <a:cubicBezTo>
                    <a:pt x="117" y="197"/>
                    <a:pt x="117" y="197"/>
                    <a:pt x="117" y="197"/>
                  </a:cubicBezTo>
                  <a:cubicBezTo>
                    <a:pt x="119" y="198"/>
                    <a:pt x="119" y="198"/>
                    <a:pt x="119" y="198"/>
                  </a:cubicBezTo>
                  <a:cubicBezTo>
                    <a:pt x="119" y="198"/>
                    <a:pt x="119" y="198"/>
                    <a:pt x="120" y="198"/>
                  </a:cubicBezTo>
                  <a:cubicBezTo>
                    <a:pt x="120" y="198"/>
                    <a:pt x="121" y="197"/>
                    <a:pt x="121" y="197"/>
                  </a:cubicBezTo>
                  <a:cubicBezTo>
                    <a:pt x="125" y="184"/>
                    <a:pt x="125" y="184"/>
                    <a:pt x="125" y="184"/>
                  </a:cubicBezTo>
                  <a:cubicBezTo>
                    <a:pt x="126" y="184"/>
                    <a:pt x="126" y="184"/>
                    <a:pt x="126" y="184"/>
                  </a:cubicBezTo>
                  <a:cubicBezTo>
                    <a:pt x="126" y="184"/>
                    <a:pt x="126" y="184"/>
                    <a:pt x="127" y="184"/>
                  </a:cubicBezTo>
                  <a:cubicBezTo>
                    <a:pt x="127" y="184"/>
                    <a:pt x="128" y="183"/>
                    <a:pt x="128" y="183"/>
                  </a:cubicBezTo>
                  <a:cubicBezTo>
                    <a:pt x="126" y="178"/>
                    <a:pt x="126" y="178"/>
                    <a:pt x="126" y="178"/>
                  </a:cubicBezTo>
                  <a:cubicBezTo>
                    <a:pt x="126" y="170"/>
                    <a:pt x="126" y="170"/>
                    <a:pt x="126" y="170"/>
                  </a:cubicBezTo>
                  <a:cubicBezTo>
                    <a:pt x="126" y="169"/>
                    <a:pt x="126" y="169"/>
                    <a:pt x="125" y="169"/>
                  </a:cubicBezTo>
                  <a:cubicBezTo>
                    <a:pt x="124" y="167"/>
                    <a:pt x="124" y="167"/>
                    <a:pt x="124" y="167"/>
                  </a:cubicBezTo>
                  <a:cubicBezTo>
                    <a:pt x="123" y="167"/>
                    <a:pt x="123" y="166"/>
                    <a:pt x="123" y="166"/>
                  </a:cubicBezTo>
                  <a:cubicBezTo>
                    <a:pt x="121" y="164"/>
                    <a:pt x="120" y="159"/>
                    <a:pt x="119" y="156"/>
                  </a:cubicBezTo>
                  <a:cubicBezTo>
                    <a:pt x="119" y="153"/>
                    <a:pt x="118" y="150"/>
                    <a:pt x="118" y="149"/>
                  </a:cubicBezTo>
                  <a:cubicBezTo>
                    <a:pt x="117" y="148"/>
                    <a:pt x="116" y="148"/>
                    <a:pt x="116" y="147"/>
                  </a:cubicBezTo>
                  <a:cubicBezTo>
                    <a:pt x="114" y="145"/>
                    <a:pt x="111" y="143"/>
                    <a:pt x="109" y="134"/>
                  </a:cubicBezTo>
                  <a:cubicBezTo>
                    <a:pt x="104" y="117"/>
                    <a:pt x="103" y="110"/>
                    <a:pt x="104" y="108"/>
                  </a:cubicBezTo>
                  <a:cubicBezTo>
                    <a:pt x="104" y="107"/>
                    <a:pt x="104" y="107"/>
                    <a:pt x="104" y="107"/>
                  </a:cubicBezTo>
                  <a:cubicBezTo>
                    <a:pt x="105" y="107"/>
                    <a:pt x="105" y="107"/>
                    <a:pt x="105" y="107"/>
                  </a:cubicBezTo>
                  <a:cubicBezTo>
                    <a:pt x="106" y="107"/>
                    <a:pt x="106" y="107"/>
                    <a:pt x="106" y="106"/>
                  </a:cubicBezTo>
                  <a:cubicBezTo>
                    <a:pt x="107" y="106"/>
                    <a:pt x="107" y="106"/>
                    <a:pt x="107" y="105"/>
                  </a:cubicBezTo>
                  <a:cubicBezTo>
                    <a:pt x="107" y="104"/>
                    <a:pt x="107" y="104"/>
                    <a:pt x="106" y="103"/>
                  </a:cubicBezTo>
                  <a:cubicBezTo>
                    <a:pt x="106" y="103"/>
                    <a:pt x="106" y="102"/>
                    <a:pt x="106" y="101"/>
                  </a:cubicBezTo>
                  <a:cubicBezTo>
                    <a:pt x="106" y="99"/>
                    <a:pt x="105" y="97"/>
                    <a:pt x="104" y="94"/>
                  </a:cubicBezTo>
                  <a:cubicBezTo>
                    <a:pt x="103" y="91"/>
                    <a:pt x="103" y="87"/>
                    <a:pt x="102" y="85"/>
                  </a:cubicBezTo>
                  <a:cubicBezTo>
                    <a:pt x="102" y="74"/>
                    <a:pt x="105" y="48"/>
                    <a:pt x="110" y="39"/>
                  </a:cubicBezTo>
                  <a:cubicBezTo>
                    <a:pt x="114" y="32"/>
                    <a:pt x="122" y="23"/>
                    <a:pt x="135" y="20"/>
                  </a:cubicBezTo>
                  <a:cubicBezTo>
                    <a:pt x="147" y="18"/>
                    <a:pt x="178" y="16"/>
                    <a:pt x="188" y="20"/>
                  </a:cubicBezTo>
                  <a:cubicBezTo>
                    <a:pt x="191" y="22"/>
                    <a:pt x="195" y="24"/>
                    <a:pt x="199" y="26"/>
                  </a:cubicBezTo>
                  <a:cubicBezTo>
                    <a:pt x="207" y="31"/>
                    <a:pt x="213" y="37"/>
                    <a:pt x="216" y="42"/>
                  </a:cubicBezTo>
                  <a:cubicBezTo>
                    <a:pt x="221" y="50"/>
                    <a:pt x="223" y="74"/>
                    <a:pt x="223" y="85"/>
                  </a:cubicBezTo>
                  <a:cubicBezTo>
                    <a:pt x="222" y="88"/>
                    <a:pt x="222" y="95"/>
                    <a:pt x="220" y="107"/>
                  </a:cubicBezTo>
                  <a:cubicBezTo>
                    <a:pt x="220" y="107"/>
                    <a:pt x="220" y="108"/>
                    <a:pt x="221" y="108"/>
                  </a:cubicBezTo>
                  <a:cubicBezTo>
                    <a:pt x="221" y="108"/>
                    <a:pt x="222" y="108"/>
                    <a:pt x="222" y="108"/>
                  </a:cubicBezTo>
                  <a:cubicBezTo>
                    <a:pt x="223" y="108"/>
                    <a:pt x="223" y="108"/>
                    <a:pt x="223" y="107"/>
                  </a:cubicBezTo>
                  <a:cubicBezTo>
                    <a:pt x="225" y="106"/>
                    <a:pt x="225" y="106"/>
                    <a:pt x="225" y="106"/>
                  </a:cubicBezTo>
                  <a:cubicBezTo>
                    <a:pt x="225" y="108"/>
                    <a:pt x="225" y="108"/>
                    <a:pt x="225" y="108"/>
                  </a:cubicBezTo>
                  <a:cubicBezTo>
                    <a:pt x="226" y="111"/>
                    <a:pt x="225" y="118"/>
                    <a:pt x="220" y="134"/>
                  </a:cubicBezTo>
                  <a:cubicBezTo>
                    <a:pt x="218" y="143"/>
                    <a:pt x="215" y="145"/>
                    <a:pt x="213" y="147"/>
                  </a:cubicBezTo>
                  <a:cubicBezTo>
                    <a:pt x="213" y="148"/>
                    <a:pt x="212" y="148"/>
                    <a:pt x="212" y="149"/>
                  </a:cubicBezTo>
                  <a:cubicBezTo>
                    <a:pt x="211" y="150"/>
                    <a:pt x="210" y="153"/>
                    <a:pt x="210" y="156"/>
                  </a:cubicBezTo>
                  <a:cubicBezTo>
                    <a:pt x="209" y="160"/>
                    <a:pt x="208" y="164"/>
                    <a:pt x="206" y="166"/>
                  </a:cubicBezTo>
                  <a:cubicBezTo>
                    <a:pt x="204" y="169"/>
                    <a:pt x="204" y="169"/>
                    <a:pt x="204" y="169"/>
                  </a:cubicBezTo>
                  <a:cubicBezTo>
                    <a:pt x="204" y="169"/>
                    <a:pt x="203" y="169"/>
                    <a:pt x="203" y="170"/>
                  </a:cubicBezTo>
                  <a:cubicBezTo>
                    <a:pt x="203" y="180"/>
                    <a:pt x="203" y="180"/>
                    <a:pt x="203" y="180"/>
                  </a:cubicBezTo>
                  <a:cubicBezTo>
                    <a:pt x="203" y="182"/>
                    <a:pt x="203" y="184"/>
                    <a:pt x="204" y="184"/>
                  </a:cubicBezTo>
                  <a:cubicBezTo>
                    <a:pt x="205" y="184"/>
                    <a:pt x="205" y="184"/>
                    <a:pt x="205" y="184"/>
                  </a:cubicBezTo>
                  <a:cubicBezTo>
                    <a:pt x="205" y="185"/>
                    <a:pt x="205" y="185"/>
                    <a:pt x="205" y="185"/>
                  </a:cubicBezTo>
                  <a:cubicBezTo>
                    <a:pt x="206" y="188"/>
                    <a:pt x="208" y="193"/>
                    <a:pt x="209" y="196"/>
                  </a:cubicBezTo>
                  <a:cubicBezTo>
                    <a:pt x="209" y="196"/>
                    <a:pt x="209" y="196"/>
                    <a:pt x="209" y="196"/>
                  </a:cubicBezTo>
                  <a:cubicBezTo>
                    <a:pt x="209" y="197"/>
                    <a:pt x="210" y="198"/>
                    <a:pt x="210" y="198"/>
                  </a:cubicBezTo>
                  <a:cubicBezTo>
                    <a:pt x="211" y="199"/>
                    <a:pt x="212" y="199"/>
                    <a:pt x="212" y="198"/>
                  </a:cubicBezTo>
                  <a:cubicBezTo>
                    <a:pt x="213" y="198"/>
                    <a:pt x="213" y="198"/>
                    <a:pt x="213" y="198"/>
                  </a:cubicBezTo>
                  <a:cubicBezTo>
                    <a:pt x="214" y="199"/>
                    <a:pt x="214" y="199"/>
                    <a:pt x="214" y="199"/>
                  </a:cubicBezTo>
                  <a:cubicBezTo>
                    <a:pt x="214" y="199"/>
                    <a:pt x="215" y="199"/>
                    <a:pt x="215" y="200"/>
                  </a:cubicBezTo>
                  <a:cubicBezTo>
                    <a:pt x="216" y="201"/>
                    <a:pt x="216" y="201"/>
                    <a:pt x="216" y="201"/>
                  </a:cubicBezTo>
                  <a:cubicBezTo>
                    <a:pt x="216" y="201"/>
                    <a:pt x="216" y="202"/>
                    <a:pt x="216" y="202"/>
                  </a:cubicBezTo>
                  <a:cubicBezTo>
                    <a:pt x="220" y="206"/>
                    <a:pt x="228" y="212"/>
                    <a:pt x="238" y="217"/>
                  </a:cubicBezTo>
                  <a:cubicBezTo>
                    <a:pt x="237" y="218"/>
                    <a:pt x="237" y="218"/>
                    <a:pt x="237" y="218"/>
                  </a:cubicBezTo>
                  <a:cubicBezTo>
                    <a:pt x="238" y="217"/>
                    <a:pt x="238" y="217"/>
                    <a:pt x="238" y="217"/>
                  </a:cubicBezTo>
                  <a:cubicBezTo>
                    <a:pt x="239" y="217"/>
                    <a:pt x="239" y="217"/>
                    <a:pt x="239" y="217"/>
                  </a:cubicBezTo>
                  <a:cubicBezTo>
                    <a:pt x="240" y="217"/>
                    <a:pt x="240" y="218"/>
                    <a:pt x="241" y="218"/>
                  </a:cubicBezTo>
                  <a:cubicBezTo>
                    <a:pt x="295" y="240"/>
                    <a:pt x="295" y="240"/>
                    <a:pt x="295" y="240"/>
                  </a:cubicBezTo>
                  <a:cubicBezTo>
                    <a:pt x="247" y="262"/>
                    <a:pt x="247" y="262"/>
                    <a:pt x="247" y="262"/>
                  </a:cubicBezTo>
                  <a:cubicBezTo>
                    <a:pt x="235" y="268"/>
                    <a:pt x="223" y="273"/>
                    <a:pt x="211" y="279"/>
                  </a:cubicBezTo>
                  <a:cubicBezTo>
                    <a:pt x="201" y="284"/>
                    <a:pt x="197" y="291"/>
                    <a:pt x="198" y="301"/>
                  </a:cubicBezTo>
                  <a:lnTo>
                    <a:pt x="198" y="303"/>
                  </a:lnTo>
                  <a:close/>
                  <a:moveTo>
                    <a:pt x="10" y="300"/>
                  </a:moveTo>
                  <a:cubicBezTo>
                    <a:pt x="194" y="300"/>
                    <a:pt x="194" y="300"/>
                    <a:pt x="194" y="300"/>
                  </a:cubicBezTo>
                  <a:cubicBezTo>
                    <a:pt x="194" y="289"/>
                    <a:pt x="200" y="281"/>
                    <a:pt x="209" y="277"/>
                  </a:cubicBezTo>
                  <a:cubicBezTo>
                    <a:pt x="222" y="271"/>
                    <a:pt x="234" y="265"/>
                    <a:pt x="246" y="259"/>
                  </a:cubicBezTo>
                  <a:cubicBezTo>
                    <a:pt x="288" y="240"/>
                    <a:pt x="288" y="240"/>
                    <a:pt x="288" y="240"/>
                  </a:cubicBezTo>
                  <a:cubicBezTo>
                    <a:pt x="240" y="221"/>
                    <a:pt x="240" y="221"/>
                    <a:pt x="240" y="221"/>
                  </a:cubicBezTo>
                  <a:cubicBezTo>
                    <a:pt x="239" y="221"/>
                    <a:pt x="238" y="220"/>
                    <a:pt x="238" y="220"/>
                  </a:cubicBezTo>
                  <a:cubicBezTo>
                    <a:pt x="237" y="220"/>
                    <a:pt x="237" y="220"/>
                    <a:pt x="237" y="220"/>
                  </a:cubicBezTo>
                  <a:cubicBezTo>
                    <a:pt x="237" y="219"/>
                    <a:pt x="236" y="219"/>
                    <a:pt x="236" y="219"/>
                  </a:cubicBezTo>
                  <a:cubicBezTo>
                    <a:pt x="226" y="215"/>
                    <a:pt x="218" y="209"/>
                    <a:pt x="214" y="203"/>
                  </a:cubicBezTo>
                  <a:cubicBezTo>
                    <a:pt x="214" y="203"/>
                    <a:pt x="214" y="203"/>
                    <a:pt x="213" y="203"/>
                  </a:cubicBezTo>
                  <a:cubicBezTo>
                    <a:pt x="213" y="203"/>
                    <a:pt x="213" y="203"/>
                    <a:pt x="213" y="202"/>
                  </a:cubicBezTo>
                  <a:cubicBezTo>
                    <a:pt x="214" y="201"/>
                    <a:pt x="214" y="201"/>
                    <a:pt x="214" y="201"/>
                  </a:cubicBezTo>
                  <a:cubicBezTo>
                    <a:pt x="213" y="202"/>
                    <a:pt x="213" y="202"/>
                    <a:pt x="213" y="202"/>
                  </a:cubicBezTo>
                  <a:cubicBezTo>
                    <a:pt x="213" y="202"/>
                    <a:pt x="213" y="202"/>
                    <a:pt x="212" y="201"/>
                  </a:cubicBezTo>
                  <a:cubicBezTo>
                    <a:pt x="211" y="202"/>
                    <a:pt x="210" y="202"/>
                    <a:pt x="209" y="201"/>
                  </a:cubicBezTo>
                  <a:cubicBezTo>
                    <a:pt x="207" y="200"/>
                    <a:pt x="206" y="198"/>
                    <a:pt x="206" y="197"/>
                  </a:cubicBezTo>
                  <a:cubicBezTo>
                    <a:pt x="206" y="197"/>
                    <a:pt x="206" y="197"/>
                    <a:pt x="206" y="197"/>
                  </a:cubicBezTo>
                  <a:cubicBezTo>
                    <a:pt x="205" y="194"/>
                    <a:pt x="204" y="190"/>
                    <a:pt x="203" y="187"/>
                  </a:cubicBezTo>
                  <a:cubicBezTo>
                    <a:pt x="203" y="187"/>
                    <a:pt x="203" y="187"/>
                    <a:pt x="203" y="187"/>
                  </a:cubicBezTo>
                  <a:cubicBezTo>
                    <a:pt x="199" y="185"/>
                    <a:pt x="200" y="182"/>
                    <a:pt x="200" y="180"/>
                  </a:cubicBezTo>
                  <a:cubicBezTo>
                    <a:pt x="200" y="169"/>
                    <a:pt x="200" y="169"/>
                    <a:pt x="200" y="169"/>
                  </a:cubicBezTo>
                  <a:cubicBezTo>
                    <a:pt x="200" y="168"/>
                    <a:pt x="201" y="167"/>
                    <a:pt x="202" y="167"/>
                  </a:cubicBezTo>
                  <a:cubicBezTo>
                    <a:pt x="204" y="164"/>
                    <a:pt x="204" y="164"/>
                    <a:pt x="204" y="164"/>
                  </a:cubicBezTo>
                  <a:cubicBezTo>
                    <a:pt x="205" y="163"/>
                    <a:pt x="206" y="158"/>
                    <a:pt x="207" y="155"/>
                  </a:cubicBezTo>
                  <a:cubicBezTo>
                    <a:pt x="207" y="152"/>
                    <a:pt x="208" y="149"/>
                    <a:pt x="209" y="147"/>
                  </a:cubicBezTo>
                  <a:cubicBezTo>
                    <a:pt x="210" y="146"/>
                    <a:pt x="211" y="146"/>
                    <a:pt x="211" y="145"/>
                  </a:cubicBezTo>
                  <a:cubicBezTo>
                    <a:pt x="213" y="143"/>
                    <a:pt x="215" y="141"/>
                    <a:pt x="217" y="133"/>
                  </a:cubicBezTo>
                  <a:cubicBezTo>
                    <a:pt x="221" y="121"/>
                    <a:pt x="222" y="115"/>
                    <a:pt x="222" y="111"/>
                  </a:cubicBezTo>
                  <a:cubicBezTo>
                    <a:pt x="221" y="112"/>
                    <a:pt x="220" y="111"/>
                    <a:pt x="219" y="111"/>
                  </a:cubicBezTo>
                  <a:cubicBezTo>
                    <a:pt x="217" y="110"/>
                    <a:pt x="216" y="108"/>
                    <a:pt x="217" y="106"/>
                  </a:cubicBezTo>
                  <a:cubicBezTo>
                    <a:pt x="219" y="95"/>
                    <a:pt x="219" y="88"/>
                    <a:pt x="220" y="85"/>
                  </a:cubicBezTo>
                  <a:cubicBezTo>
                    <a:pt x="220" y="75"/>
                    <a:pt x="218" y="51"/>
                    <a:pt x="214" y="43"/>
                  </a:cubicBezTo>
                  <a:cubicBezTo>
                    <a:pt x="211" y="39"/>
                    <a:pt x="205" y="34"/>
                    <a:pt x="198" y="29"/>
                  </a:cubicBezTo>
                  <a:cubicBezTo>
                    <a:pt x="194" y="26"/>
                    <a:pt x="190" y="24"/>
                    <a:pt x="186" y="23"/>
                  </a:cubicBezTo>
                  <a:cubicBezTo>
                    <a:pt x="178" y="19"/>
                    <a:pt x="147" y="21"/>
                    <a:pt x="136" y="23"/>
                  </a:cubicBezTo>
                  <a:cubicBezTo>
                    <a:pt x="124" y="26"/>
                    <a:pt x="116" y="34"/>
                    <a:pt x="112" y="41"/>
                  </a:cubicBezTo>
                  <a:cubicBezTo>
                    <a:pt x="108" y="48"/>
                    <a:pt x="105" y="75"/>
                    <a:pt x="105" y="85"/>
                  </a:cubicBezTo>
                  <a:cubicBezTo>
                    <a:pt x="106" y="87"/>
                    <a:pt x="106" y="90"/>
                    <a:pt x="107" y="93"/>
                  </a:cubicBezTo>
                  <a:cubicBezTo>
                    <a:pt x="108" y="96"/>
                    <a:pt x="109" y="98"/>
                    <a:pt x="109" y="101"/>
                  </a:cubicBezTo>
                  <a:cubicBezTo>
                    <a:pt x="109" y="101"/>
                    <a:pt x="109" y="102"/>
                    <a:pt x="109" y="102"/>
                  </a:cubicBezTo>
                  <a:cubicBezTo>
                    <a:pt x="110" y="103"/>
                    <a:pt x="110" y="103"/>
                    <a:pt x="110" y="105"/>
                  </a:cubicBezTo>
                  <a:cubicBezTo>
                    <a:pt x="110" y="106"/>
                    <a:pt x="110" y="108"/>
                    <a:pt x="108" y="109"/>
                  </a:cubicBezTo>
                  <a:cubicBezTo>
                    <a:pt x="108" y="109"/>
                    <a:pt x="107" y="110"/>
                    <a:pt x="107" y="110"/>
                  </a:cubicBezTo>
                  <a:cubicBezTo>
                    <a:pt x="107" y="112"/>
                    <a:pt x="107" y="119"/>
                    <a:pt x="112" y="133"/>
                  </a:cubicBezTo>
                  <a:cubicBezTo>
                    <a:pt x="114" y="141"/>
                    <a:pt x="116" y="143"/>
                    <a:pt x="118" y="145"/>
                  </a:cubicBezTo>
                  <a:cubicBezTo>
                    <a:pt x="118" y="146"/>
                    <a:pt x="119" y="146"/>
                    <a:pt x="120" y="147"/>
                  </a:cubicBezTo>
                  <a:cubicBezTo>
                    <a:pt x="121" y="149"/>
                    <a:pt x="122" y="152"/>
                    <a:pt x="122" y="155"/>
                  </a:cubicBezTo>
                  <a:cubicBezTo>
                    <a:pt x="123" y="158"/>
                    <a:pt x="124" y="163"/>
                    <a:pt x="125" y="164"/>
                  </a:cubicBezTo>
                  <a:cubicBezTo>
                    <a:pt x="125" y="164"/>
                    <a:pt x="126" y="165"/>
                    <a:pt x="126" y="165"/>
                  </a:cubicBezTo>
                  <a:cubicBezTo>
                    <a:pt x="128" y="167"/>
                    <a:pt x="128" y="167"/>
                    <a:pt x="128" y="167"/>
                  </a:cubicBezTo>
                  <a:cubicBezTo>
                    <a:pt x="128" y="167"/>
                    <a:pt x="129" y="168"/>
                    <a:pt x="129" y="169"/>
                  </a:cubicBezTo>
                  <a:cubicBezTo>
                    <a:pt x="129" y="178"/>
                    <a:pt x="129" y="178"/>
                    <a:pt x="129" y="178"/>
                  </a:cubicBezTo>
                  <a:cubicBezTo>
                    <a:pt x="130" y="182"/>
                    <a:pt x="130" y="182"/>
                    <a:pt x="130" y="182"/>
                  </a:cubicBezTo>
                  <a:cubicBezTo>
                    <a:pt x="131" y="184"/>
                    <a:pt x="130" y="187"/>
                    <a:pt x="127" y="187"/>
                  </a:cubicBezTo>
                  <a:cubicBezTo>
                    <a:pt x="127" y="187"/>
                    <a:pt x="127" y="187"/>
                    <a:pt x="127" y="187"/>
                  </a:cubicBezTo>
                  <a:cubicBezTo>
                    <a:pt x="124" y="198"/>
                    <a:pt x="124" y="198"/>
                    <a:pt x="124" y="198"/>
                  </a:cubicBezTo>
                  <a:cubicBezTo>
                    <a:pt x="123" y="199"/>
                    <a:pt x="122" y="200"/>
                    <a:pt x="120" y="201"/>
                  </a:cubicBezTo>
                  <a:cubicBezTo>
                    <a:pt x="119" y="201"/>
                    <a:pt x="119" y="201"/>
                    <a:pt x="118" y="201"/>
                  </a:cubicBezTo>
                  <a:cubicBezTo>
                    <a:pt x="118" y="201"/>
                    <a:pt x="118" y="201"/>
                    <a:pt x="117" y="201"/>
                  </a:cubicBezTo>
                  <a:cubicBezTo>
                    <a:pt x="114" y="206"/>
                    <a:pt x="106" y="213"/>
                    <a:pt x="95" y="218"/>
                  </a:cubicBezTo>
                  <a:cubicBezTo>
                    <a:pt x="95" y="219"/>
                    <a:pt x="94" y="219"/>
                    <a:pt x="93" y="220"/>
                  </a:cubicBezTo>
                  <a:cubicBezTo>
                    <a:pt x="92" y="220"/>
                    <a:pt x="92" y="220"/>
                    <a:pt x="92" y="220"/>
                  </a:cubicBezTo>
                  <a:cubicBezTo>
                    <a:pt x="92" y="220"/>
                    <a:pt x="91" y="221"/>
                    <a:pt x="91" y="221"/>
                  </a:cubicBezTo>
                  <a:cubicBezTo>
                    <a:pt x="37" y="242"/>
                    <a:pt x="37" y="242"/>
                    <a:pt x="37" y="242"/>
                  </a:cubicBezTo>
                  <a:cubicBezTo>
                    <a:pt x="35" y="243"/>
                    <a:pt x="33" y="244"/>
                    <a:pt x="31" y="245"/>
                  </a:cubicBezTo>
                  <a:cubicBezTo>
                    <a:pt x="22" y="248"/>
                    <a:pt x="18" y="249"/>
                    <a:pt x="18" y="257"/>
                  </a:cubicBezTo>
                  <a:cubicBezTo>
                    <a:pt x="18" y="257"/>
                    <a:pt x="18" y="258"/>
                    <a:pt x="18" y="258"/>
                  </a:cubicBezTo>
                  <a:lnTo>
                    <a:pt x="1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srgbClr val="00000B"/>
                </a:solidFill>
                <a:effectLst/>
                <a:uLnTx/>
                <a:uFillTx/>
                <a:latin typeface="Century Gothic" panose="020F0302020204030204"/>
                <a:ea typeface="+mn-ea"/>
                <a:cs typeface="+mn-cs"/>
              </a:endParaRPr>
            </a:p>
          </p:txBody>
        </p:sp>
      </p:grpSp>
      <p:sp>
        <p:nvSpPr>
          <p:cNvPr id="111" name="Right Brace 110"/>
          <p:cNvSpPr/>
          <p:nvPr/>
        </p:nvSpPr>
        <p:spPr>
          <a:xfrm rot="5400000">
            <a:off x="4040492" y="1185919"/>
            <a:ext cx="274320" cy="4300565"/>
          </a:xfrm>
          <a:prstGeom prst="rightBrace">
            <a:avLst/>
          </a:prstGeom>
          <a:ln w="19050">
            <a:solidFill>
              <a:schemeClr val="bg2">
                <a:lumMod val="50000"/>
              </a:schemeClr>
            </a:solidFill>
          </a:ln>
          <a:effectLst/>
        </p:spPr>
        <p:style>
          <a:lnRef idx="2">
            <a:schemeClr val="accent1"/>
          </a:lnRef>
          <a:fillRef idx="0">
            <a:schemeClr val="accent1"/>
          </a:fillRef>
          <a:effectRef idx="1">
            <a:schemeClr val="accent1"/>
          </a:effectRef>
          <a:fontRef idx="minor">
            <a:schemeClr val="tx1"/>
          </a:fontRef>
        </p:style>
        <p:txBody>
          <a:bodyPr lIns="91404" tIns="45706" rIns="91404" bIns="45706"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srgbClr val="00000B"/>
              </a:solidFill>
              <a:effectLst/>
              <a:uLnTx/>
              <a:uFillTx/>
              <a:latin typeface="Century Gothic" panose="020F0302020204030204"/>
              <a:ea typeface="+mn-ea"/>
              <a:cs typeface="+mn-cs"/>
            </a:endParaRPr>
          </a:p>
        </p:txBody>
      </p:sp>
      <p:sp>
        <p:nvSpPr>
          <p:cNvPr id="113" name="Right Brace 112"/>
          <p:cNvSpPr/>
          <p:nvPr/>
        </p:nvSpPr>
        <p:spPr>
          <a:xfrm rot="5400000">
            <a:off x="8012797" y="2439799"/>
            <a:ext cx="274320" cy="1792805"/>
          </a:xfrm>
          <a:prstGeom prst="rightBrace">
            <a:avLst/>
          </a:prstGeom>
          <a:ln w="19050">
            <a:solidFill>
              <a:schemeClr val="bg2">
                <a:lumMod val="50000"/>
              </a:schemeClr>
            </a:solidFill>
          </a:ln>
          <a:effectLst/>
        </p:spPr>
        <p:style>
          <a:lnRef idx="2">
            <a:schemeClr val="accent1"/>
          </a:lnRef>
          <a:fillRef idx="0">
            <a:schemeClr val="accent1"/>
          </a:fillRef>
          <a:effectRef idx="1">
            <a:schemeClr val="accent1"/>
          </a:effectRef>
          <a:fontRef idx="minor">
            <a:schemeClr val="tx1"/>
          </a:fontRef>
        </p:style>
        <p:txBody>
          <a:bodyPr lIns="91404" tIns="45706" rIns="91404" bIns="45706"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srgbClr val="00000B"/>
              </a:solidFill>
              <a:effectLst/>
              <a:uLnTx/>
              <a:uFillTx/>
              <a:latin typeface="Century Gothic" panose="020F0302020204030204"/>
              <a:ea typeface="+mn-ea"/>
              <a:cs typeface="+mn-cs"/>
            </a:endParaRPr>
          </a:p>
        </p:txBody>
      </p:sp>
      <p:sp>
        <p:nvSpPr>
          <p:cNvPr id="114" name="Right Brace 113"/>
          <p:cNvSpPr/>
          <p:nvPr/>
        </p:nvSpPr>
        <p:spPr>
          <a:xfrm rot="5400000">
            <a:off x="639055" y="2809289"/>
            <a:ext cx="274320" cy="1053825"/>
          </a:xfrm>
          <a:prstGeom prst="rightBrace">
            <a:avLst/>
          </a:prstGeom>
          <a:ln w="19050">
            <a:solidFill>
              <a:schemeClr val="bg2">
                <a:lumMod val="50000"/>
              </a:schemeClr>
            </a:solidFill>
          </a:ln>
          <a:effectLst/>
        </p:spPr>
        <p:style>
          <a:lnRef idx="2">
            <a:schemeClr val="accent1"/>
          </a:lnRef>
          <a:fillRef idx="0">
            <a:schemeClr val="accent1"/>
          </a:fillRef>
          <a:effectRef idx="1">
            <a:schemeClr val="accent1"/>
          </a:effectRef>
          <a:fontRef idx="minor">
            <a:schemeClr val="tx1"/>
          </a:fontRef>
        </p:style>
        <p:txBody>
          <a:bodyPr lIns="91404" tIns="45706" rIns="91404" bIns="45706"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srgbClr val="00000B"/>
              </a:solidFill>
              <a:effectLst/>
              <a:uLnTx/>
              <a:uFillTx/>
              <a:latin typeface="Century Gothic" panose="020F0302020204030204"/>
              <a:ea typeface="+mn-ea"/>
              <a:cs typeface="+mn-cs"/>
            </a:endParaRPr>
          </a:p>
        </p:txBody>
      </p:sp>
      <p:sp>
        <p:nvSpPr>
          <p:cNvPr id="118" name="TextBox 117">
            <a:extLst>
              <a:ext uri="{FF2B5EF4-FFF2-40B4-BE49-F238E27FC236}">
                <a16:creationId xmlns:a16="http://schemas.microsoft.com/office/drawing/2014/main" id="{CB897B0F-6283-1047-95C8-D1EC35424918}"/>
              </a:ext>
            </a:extLst>
          </p:cNvPr>
          <p:cNvSpPr txBox="1"/>
          <p:nvPr/>
        </p:nvSpPr>
        <p:spPr>
          <a:xfrm>
            <a:off x="2922728" y="3538742"/>
            <a:ext cx="2560806" cy="645661"/>
          </a:xfrm>
          <a:prstGeom prst="rect">
            <a:avLst/>
          </a:prstGeom>
          <a:noFill/>
        </p:spPr>
        <p:txBody>
          <a:bodyPr wrap="square" lIns="91404" tIns="45706" rIns="91404" bIns="45706"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798" b="1" i="0" u="none" strike="noStrike" kern="1200" cap="none" spc="0" normalizeH="0" baseline="0" noProof="0" dirty="0">
                <a:ln>
                  <a:noFill/>
                </a:ln>
                <a:solidFill>
                  <a:srgbClr val="F7F7F7">
                    <a:lumMod val="25000"/>
                  </a:srgbClr>
                </a:solidFill>
                <a:effectLst/>
                <a:uLnTx/>
                <a:uFillTx/>
                <a:latin typeface="Calibri" charset="0"/>
                <a:ea typeface="Calibri" charset="0"/>
                <a:cs typeface="Calibri" charset="0"/>
              </a:rPr>
              <a:t>Portfolio </a:t>
            </a:r>
            <a:r>
              <a:rPr kumimoji="0" lang="en-US" sz="1798" b="1" i="0" u="none" strike="noStrike" kern="1200" cap="none" spc="0" normalizeH="0" baseline="0" noProof="0">
                <a:ln>
                  <a:noFill/>
                </a:ln>
                <a:solidFill>
                  <a:srgbClr val="F7F7F7">
                    <a:lumMod val="25000"/>
                  </a:srgbClr>
                </a:solidFill>
                <a:effectLst/>
                <a:uLnTx/>
                <a:uFillTx/>
                <a:latin typeface="Calibri" charset="0"/>
                <a:ea typeface="Calibri" charset="0"/>
                <a:cs typeface="Calibri" charset="0"/>
              </a:rPr>
              <a:t>and Program </a:t>
            </a:r>
            <a:r>
              <a:rPr kumimoji="0" lang="en-US" sz="1798" b="1" i="0" u="none" strike="noStrike" kern="1200" cap="none" spc="0" normalizeH="0" baseline="0" noProof="0" dirty="0">
                <a:ln>
                  <a:noFill/>
                </a:ln>
                <a:solidFill>
                  <a:srgbClr val="F7F7F7">
                    <a:lumMod val="25000"/>
                  </a:srgbClr>
                </a:solidFill>
                <a:effectLst/>
                <a:uLnTx/>
                <a:uFillTx/>
                <a:latin typeface="Calibri" charset="0"/>
                <a:ea typeface="Calibri" charset="0"/>
                <a:cs typeface="Calibri" charset="0"/>
              </a:rPr>
              <a:t>Management</a:t>
            </a:r>
          </a:p>
        </p:txBody>
      </p:sp>
      <p:sp>
        <p:nvSpPr>
          <p:cNvPr id="120" name="TextBox 119">
            <a:extLst>
              <a:ext uri="{FF2B5EF4-FFF2-40B4-BE49-F238E27FC236}">
                <a16:creationId xmlns:a16="http://schemas.microsoft.com/office/drawing/2014/main" id="{CA7E88EA-ADF2-304D-B811-EC075153E7A6}"/>
              </a:ext>
            </a:extLst>
          </p:cNvPr>
          <p:cNvSpPr txBox="1"/>
          <p:nvPr/>
        </p:nvSpPr>
        <p:spPr>
          <a:xfrm>
            <a:off x="0" y="3534751"/>
            <a:ext cx="2209800" cy="645661"/>
          </a:xfrm>
          <a:prstGeom prst="rect">
            <a:avLst/>
          </a:prstGeom>
          <a:noFill/>
        </p:spPr>
        <p:txBody>
          <a:bodyPr wrap="square" lIns="91404" tIns="45706" rIns="91404" bIns="45706"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798" b="1" i="0" u="none" strike="noStrike" kern="1200" cap="none" spc="0" normalizeH="0" baseline="0" noProof="0" dirty="0">
                <a:ln>
                  <a:noFill/>
                </a:ln>
                <a:solidFill>
                  <a:srgbClr val="F7F7F7">
                    <a:lumMod val="25000"/>
                  </a:srgbClr>
                </a:solidFill>
                <a:effectLst/>
                <a:uLnTx/>
                <a:uFillTx/>
                <a:latin typeface="Calibri" charset="0"/>
                <a:ea typeface="Calibri" charset="0"/>
                <a:cs typeface="Calibri" charset="0"/>
              </a:rPr>
              <a:t>Application Portfolio Management</a:t>
            </a:r>
          </a:p>
        </p:txBody>
      </p:sp>
      <p:sp>
        <p:nvSpPr>
          <p:cNvPr id="121" name="TextBox 120">
            <a:extLst>
              <a:ext uri="{FF2B5EF4-FFF2-40B4-BE49-F238E27FC236}">
                <a16:creationId xmlns:a16="http://schemas.microsoft.com/office/drawing/2014/main" id="{90F79EBE-9731-FE43-82FA-40D24ADA457D}"/>
              </a:ext>
            </a:extLst>
          </p:cNvPr>
          <p:cNvSpPr txBox="1"/>
          <p:nvPr/>
        </p:nvSpPr>
        <p:spPr>
          <a:xfrm>
            <a:off x="7024130" y="3552596"/>
            <a:ext cx="2361648" cy="645661"/>
          </a:xfrm>
          <a:prstGeom prst="rect">
            <a:avLst/>
          </a:prstGeom>
          <a:noFill/>
        </p:spPr>
        <p:txBody>
          <a:bodyPr wrap="square" lIns="91404" tIns="45706" rIns="91404" bIns="45706"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798" b="1" i="0" u="none" strike="noStrike" kern="1200" cap="none" spc="0" normalizeH="0" baseline="0" noProof="0" dirty="0">
                <a:ln>
                  <a:noFill/>
                </a:ln>
                <a:solidFill>
                  <a:srgbClr val="F7F7F7">
                    <a:lumMod val="25000"/>
                  </a:srgbClr>
                </a:solidFill>
                <a:effectLst/>
                <a:uLnTx/>
                <a:uFillTx/>
                <a:latin typeface="Calibri" charset="0"/>
                <a:ea typeface="Calibri" charset="0"/>
                <a:cs typeface="Calibri" charset="0"/>
              </a:rPr>
              <a:t>Application Lifecycle Management/Agile</a:t>
            </a:r>
          </a:p>
        </p:txBody>
      </p:sp>
      <p:sp>
        <p:nvSpPr>
          <p:cNvPr id="60" name="Rounded Rectangle 59"/>
          <p:cNvSpPr/>
          <p:nvPr/>
        </p:nvSpPr>
        <p:spPr>
          <a:xfrm>
            <a:off x="9505309" y="2024638"/>
            <a:ext cx="1234440" cy="1069569"/>
          </a:xfrm>
          <a:prstGeom prst="roundRect">
            <a:avLst/>
          </a:prstGeom>
          <a:solidFill>
            <a:schemeClr val="tx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Century Gothic" panose="020F0302020204030204"/>
                <a:ea typeface="+mn-ea"/>
                <a:cs typeface="+mn-cs"/>
              </a:rPr>
              <a:t>Financial Modeling</a:t>
            </a:r>
          </a:p>
        </p:txBody>
      </p:sp>
      <p:grpSp>
        <p:nvGrpSpPr>
          <p:cNvPr id="61" name="Group 126"/>
          <p:cNvGrpSpPr>
            <a:grpSpLocks noChangeAspect="1"/>
          </p:cNvGrpSpPr>
          <p:nvPr/>
        </p:nvGrpSpPr>
        <p:grpSpPr bwMode="auto">
          <a:xfrm>
            <a:off x="9944821" y="2575865"/>
            <a:ext cx="374544" cy="374544"/>
            <a:chOff x="1140" y="1673"/>
            <a:chExt cx="517" cy="517"/>
          </a:xfrm>
          <a:solidFill>
            <a:schemeClr val="bg1"/>
          </a:solidFill>
        </p:grpSpPr>
        <p:sp>
          <p:nvSpPr>
            <p:cNvPr id="62" name="Freeform 127"/>
            <p:cNvSpPr>
              <a:spLocks noChangeAspect="1" noEditPoints="1"/>
            </p:cNvSpPr>
            <p:nvPr/>
          </p:nvSpPr>
          <p:spPr bwMode="auto">
            <a:xfrm>
              <a:off x="1140" y="1673"/>
              <a:ext cx="517" cy="517"/>
            </a:xfrm>
            <a:custGeom>
              <a:avLst/>
              <a:gdLst>
                <a:gd name="T0" fmla="*/ 108 w 216"/>
                <a:gd name="T1" fmla="*/ 0 h 216"/>
                <a:gd name="T2" fmla="*/ 0 w 216"/>
                <a:gd name="T3" fmla="*/ 108 h 216"/>
                <a:gd name="T4" fmla="*/ 108 w 216"/>
                <a:gd name="T5" fmla="*/ 216 h 216"/>
                <a:gd name="T6" fmla="*/ 216 w 216"/>
                <a:gd name="T7" fmla="*/ 108 h 216"/>
                <a:gd name="T8" fmla="*/ 108 w 216"/>
                <a:gd name="T9" fmla="*/ 0 h 216"/>
                <a:gd name="T10" fmla="*/ 189 w 216"/>
                <a:gd name="T11" fmla="*/ 50 h 216"/>
                <a:gd name="T12" fmla="*/ 160 w 216"/>
                <a:gd name="T13" fmla="*/ 68 h 216"/>
                <a:gd name="T14" fmla="*/ 143 w 216"/>
                <a:gd name="T15" fmla="*/ 53 h 216"/>
                <a:gd name="T16" fmla="*/ 161 w 216"/>
                <a:gd name="T17" fmla="*/ 23 h 216"/>
                <a:gd name="T18" fmla="*/ 189 w 216"/>
                <a:gd name="T19" fmla="*/ 50 h 216"/>
                <a:gd name="T20" fmla="*/ 108 w 216"/>
                <a:gd name="T21" fmla="*/ 164 h 216"/>
                <a:gd name="T22" fmla="*/ 52 w 216"/>
                <a:gd name="T23" fmla="*/ 108 h 216"/>
                <a:gd name="T24" fmla="*/ 108 w 216"/>
                <a:gd name="T25" fmla="*/ 51 h 216"/>
                <a:gd name="T26" fmla="*/ 164 w 216"/>
                <a:gd name="T27" fmla="*/ 108 h 216"/>
                <a:gd name="T28" fmla="*/ 108 w 216"/>
                <a:gd name="T29" fmla="*/ 164 h 216"/>
                <a:gd name="T30" fmla="*/ 108 w 216"/>
                <a:gd name="T31" fmla="*/ 8 h 216"/>
                <a:gd name="T32" fmla="*/ 154 w 216"/>
                <a:gd name="T33" fmla="*/ 19 h 216"/>
                <a:gd name="T34" fmla="*/ 135 w 216"/>
                <a:gd name="T35" fmla="*/ 49 h 216"/>
                <a:gd name="T36" fmla="*/ 108 w 216"/>
                <a:gd name="T37" fmla="*/ 43 h 216"/>
                <a:gd name="T38" fmla="*/ 51 w 216"/>
                <a:gd name="T39" fmla="*/ 77 h 216"/>
                <a:gd name="T40" fmla="*/ 20 w 216"/>
                <a:gd name="T41" fmla="*/ 62 h 216"/>
                <a:gd name="T42" fmla="*/ 108 w 216"/>
                <a:gd name="T43" fmla="*/ 8 h 216"/>
                <a:gd name="T44" fmla="*/ 108 w 216"/>
                <a:gd name="T45" fmla="*/ 207 h 216"/>
                <a:gd name="T46" fmla="*/ 9 w 216"/>
                <a:gd name="T47" fmla="*/ 108 h 216"/>
                <a:gd name="T48" fmla="*/ 16 w 216"/>
                <a:gd name="T49" fmla="*/ 70 h 216"/>
                <a:gd name="T50" fmla="*/ 48 w 216"/>
                <a:gd name="T51" fmla="*/ 84 h 216"/>
                <a:gd name="T52" fmla="*/ 43 w 216"/>
                <a:gd name="T53" fmla="*/ 108 h 216"/>
                <a:gd name="T54" fmla="*/ 108 w 216"/>
                <a:gd name="T55" fmla="*/ 172 h 216"/>
                <a:gd name="T56" fmla="*/ 131 w 216"/>
                <a:gd name="T57" fmla="*/ 168 h 216"/>
                <a:gd name="T58" fmla="*/ 143 w 216"/>
                <a:gd name="T59" fmla="*/ 200 h 216"/>
                <a:gd name="T60" fmla="*/ 151 w 216"/>
                <a:gd name="T61" fmla="*/ 197 h 216"/>
                <a:gd name="T62" fmla="*/ 139 w 216"/>
                <a:gd name="T63" fmla="*/ 165 h 216"/>
                <a:gd name="T64" fmla="*/ 173 w 216"/>
                <a:gd name="T65" fmla="*/ 108 h 216"/>
                <a:gd name="T66" fmla="*/ 164 w 216"/>
                <a:gd name="T67" fmla="*/ 75 h 216"/>
                <a:gd name="T68" fmla="*/ 194 w 216"/>
                <a:gd name="T69" fmla="*/ 57 h 216"/>
                <a:gd name="T70" fmla="*/ 208 w 216"/>
                <a:gd name="T71" fmla="*/ 108 h 216"/>
                <a:gd name="T72" fmla="*/ 108 w 216"/>
                <a:gd name="T73" fmla="*/ 207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6" h="216">
                  <a:moveTo>
                    <a:pt x="108" y="0"/>
                  </a:moveTo>
                  <a:cubicBezTo>
                    <a:pt x="49" y="0"/>
                    <a:pt x="0" y="48"/>
                    <a:pt x="0" y="108"/>
                  </a:cubicBezTo>
                  <a:cubicBezTo>
                    <a:pt x="0" y="167"/>
                    <a:pt x="49" y="216"/>
                    <a:pt x="108" y="216"/>
                  </a:cubicBezTo>
                  <a:cubicBezTo>
                    <a:pt x="168" y="216"/>
                    <a:pt x="216" y="167"/>
                    <a:pt x="216" y="108"/>
                  </a:cubicBezTo>
                  <a:cubicBezTo>
                    <a:pt x="216" y="48"/>
                    <a:pt x="168" y="0"/>
                    <a:pt x="108" y="0"/>
                  </a:cubicBezTo>
                  <a:close/>
                  <a:moveTo>
                    <a:pt x="189" y="50"/>
                  </a:moveTo>
                  <a:cubicBezTo>
                    <a:pt x="160" y="68"/>
                    <a:pt x="160" y="68"/>
                    <a:pt x="160" y="68"/>
                  </a:cubicBezTo>
                  <a:cubicBezTo>
                    <a:pt x="155" y="62"/>
                    <a:pt x="149" y="57"/>
                    <a:pt x="143" y="53"/>
                  </a:cubicBezTo>
                  <a:cubicBezTo>
                    <a:pt x="161" y="23"/>
                    <a:pt x="161" y="23"/>
                    <a:pt x="161" y="23"/>
                  </a:cubicBezTo>
                  <a:cubicBezTo>
                    <a:pt x="172" y="30"/>
                    <a:pt x="182" y="39"/>
                    <a:pt x="189" y="50"/>
                  </a:cubicBezTo>
                  <a:close/>
                  <a:moveTo>
                    <a:pt x="108" y="164"/>
                  </a:moveTo>
                  <a:cubicBezTo>
                    <a:pt x="77" y="164"/>
                    <a:pt x="52" y="138"/>
                    <a:pt x="52" y="108"/>
                  </a:cubicBezTo>
                  <a:cubicBezTo>
                    <a:pt x="52" y="77"/>
                    <a:pt x="77" y="51"/>
                    <a:pt x="108" y="51"/>
                  </a:cubicBezTo>
                  <a:cubicBezTo>
                    <a:pt x="139" y="51"/>
                    <a:pt x="164" y="77"/>
                    <a:pt x="164" y="108"/>
                  </a:cubicBezTo>
                  <a:cubicBezTo>
                    <a:pt x="164" y="138"/>
                    <a:pt x="139" y="164"/>
                    <a:pt x="108" y="164"/>
                  </a:cubicBezTo>
                  <a:close/>
                  <a:moveTo>
                    <a:pt x="108" y="8"/>
                  </a:moveTo>
                  <a:cubicBezTo>
                    <a:pt x="125" y="8"/>
                    <a:pt x="140" y="12"/>
                    <a:pt x="154" y="19"/>
                  </a:cubicBezTo>
                  <a:cubicBezTo>
                    <a:pt x="135" y="49"/>
                    <a:pt x="135" y="49"/>
                    <a:pt x="135" y="49"/>
                  </a:cubicBezTo>
                  <a:cubicBezTo>
                    <a:pt x="127" y="45"/>
                    <a:pt x="118" y="43"/>
                    <a:pt x="108" y="43"/>
                  </a:cubicBezTo>
                  <a:cubicBezTo>
                    <a:pt x="84" y="43"/>
                    <a:pt x="62" y="56"/>
                    <a:pt x="51" y="77"/>
                  </a:cubicBezTo>
                  <a:cubicBezTo>
                    <a:pt x="20" y="62"/>
                    <a:pt x="20" y="62"/>
                    <a:pt x="20" y="62"/>
                  </a:cubicBezTo>
                  <a:cubicBezTo>
                    <a:pt x="36" y="30"/>
                    <a:pt x="70" y="8"/>
                    <a:pt x="108" y="8"/>
                  </a:cubicBezTo>
                  <a:close/>
                  <a:moveTo>
                    <a:pt x="108" y="207"/>
                  </a:moveTo>
                  <a:cubicBezTo>
                    <a:pt x="53" y="207"/>
                    <a:pt x="9" y="162"/>
                    <a:pt x="9" y="108"/>
                  </a:cubicBezTo>
                  <a:cubicBezTo>
                    <a:pt x="9" y="94"/>
                    <a:pt x="11" y="82"/>
                    <a:pt x="16" y="70"/>
                  </a:cubicBezTo>
                  <a:cubicBezTo>
                    <a:pt x="48" y="84"/>
                    <a:pt x="48" y="84"/>
                    <a:pt x="48" y="84"/>
                  </a:cubicBezTo>
                  <a:cubicBezTo>
                    <a:pt x="45" y="92"/>
                    <a:pt x="43" y="99"/>
                    <a:pt x="43" y="108"/>
                  </a:cubicBezTo>
                  <a:cubicBezTo>
                    <a:pt x="43" y="143"/>
                    <a:pt x="73" y="172"/>
                    <a:pt x="108" y="172"/>
                  </a:cubicBezTo>
                  <a:cubicBezTo>
                    <a:pt x="116" y="172"/>
                    <a:pt x="124" y="171"/>
                    <a:pt x="131" y="168"/>
                  </a:cubicBezTo>
                  <a:cubicBezTo>
                    <a:pt x="143" y="200"/>
                    <a:pt x="143" y="200"/>
                    <a:pt x="143" y="200"/>
                  </a:cubicBezTo>
                  <a:cubicBezTo>
                    <a:pt x="151" y="197"/>
                    <a:pt x="151" y="197"/>
                    <a:pt x="151" y="197"/>
                  </a:cubicBezTo>
                  <a:cubicBezTo>
                    <a:pt x="139" y="165"/>
                    <a:pt x="139" y="165"/>
                    <a:pt x="139" y="165"/>
                  </a:cubicBezTo>
                  <a:cubicBezTo>
                    <a:pt x="159" y="154"/>
                    <a:pt x="173" y="132"/>
                    <a:pt x="173" y="108"/>
                  </a:cubicBezTo>
                  <a:cubicBezTo>
                    <a:pt x="173" y="96"/>
                    <a:pt x="170" y="85"/>
                    <a:pt x="164" y="75"/>
                  </a:cubicBezTo>
                  <a:cubicBezTo>
                    <a:pt x="194" y="57"/>
                    <a:pt x="194" y="57"/>
                    <a:pt x="194" y="57"/>
                  </a:cubicBezTo>
                  <a:cubicBezTo>
                    <a:pt x="203" y="72"/>
                    <a:pt x="208" y="89"/>
                    <a:pt x="208" y="108"/>
                  </a:cubicBezTo>
                  <a:cubicBezTo>
                    <a:pt x="208" y="162"/>
                    <a:pt x="163" y="207"/>
                    <a:pt x="108" y="20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srgbClr val="00000B"/>
                </a:solidFill>
                <a:effectLst/>
                <a:uLnTx/>
                <a:uFillTx/>
                <a:latin typeface="Century Gothic" panose="020F0302020204030204"/>
                <a:ea typeface="+mn-ea"/>
                <a:cs typeface="+mn-cs"/>
              </a:endParaRPr>
            </a:p>
          </p:txBody>
        </p:sp>
        <p:sp>
          <p:nvSpPr>
            <p:cNvPr id="63" name="Freeform 128"/>
            <p:cNvSpPr>
              <a:spLocks/>
            </p:cNvSpPr>
            <p:nvPr/>
          </p:nvSpPr>
          <p:spPr bwMode="auto">
            <a:xfrm>
              <a:off x="1356" y="1836"/>
              <a:ext cx="86" cy="189"/>
            </a:xfrm>
            <a:custGeom>
              <a:avLst/>
              <a:gdLst>
                <a:gd name="T0" fmla="*/ 21 w 36"/>
                <a:gd name="T1" fmla="*/ 35 h 79"/>
                <a:gd name="T2" fmla="*/ 9 w 36"/>
                <a:gd name="T3" fmla="*/ 24 h 79"/>
                <a:gd name="T4" fmla="*/ 20 w 36"/>
                <a:gd name="T5" fmla="*/ 16 h 79"/>
                <a:gd name="T6" fmla="*/ 32 w 36"/>
                <a:gd name="T7" fmla="*/ 19 h 79"/>
                <a:gd name="T8" fmla="*/ 34 w 36"/>
                <a:gd name="T9" fmla="*/ 13 h 79"/>
                <a:gd name="T10" fmla="*/ 22 w 36"/>
                <a:gd name="T11" fmla="*/ 10 h 79"/>
                <a:gd name="T12" fmla="*/ 22 w 36"/>
                <a:gd name="T13" fmla="*/ 0 h 79"/>
                <a:gd name="T14" fmla="*/ 16 w 36"/>
                <a:gd name="T15" fmla="*/ 0 h 79"/>
                <a:gd name="T16" fmla="*/ 16 w 36"/>
                <a:gd name="T17" fmla="*/ 10 h 79"/>
                <a:gd name="T18" fmla="*/ 1 w 36"/>
                <a:gd name="T19" fmla="*/ 25 h 79"/>
                <a:gd name="T20" fmla="*/ 17 w 36"/>
                <a:gd name="T21" fmla="*/ 42 h 79"/>
                <a:gd name="T22" fmla="*/ 28 w 36"/>
                <a:gd name="T23" fmla="*/ 53 h 79"/>
                <a:gd name="T24" fmla="*/ 16 w 36"/>
                <a:gd name="T25" fmla="*/ 63 h 79"/>
                <a:gd name="T26" fmla="*/ 3 w 36"/>
                <a:gd name="T27" fmla="*/ 58 h 79"/>
                <a:gd name="T28" fmla="*/ 0 w 36"/>
                <a:gd name="T29" fmla="*/ 65 h 79"/>
                <a:gd name="T30" fmla="*/ 15 w 36"/>
                <a:gd name="T31" fmla="*/ 69 h 79"/>
                <a:gd name="T32" fmla="*/ 15 w 36"/>
                <a:gd name="T33" fmla="*/ 79 h 79"/>
                <a:gd name="T34" fmla="*/ 21 w 36"/>
                <a:gd name="T35" fmla="*/ 79 h 79"/>
                <a:gd name="T36" fmla="*/ 21 w 36"/>
                <a:gd name="T37" fmla="*/ 69 h 79"/>
                <a:gd name="T38" fmla="*/ 36 w 36"/>
                <a:gd name="T39" fmla="*/ 52 h 79"/>
                <a:gd name="T40" fmla="*/ 21 w 36"/>
                <a:gd name="T41" fmla="*/ 3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 h="79">
                  <a:moveTo>
                    <a:pt x="21" y="35"/>
                  </a:moveTo>
                  <a:cubicBezTo>
                    <a:pt x="13" y="32"/>
                    <a:pt x="9" y="29"/>
                    <a:pt x="9" y="24"/>
                  </a:cubicBezTo>
                  <a:cubicBezTo>
                    <a:pt x="9" y="20"/>
                    <a:pt x="12" y="16"/>
                    <a:pt x="20" y="16"/>
                  </a:cubicBezTo>
                  <a:cubicBezTo>
                    <a:pt x="26" y="16"/>
                    <a:pt x="30" y="18"/>
                    <a:pt x="32" y="19"/>
                  </a:cubicBezTo>
                  <a:cubicBezTo>
                    <a:pt x="34" y="13"/>
                    <a:pt x="34" y="13"/>
                    <a:pt x="34" y="13"/>
                  </a:cubicBezTo>
                  <a:cubicBezTo>
                    <a:pt x="31" y="11"/>
                    <a:pt x="27" y="10"/>
                    <a:pt x="22" y="10"/>
                  </a:cubicBezTo>
                  <a:cubicBezTo>
                    <a:pt x="22" y="0"/>
                    <a:pt x="22" y="0"/>
                    <a:pt x="22" y="0"/>
                  </a:cubicBezTo>
                  <a:cubicBezTo>
                    <a:pt x="16" y="0"/>
                    <a:pt x="16" y="0"/>
                    <a:pt x="16" y="0"/>
                  </a:cubicBezTo>
                  <a:cubicBezTo>
                    <a:pt x="16" y="10"/>
                    <a:pt x="16" y="10"/>
                    <a:pt x="16" y="10"/>
                  </a:cubicBezTo>
                  <a:cubicBezTo>
                    <a:pt x="7" y="11"/>
                    <a:pt x="1" y="17"/>
                    <a:pt x="1" y="25"/>
                  </a:cubicBezTo>
                  <a:cubicBezTo>
                    <a:pt x="1" y="34"/>
                    <a:pt x="7" y="38"/>
                    <a:pt x="17" y="42"/>
                  </a:cubicBezTo>
                  <a:cubicBezTo>
                    <a:pt x="24" y="45"/>
                    <a:pt x="28" y="48"/>
                    <a:pt x="28" y="53"/>
                  </a:cubicBezTo>
                  <a:cubicBezTo>
                    <a:pt x="28" y="59"/>
                    <a:pt x="23" y="63"/>
                    <a:pt x="16" y="63"/>
                  </a:cubicBezTo>
                  <a:cubicBezTo>
                    <a:pt x="11" y="63"/>
                    <a:pt x="6" y="61"/>
                    <a:pt x="3" y="58"/>
                  </a:cubicBezTo>
                  <a:cubicBezTo>
                    <a:pt x="0" y="65"/>
                    <a:pt x="0" y="65"/>
                    <a:pt x="0" y="65"/>
                  </a:cubicBezTo>
                  <a:cubicBezTo>
                    <a:pt x="4" y="67"/>
                    <a:pt x="9" y="69"/>
                    <a:pt x="15" y="69"/>
                  </a:cubicBezTo>
                  <a:cubicBezTo>
                    <a:pt x="15" y="79"/>
                    <a:pt x="15" y="79"/>
                    <a:pt x="15" y="79"/>
                  </a:cubicBezTo>
                  <a:cubicBezTo>
                    <a:pt x="21" y="79"/>
                    <a:pt x="21" y="79"/>
                    <a:pt x="21" y="79"/>
                  </a:cubicBezTo>
                  <a:cubicBezTo>
                    <a:pt x="21" y="69"/>
                    <a:pt x="21" y="69"/>
                    <a:pt x="21" y="69"/>
                  </a:cubicBezTo>
                  <a:cubicBezTo>
                    <a:pt x="31" y="67"/>
                    <a:pt x="36" y="60"/>
                    <a:pt x="36" y="52"/>
                  </a:cubicBezTo>
                  <a:cubicBezTo>
                    <a:pt x="36" y="44"/>
                    <a:pt x="31" y="39"/>
                    <a:pt x="21" y="3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srgbClr val="00000B"/>
                </a:solidFill>
                <a:effectLst/>
                <a:uLnTx/>
                <a:uFillTx/>
                <a:latin typeface="Century Gothic" panose="020F0302020204030204"/>
                <a:ea typeface="+mn-ea"/>
                <a:cs typeface="+mn-cs"/>
              </a:endParaRPr>
            </a:p>
          </p:txBody>
        </p:sp>
      </p:grpSp>
      <p:sp>
        <p:nvSpPr>
          <p:cNvPr id="64" name="Right Brace 63"/>
          <p:cNvSpPr/>
          <p:nvPr/>
        </p:nvSpPr>
        <p:spPr>
          <a:xfrm rot="5400000">
            <a:off x="10597935" y="2545928"/>
            <a:ext cx="274320" cy="1580548"/>
          </a:xfrm>
          <a:prstGeom prst="rightBrace">
            <a:avLst/>
          </a:prstGeom>
          <a:ln w="19050">
            <a:solidFill>
              <a:schemeClr val="bg2">
                <a:lumMod val="50000"/>
              </a:schemeClr>
            </a:solidFill>
          </a:ln>
          <a:effectLst/>
        </p:spPr>
        <p:style>
          <a:lnRef idx="2">
            <a:schemeClr val="accent1"/>
          </a:lnRef>
          <a:fillRef idx="0">
            <a:schemeClr val="accent1"/>
          </a:fillRef>
          <a:effectRef idx="1">
            <a:schemeClr val="accent1"/>
          </a:effectRef>
          <a:fontRef idx="minor">
            <a:schemeClr val="tx1"/>
          </a:fontRef>
        </p:style>
        <p:txBody>
          <a:bodyPr lIns="91404" tIns="45706" rIns="91404" bIns="45706"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dirty="0">
              <a:ln>
                <a:noFill/>
              </a:ln>
              <a:solidFill>
                <a:srgbClr val="00000B"/>
              </a:solidFill>
              <a:effectLst/>
              <a:uLnTx/>
              <a:uFillTx/>
              <a:latin typeface="Century Gothic" panose="020F0302020204030204"/>
              <a:ea typeface="+mn-ea"/>
              <a:cs typeface="+mn-cs"/>
            </a:endParaRPr>
          </a:p>
        </p:txBody>
      </p:sp>
      <p:sp>
        <p:nvSpPr>
          <p:cNvPr id="65" name="Rounded Rectangle 64"/>
          <p:cNvSpPr/>
          <p:nvPr/>
        </p:nvSpPr>
        <p:spPr>
          <a:xfrm>
            <a:off x="10825526" y="2024638"/>
            <a:ext cx="1234440" cy="1069569"/>
          </a:xfrm>
          <a:prstGeom prst="roundRect">
            <a:avLst/>
          </a:prstGeom>
          <a:solidFill>
            <a:schemeClr val="tx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91404" tIns="45706" rIns="91404" bIns="45706" rtlCol="0" anchor="t"/>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Century Gothic" panose="020F0302020204030204"/>
                <a:ea typeface="+mn-ea"/>
                <a:cs typeface="+mn-cs"/>
              </a:rPr>
              <a:t>Financial</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Century Gothic" panose="020F0302020204030204"/>
                <a:ea typeface="+mn-ea"/>
                <a:cs typeface="+mn-cs"/>
              </a:rPr>
              <a:t>Showback</a:t>
            </a:r>
            <a:endParaRPr kumimoji="0" lang="en-US" sz="1200" b="1"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grpSp>
        <p:nvGrpSpPr>
          <p:cNvPr id="66" name="Group 65"/>
          <p:cNvGrpSpPr/>
          <p:nvPr/>
        </p:nvGrpSpPr>
        <p:grpSpPr>
          <a:xfrm>
            <a:off x="11197191" y="2585737"/>
            <a:ext cx="403373" cy="399834"/>
            <a:chOff x="3716338" y="5345113"/>
            <a:chExt cx="1085851" cy="1076325"/>
          </a:xfrm>
          <a:solidFill>
            <a:schemeClr val="bg1"/>
          </a:solidFill>
        </p:grpSpPr>
        <p:sp>
          <p:nvSpPr>
            <p:cNvPr id="67" name="Freeform 294"/>
            <p:cNvSpPr>
              <a:spLocks noEditPoints="1"/>
            </p:cNvSpPr>
            <p:nvPr/>
          </p:nvSpPr>
          <p:spPr bwMode="auto">
            <a:xfrm>
              <a:off x="3890963" y="5513388"/>
              <a:ext cx="742950" cy="739775"/>
            </a:xfrm>
            <a:custGeom>
              <a:avLst/>
              <a:gdLst>
                <a:gd name="T0" fmla="*/ 88 w 176"/>
                <a:gd name="T1" fmla="*/ 176 h 176"/>
                <a:gd name="T2" fmla="*/ 0 w 176"/>
                <a:gd name="T3" fmla="*/ 88 h 176"/>
                <a:gd name="T4" fmla="*/ 88 w 176"/>
                <a:gd name="T5" fmla="*/ 0 h 176"/>
                <a:gd name="T6" fmla="*/ 176 w 176"/>
                <a:gd name="T7" fmla="*/ 88 h 176"/>
                <a:gd name="T8" fmla="*/ 88 w 176"/>
                <a:gd name="T9" fmla="*/ 176 h 176"/>
                <a:gd name="T10" fmla="*/ 88 w 176"/>
                <a:gd name="T11" fmla="*/ 8 h 176"/>
                <a:gd name="T12" fmla="*/ 8 w 176"/>
                <a:gd name="T13" fmla="*/ 88 h 176"/>
                <a:gd name="T14" fmla="*/ 88 w 176"/>
                <a:gd name="T15" fmla="*/ 168 h 176"/>
                <a:gd name="T16" fmla="*/ 168 w 176"/>
                <a:gd name="T17" fmla="*/ 88 h 176"/>
                <a:gd name="T18" fmla="*/ 88 w 176"/>
                <a:gd name="T19" fmla="*/ 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176">
                  <a:moveTo>
                    <a:pt x="88" y="176"/>
                  </a:moveTo>
                  <a:cubicBezTo>
                    <a:pt x="39" y="176"/>
                    <a:pt x="0" y="136"/>
                    <a:pt x="0" y="88"/>
                  </a:cubicBezTo>
                  <a:cubicBezTo>
                    <a:pt x="0" y="39"/>
                    <a:pt x="39" y="0"/>
                    <a:pt x="88" y="0"/>
                  </a:cubicBezTo>
                  <a:cubicBezTo>
                    <a:pt x="136" y="0"/>
                    <a:pt x="176" y="39"/>
                    <a:pt x="176" y="88"/>
                  </a:cubicBezTo>
                  <a:cubicBezTo>
                    <a:pt x="176" y="136"/>
                    <a:pt x="136" y="176"/>
                    <a:pt x="88" y="176"/>
                  </a:cubicBezTo>
                  <a:close/>
                  <a:moveTo>
                    <a:pt x="88" y="8"/>
                  </a:moveTo>
                  <a:cubicBezTo>
                    <a:pt x="44" y="8"/>
                    <a:pt x="8" y="44"/>
                    <a:pt x="8" y="88"/>
                  </a:cubicBezTo>
                  <a:cubicBezTo>
                    <a:pt x="8" y="132"/>
                    <a:pt x="44" y="168"/>
                    <a:pt x="88" y="168"/>
                  </a:cubicBezTo>
                  <a:cubicBezTo>
                    <a:pt x="132" y="168"/>
                    <a:pt x="168" y="132"/>
                    <a:pt x="168" y="88"/>
                  </a:cubicBezTo>
                  <a:cubicBezTo>
                    <a:pt x="168" y="44"/>
                    <a:pt x="132" y="8"/>
                    <a:pt x="88" y="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pPr marL="0" marR="0" lvl="0" indent="0" algn="l" defTabSz="913966"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endParaRPr>
            </a:p>
          </p:txBody>
        </p:sp>
        <p:sp>
          <p:nvSpPr>
            <p:cNvPr id="68" name="Rectangle 295"/>
            <p:cNvSpPr>
              <a:spLocks noChangeArrowheads="1"/>
            </p:cNvSpPr>
            <p:nvPr/>
          </p:nvSpPr>
          <p:spPr bwMode="auto">
            <a:xfrm>
              <a:off x="4244976" y="5362575"/>
              <a:ext cx="33338" cy="28575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04" tIns="45702" rIns="91404" bIns="45702" numCol="1" anchor="t" anchorCtr="0" compatLnSpc="1">
              <a:prstTxWarp prst="textNoShape">
                <a:avLst/>
              </a:prstTxWarp>
            </a:bodyPr>
            <a:lstStyle/>
            <a:p>
              <a:pPr marL="0" marR="0" lvl="0" indent="0" algn="l" defTabSz="913966"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endParaRPr>
            </a:p>
          </p:txBody>
        </p:sp>
        <p:sp>
          <p:nvSpPr>
            <p:cNvPr id="69" name="Freeform 296"/>
            <p:cNvSpPr>
              <a:spLocks/>
            </p:cNvSpPr>
            <p:nvPr/>
          </p:nvSpPr>
          <p:spPr bwMode="auto">
            <a:xfrm>
              <a:off x="4181476" y="5345113"/>
              <a:ext cx="160338" cy="96838"/>
            </a:xfrm>
            <a:custGeom>
              <a:avLst/>
              <a:gdLst>
                <a:gd name="T0" fmla="*/ 32 w 38"/>
                <a:gd name="T1" fmla="*/ 23 h 23"/>
                <a:gd name="T2" fmla="*/ 19 w 38"/>
                <a:gd name="T3" fmla="*/ 10 h 23"/>
                <a:gd name="T4" fmla="*/ 6 w 38"/>
                <a:gd name="T5" fmla="*/ 23 h 23"/>
                <a:gd name="T6" fmla="*/ 0 w 38"/>
                <a:gd name="T7" fmla="*/ 17 h 23"/>
                <a:gd name="T8" fmla="*/ 16 w 38"/>
                <a:gd name="T9" fmla="*/ 1 h 23"/>
                <a:gd name="T10" fmla="*/ 22 w 38"/>
                <a:gd name="T11" fmla="*/ 1 h 23"/>
                <a:gd name="T12" fmla="*/ 38 w 38"/>
                <a:gd name="T13" fmla="*/ 17 h 23"/>
                <a:gd name="T14" fmla="*/ 32 w 38"/>
                <a:gd name="T15" fmla="*/ 23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23">
                  <a:moveTo>
                    <a:pt x="32" y="23"/>
                  </a:moveTo>
                  <a:cubicBezTo>
                    <a:pt x="19" y="10"/>
                    <a:pt x="19" y="10"/>
                    <a:pt x="19" y="10"/>
                  </a:cubicBezTo>
                  <a:cubicBezTo>
                    <a:pt x="6" y="23"/>
                    <a:pt x="6" y="23"/>
                    <a:pt x="6" y="23"/>
                  </a:cubicBezTo>
                  <a:cubicBezTo>
                    <a:pt x="0" y="17"/>
                    <a:pt x="0" y="17"/>
                    <a:pt x="0" y="17"/>
                  </a:cubicBezTo>
                  <a:cubicBezTo>
                    <a:pt x="16" y="1"/>
                    <a:pt x="16" y="1"/>
                    <a:pt x="16" y="1"/>
                  </a:cubicBezTo>
                  <a:cubicBezTo>
                    <a:pt x="18" y="0"/>
                    <a:pt x="20" y="0"/>
                    <a:pt x="22" y="1"/>
                  </a:cubicBezTo>
                  <a:cubicBezTo>
                    <a:pt x="38" y="17"/>
                    <a:pt x="38" y="17"/>
                    <a:pt x="38" y="17"/>
                  </a:cubicBezTo>
                  <a:lnTo>
                    <a:pt x="32" y="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pPr marL="0" marR="0" lvl="0" indent="0" algn="l" defTabSz="913966"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endParaRPr>
            </a:p>
          </p:txBody>
        </p:sp>
        <p:sp>
          <p:nvSpPr>
            <p:cNvPr id="70" name="Rectangle 297"/>
            <p:cNvSpPr>
              <a:spLocks noChangeArrowheads="1"/>
            </p:cNvSpPr>
            <p:nvPr/>
          </p:nvSpPr>
          <p:spPr bwMode="auto">
            <a:xfrm>
              <a:off x="4244976" y="6135688"/>
              <a:ext cx="33338" cy="2682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04" tIns="45702" rIns="91404" bIns="45702" numCol="1" anchor="t" anchorCtr="0" compatLnSpc="1">
              <a:prstTxWarp prst="textNoShape">
                <a:avLst/>
              </a:prstTxWarp>
            </a:bodyPr>
            <a:lstStyle/>
            <a:p>
              <a:pPr marL="0" marR="0" lvl="0" indent="0" algn="l" defTabSz="913966"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endParaRPr>
            </a:p>
          </p:txBody>
        </p:sp>
        <p:sp>
          <p:nvSpPr>
            <p:cNvPr id="71" name="Freeform 298"/>
            <p:cNvSpPr>
              <a:spLocks/>
            </p:cNvSpPr>
            <p:nvPr/>
          </p:nvSpPr>
          <p:spPr bwMode="auto">
            <a:xfrm>
              <a:off x="4181476" y="6324600"/>
              <a:ext cx="160338" cy="96838"/>
            </a:xfrm>
            <a:custGeom>
              <a:avLst/>
              <a:gdLst>
                <a:gd name="T0" fmla="*/ 19 w 38"/>
                <a:gd name="T1" fmla="*/ 23 h 23"/>
                <a:gd name="T2" fmla="*/ 16 w 38"/>
                <a:gd name="T3" fmla="*/ 22 h 23"/>
                <a:gd name="T4" fmla="*/ 0 w 38"/>
                <a:gd name="T5" fmla="*/ 6 h 23"/>
                <a:gd name="T6" fmla="*/ 6 w 38"/>
                <a:gd name="T7" fmla="*/ 0 h 23"/>
                <a:gd name="T8" fmla="*/ 19 w 38"/>
                <a:gd name="T9" fmla="*/ 13 h 23"/>
                <a:gd name="T10" fmla="*/ 32 w 38"/>
                <a:gd name="T11" fmla="*/ 0 h 23"/>
                <a:gd name="T12" fmla="*/ 38 w 38"/>
                <a:gd name="T13" fmla="*/ 6 h 23"/>
                <a:gd name="T14" fmla="*/ 22 w 38"/>
                <a:gd name="T15" fmla="*/ 22 h 23"/>
                <a:gd name="T16" fmla="*/ 19 w 38"/>
                <a:gd name="T1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23">
                  <a:moveTo>
                    <a:pt x="19" y="23"/>
                  </a:moveTo>
                  <a:cubicBezTo>
                    <a:pt x="18" y="23"/>
                    <a:pt x="17" y="23"/>
                    <a:pt x="16" y="22"/>
                  </a:cubicBezTo>
                  <a:cubicBezTo>
                    <a:pt x="0" y="6"/>
                    <a:pt x="0" y="6"/>
                    <a:pt x="0" y="6"/>
                  </a:cubicBezTo>
                  <a:cubicBezTo>
                    <a:pt x="6" y="0"/>
                    <a:pt x="6" y="0"/>
                    <a:pt x="6" y="0"/>
                  </a:cubicBezTo>
                  <a:cubicBezTo>
                    <a:pt x="19" y="13"/>
                    <a:pt x="19" y="13"/>
                    <a:pt x="19" y="13"/>
                  </a:cubicBezTo>
                  <a:cubicBezTo>
                    <a:pt x="32" y="0"/>
                    <a:pt x="32" y="0"/>
                    <a:pt x="32" y="0"/>
                  </a:cubicBezTo>
                  <a:cubicBezTo>
                    <a:pt x="38" y="6"/>
                    <a:pt x="38" y="6"/>
                    <a:pt x="38" y="6"/>
                  </a:cubicBezTo>
                  <a:cubicBezTo>
                    <a:pt x="22" y="22"/>
                    <a:pt x="22" y="22"/>
                    <a:pt x="22" y="22"/>
                  </a:cubicBezTo>
                  <a:cubicBezTo>
                    <a:pt x="21" y="23"/>
                    <a:pt x="20" y="23"/>
                    <a:pt x="19" y="2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pPr marL="0" marR="0" lvl="0" indent="0" algn="l" defTabSz="913966"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endParaRPr>
            </a:p>
          </p:txBody>
        </p:sp>
        <p:sp>
          <p:nvSpPr>
            <p:cNvPr id="72" name="Rectangle 299"/>
            <p:cNvSpPr>
              <a:spLocks noChangeArrowheads="1"/>
            </p:cNvSpPr>
            <p:nvPr/>
          </p:nvSpPr>
          <p:spPr bwMode="auto">
            <a:xfrm>
              <a:off x="3738563" y="5865813"/>
              <a:ext cx="269875" cy="3333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04" tIns="45702" rIns="91404" bIns="45702" numCol="1" anchor="t" anchorCtr="0" compatLnSpc="1">
              <a:prstTxWarp prst="textNoShape">
                <a:avLst/>
              </a:prstTxWarp>
            </a:bodyPr>
            <a:lstStyle/>
            <a:p>
              <a:pPr marL="0" marR="0" lvl="0" indent="0" algn="l" defTabSz="913966"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endParaRPr>
            </a:p>
          </p:txBody>
        </p:sp>
        <p:sp>
          <p:nvSpPr>
            <p:cNvPr id="73" name="Freeform 300"/>
            <p:cNvSpPr>
              <a:spLocks/>
            </p:cNvSpPr>
            <p:nvPr/>
          </p:nvSpPr>
          <p:spPr bwMode="auto">
            <a:xfrm>
              <a:off x="3716338" y="5803900"/>
              <a:ext cx="101600" cy="158750"/>
            </a:xfrm>
            <a:custGeom>
              <a:avLst/>
              <a:gdLst>
                <a:gd name="T0" fmla="*/ 18 w 24"/>
                <a:gd name="T1" fmla="*/ 38 h 38"/>
                <a:gd name="T2" fmla="*/ 2 w 24"/>
                <a:gd name="T3" fmla="*/ 22 h 38"/>
                <a:gd name="T4" fmla="*/ 2 w 24"/>
                <a:gd name="T5" fmla="*/ 16 h 38"/>
                <a:gd name="T6" fmla="*/ 18 w 24"/>
                <a:gd name="T7" fmla="*/ 0 h 38"/>
                <a:gd name="T8" fmla="*/ 24 w 24"/>
                <a:gd name="T9" fmla="*/ 6 h 38"/>
                <a:gd name="T10" fmla="*/ 10 w 24"/>
                <a:gd name="T11" fmla="*/ 19 h 38"/>
                <a:gd name="T12" fmla="*/ 24 w 24"/>
                <a:gd name="T13" fmla="*/ 32 h 38"/>
                <a:gd name="T14" fmla="*/ 18 w 24"/>
                <a:gd name="T15" fmla="*/ 38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38">
                  <a:moveTo>
                    <a:pt x="18" y="38"/>
                  </a:moveTo>
                  <a:cubicBezTo>
                    <a:pt x="2" y="22"/>
                    <a:pt x="2" y="22"/>
                    <a:pt x="2" y="22"/>
                  </a:cubicBezTo>
                  <a:cubicBezTo>
                    <a:pt x="0" y="20"/>
                    <a:pt x="0" y="18"/>
                    <a:pt x="2" y="16"/>
                  </a:cubicBezTo>
                  <a:cubicBezTo>
                    <a:pt x="18" y="0"/>
                    <a:pt x="18" y="0"/>
                    <a:pt x="18" y="0"/>
                  </a:cubicBezTo>
                  <a:cubicBezTo>
                    <a:pt x="24" y="6"/>
                    <a:pt x="24" y="6"/>
                    <a:pt x="24" y="6"/>
                  </a:cubicBezTo>
                  <a:cubicBezTo>
                    <a:pt x="10" y="19"/>
                    <a:pt x="10" y="19"/>
                    <a:pt x="10" y="19"/>
                  </a:cubicBezTo>
                  <a:cubicBezTo>
                    <a:pt x="24" y="32"/>
                    <a:pt x="24" y="32"/>
                    <a:pt x="24" y="32"/>
                  </a:cubicBezTo>
                  <a:lnTo>
                    <a:pt x="18" y="3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pPr marL="0" marR="0" lvl="0" indent="0" algn="l" defTabSz="913966"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endParaRPr>
            </a:p>
          </p:txBody>
        </p:sp>
        <p:sp>
          <p:nvSpPr>
            <p:cNvPr id="74" name="Rectangle 301"/>
            <p:cNvSpPr>
              <a:spLocks noChangeArrowheads="1"/>
            </p:cNvSpPr>
            <p:nvPr/>
          </p:nvSpPr>
          <p:spPr bwMode="auto">
            <a:xfrm>
              <a:off x="4516438" y="5865813"/>
              <a:ext cx="269875" cy="3333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04" tIns="45702" rIns="91404" bIns="45702" numCol="1" anchor="t" anchorCtr="0" compatLnSpc="1">
              <a:prstTxWarp prst="textNoShape">
                <a:avLst/>
              </a:prstTxWarp>
            </a:bodyPr>
            <a:lstStyle/>
            <a:p>
              <a:pPr marL="0" marR="0" lvl="0" indent="0" algn="l" defTabSz="913966"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endParaRPr>
            </a:p>
          </p:txBody>
        </p:sp>
        <p:sp>
          <p:nvSpPr>
            <p:cNvPr id="75" name="Freeform 302"/>
            <p:cNvSpPr>
              <a:spLocks/>
            </p:cNvSpPr>
            <p:nvPr/>
          </p:nvSpPr>
          <p:spPr bwMode="auto">
            <a:xfrm>
              <a:off x="4705351" y="5803900"/>
              <a:ext cx="96838" cy="158750"/>
            </a:xfrm>
            <a:custGeom>
              <a:avLst/>
              <a:gdLst>
                <a:gd name="T0" fmla="*/ 6 w 23"/>
                <a:gd name="T1" fmla="*/ 38 h 38"/>
                <a:gd name="T2" fmla="*/ 0 w 23"/>
                <a:gd name="T3" fmla="*/ 32 h 38"/>
                <a:gd name="T4" fmla="*/ 13 w 23"/>
                <a:gd name="T5" fmla="*/ 19 h 38"/>
                <a:gd name="T6" fmla="*/ 0 w 23"/>
                <a:gd name="T7" fmla="*/ 6 h 38"/>
                <a:gd name="T8" fmla="*/ 6 w 23"/>
                <a:gd name="T9" fmla="*/ 0 h 38"/>
                <a:gd name="T10" fmla="*/ 22 w 23"/>
                <a:gd name="T11" fmla="*/ 16 h 38"/>
                <a:gd name="T12" fmla="*/ 22 w 23"/>
                <a:gd name="T13" fmla="*/ 22 h 38"/>
                <a:gd name="T14" fmla="*/ 6 w 23"/>
                <a:gd name="T15" fmla="*/ 38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38">
                  <a:moveTo>
                    <a:pt x="6" y="38"/>
                  </a:moveTo>
                  <a:cubicBezTo>
                    <a:pt x="0" y="32"/>
                    <a:pt x="0" y="32"/>
                    <a:pt x="0" y="32"/>
                  </a:cubicBezTo>
                  <a:cubicBezTo>
                    <a:pt x="13" y="19"/>
                    <a:pt x="13" y="19"/>
                    <a:pt x="13" y="19"/>
                  </a:cubicBezTo>
                  <a:cubicBezTo>
                    <a:pt x="0" y="6"/>
                    <a:pt x="0" y="6"/>
                    <a:pt x="0" y="6"/>
                  </a:cubicBezTo>
                  <a:cubicBezTo>
                    <a:pt x="6" y="0"/>
                    <a:pt x="6" y="0"/>
                    <a:pt x="6" y="0"/>
                  </a:cubicBezTo>
                  <a:cubicBezTo>
                    <a:pt x="22" y="16"/>
                    <a:pt x="22" y="16"/>
                    <a:pt x="22" y="16"/>
                  </a:cubicBezTo>
                  <a:cubicBezTo>
                    <a:pt x="23" y="18"/>
                    <a:pt x="23" y="20"/>
                    <a:pt x="22" y="22"/>
                  </a:cubicBezTo>
                  <a:lnTo>
                    <a:pt x="6" y="3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pPr marL="0" marR="0" lvl="0" indent="0" algn="l" defTabSz="913966"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endParaRPr>
            </a:p>
          </p:txBody>
        </p:sp>
        <p:sp>
          <p:nvSpPr>
            <p:cNvPr id="76" name="Freeform 303"/>
            <p:cNvSpPr>
              <a:spLocks/>
            </p:cNvSpPr>
            <p:nvPr/>
          </p:nvSpPr>
          <p:spPr bwMode="auto">
            <a:xfrm>
              <a:off x="3848101" y="5470525"/>
              <a:ext cx="236538" cy="236538"/>
            </a:xfrm>
            <a:custGeom>
              <a:avLst/>
              <a:gdLst>
                <a:gd name="T0" fmla="*/ 136 w 149"/>
                <a:gd name="T1" fmla="*/ 149 h 149"/>
                <a:gd name="T2" fmla="*/ 0 w 149"/>
                <a:gd name="T3" fmla="*/ 16 h 149"/>
                <a:gd name="T4" fmla="*/ 16 w 149"/>
                <a:gd name="T5" fmla="*/ 0 h 149"/>
                <a:gd name="T6" fmla="*/ 149 w 149"/>
                <a:gd name="T7" fmla="*/ 135 h 149"/>
                <a:gd name="T8" fmla="*/ 136 w 149"/>
                <a:gd name="T9" fmla="*/ 149 h 149"/>
              </a:gdLst>
              <a:ahLst/>
              <a:cxnLst>
                <a:cxn ang="0">
                  <a:pos x="T0" y="T1"/>
                </a:cxn>
                <a:cxn ang="0">
                  <a:pos x="T2" y="T3"/>
                </a:cxn>
                <a:cxn ang="0">
                  <a:pos x="T4" y="T5"/>
                </a:cxn>
                <a:cxn ang="0">
                  <a:pos x="T6" y="T7"/>
                </a:cxn>
                <a:cxn ang="0">
                  <a:pos x="T8" y="T9"/>
                </a:cxn>
              </a:cxnLst>
              <a:rect l="0" t="0" r="r" b="b"/>
              <a:pathLst>
                <a:path w="149" h="149">
                  <a:moveTo>
                    <a:pt x="136" y="149"/>
                  </a:moveTo>
                  <a:lnTo>
                    <a:pt x="0" y="16"/>
                  </a:lnTo>
                  <a:lnTo>
                    <a:pt x="16" y="0"/>
                  </a:lnTo>
                  <a:lnTo>
                    <a:pt x="149" y="135"/>
                  </a:lnTo>
                  <a:lnTo>
                    <a:pt x="136" y="14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pPr marL="0" marR="0" lvl="0" indent="0" algn="l" defTabSz="913966"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endParaRPr>
            </a:p>
          </p:txBody>
        </p:sp>
        <p:sp>
          <p:nvSpPr>
            <p:cNvPr id="77" name="Freeform 304"/>
            <p:cNvSpPr>
              <a:spLocks/>
            </p:cNvSpPr>
            <p:nvPr/>
          </p:nvSpPr>
          <p:spPr bwMode="auto">
            <a:xfrm>
              <a:off x="3840163" y="5462588"/>
              <a:ext cx="117475" cy="117475"/>
            </a:xfrm>
            <a:custGeom>
              <a:avLst/>
              <a:gdLst>
                <a:gd name="T0" fmla="*/ 8 w 28"/>
                <a:gd name="T1" fmla="*/ 28 h 28"/>
                <a:gd name="T2" fmla="*/ 0 w 28"/>
                <a:gd name="T3" fmla="*/ 28 h 28"/>
                <a:gd name="T4" fmla="*/ 0 w 28"/>
                <a:gd name="T5" fmla="*/ 4 h 28"/>
                <a:gd name="T6" fmla="*/ 4 w 28"/>
                <a:gd name="T7" fmla="*/ 0 h 28"/>
                <a:gd name="T8" fmla="*/ 28 w 28"/>
                <a:gd name="T9" fmla="*/ 0 h 28"/>
                <a:gd name="T10" fmla="*/ 28 w 28"/>
                <a:gd name="T11" fmla="*/ 8 h 28"/>
                <a:gd name="T12" fmla="*/ 8 w 28"/>
                <a:gd name="T13" fmla="*/ 8 h 28"/>
                <a:gd name="T14" fmla="*/ 8 w 28"/>
                <a:gd name="T15" fmla="*/ 2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8">
                  <a:moveTo>
                    <a:pt x="8" y="28"/>
                  </a:moveTo>
                  <a:cubicBezTo>
                    <a:pt x="0" y="28"/>
                    <a:pt x="0" y="28"/>
                    <a:pt x="0" y="28"/>
                  </a:cubicBezTo>
                  <a:cubicBezTo>
                    <a:pt x="0" y="4"/>
                    <a:pt x="0" y="4"/>
                    <a:pt x="0" y="4"/>
                  </a:cubicBezTo>
                  <a:cubicBezTo>
                    <a:pt x="0" y="2"/>
                    <a:pt x="2" y="0"/>
                    <a:pt x="4" y="0"/>
                  </a:cubicBezTo>
                  <a:cubicBezTo>
                    <a:pt x="28" y="0"/>
                    <a:pt x="28" y="0"/>
                    <a:pt x="28" y="0"/>
                  </a:cubicBezTo>
                  <a:cubicBezTo>
                    <a:pt x="28" y="8"/>
                    <a:pt x="28" y="8"/>
                    <a:pt x="28" y="8"/>
                  </a:cubicBezTo>
                  <a:cubicBezTo>
                    <a:pt x="8" y="8"/>
                    <a:pt x="8" y="8"/>
                    <a:pt x="8" y="8"/>
                  </a:cubicBezTo>
                  <a:lnTo>
                    <a:pt x="8" y="2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pPr marL="0" marR="0" lvl="0" indent="0" algn="l" defTabSz="913966"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endParaRPr>
            </a:p>
          </p:txBody>
        </p:sp>
        <p:sp>
          <p:nvSpPr>
            <p:cNvPr id="78" name="Freeform 305"/>
            <p:cNvSpPr>
              <a:spLocks/>
            </p:cNvSpPr>
            <p:nvPr/>
          </p:nvSpPr>
          <p:spPr bwMode="auto">
            <a:xfrm>
              <a:off x="4435476" y="6054725"/>
              <a:ext cx="236538" cy="236538"/>
            </a:xfrm>
            <a:custGeom>
              <a:avLst/>
              <a:gdLst>
                <a:gd name="T0" fmla="*/ 136 w 149"/>
                <a:gd name="T1" fmla="*/ 149 h 149"/>
                <a:gd name="T2" fmla="*/ 0 w 149"/>
                <a:gd name="T3" fmla="*/ 16 h 149"/>
                <a:gd name="T4" fmla="*/ 16 w 149"/>
                <a:gd name="T5" fmla="*/ 0 h 149"/>
                <a:gd name="T6" fmla="*/ 149 w 149"/>
                <a:gd name="T7" fmla="*/ 135 h 149"/>
                <a:gd name="T8" fmla="*/ 136 w 149"/>
                <a:gd name="T9" fmla="*/ 149 h 149"/>
              </a:gdLst>
              <a:ahLst/>
              <a:cxnLst>
                <a:cxn ang="0">
                  <a:pos x="T0" y="T1"/>
                </a:cxn>
                <a:cxn ang="0">
                  <a:pos x="T2" y="T3"/>
                </a:cxn>
                <a:cxn ang="0">
                  <a:pos x="T4" y="T5"/>
                </a:cxn>
                <a:cxn ang="0">
                  <a:pos x="T6" y="T7"/>
                </a:cxn>
                <a:cxn ang="0">
                  <a:pos x="T8" y="T9"/>
                </a:cxn>
              </a:cxnLst>
              <a:rect l="0" t="0" r="r" b="b"/>
              <a:pathLst>
                <a:path w="149" h="149">
                  <a:moveTo>
                    <a:pt x="136" y="149"/>
                  </a:moveTo>
                  <a:lnTo>
                    <a:pt x="0" y="16"/>
                  </a:lnTo>
                  <a:lnTo>
                    <a:pt x="16" y="0"/>
                  </a:lnTo>
                  <a:lnTo>
                    <a:pt x="149" y="135"/>
                  </a:lnTo>
                  <a:lnTo>
                    <a:pt x="136" y="14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pPr marL="0" marR="0" lvl="0" indent="0" algn="l" defTabSz="913966"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endParaRPr>
            </a:p>
          </p:txBody>
        </p:sp>
        <p:sp>
          <p:nvSpPr>
            <p:cNvPr id="79" name="Freeform 306"/>
            <p:cNvSpPr>
              <a:spLocks/>
            </p:cNvSpPr>
            <p:nvPr/>
          </p:nvSpPr>
          <p:spPr bwMode="auto">
            <a:xfrm>
              <a:off x="4565651" y="6184900"/>
              <a:ext cx="119063" cy="119063"/>
            </a:xfrm>
            <a:custGeom>
              <a:avLst/>
              <a:gdLst>
                <a:gd name="T0" fmla="*/ 24 w 28"/>
                <a:gd name="T1" fmla="*/ 28 h 28"/>
                <a:gd name="T2" fmla="*/ 0 w 28"/>
                <a:gd name="T3" fmla="*/ 28 h 28"/>
                <a:gd name="T4" fmla="*/ 0 w 28"/>
                <a:gd name="T5" fmla="*/ 20 h 28"/>
                <a:gd name="T6" fmla="*/ 20 w 28"/>
                <a:gd name="T7" fmla="*/ 20 h 28"/>
                <a:gd name="T8" fmla="*/ 20 w 28"/>
                <a:gd name="T9" fmla="*/ 0 h 28"/>
                <a:gd name="T10" fmla="*/ 28 w 28"/>
                <a:gd name="T11" fmla="*/ 0 h 28"/>
                <a:gd name="T12" fmla="*/ 28 w 28"/>
                <a:gd name="T13" fmla="*/ 24 h 28"/>
                <a:gd name="T14" fmla="*/ 24 w 28"/>
                <a:gd name="T15" fmla="*/ 2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8">
                  <a:moveTo>
                    <a:pt x="24" y="28"/>
                  </a:moveTo>
                  <a:cubicBezTo>
                    <a:pt x="0" y="28"/>
                    <a:pt x="0" y="28"/>
                    <a:pt x="0" y="28"/>
                  </a:cubicBezTo>
                  <a:cubicBezTo>
                    <a:pt x="0" y="20"/>
                    <a:pt x="0" y="20"/>
                    <a:pt x="0" y="20"/>
                  </a:cubicBezTo>
                  <a:cubicBezTo>
                    <a:pt x="20" y="20"/>
                    <a:pt x="20" y="20"/>
                    <a:pt x="20" y="20"/>
                  </a:cubicBezTo>
                  <a:cubicBezTo>
                    <a:pt x="20" y="0"/>
                    <a:pt x="20" y="0"/>
                    <a:pt x="20" y="0"/>
                  </a:cubicBezTo>
                  <a:cubicBezTo>
                    <a:pt x="28" y="0"/>
                    <a:pt x="28" y="0"/>
                    <a:pt x="28" y="0"/>
                  </a:cubicBezTo>
                  <a:cubicBezTo>
                    <a:pt x="28" y="24"/>
                    <a:pt x="28" y="24"/>
                    <a:pt x="28" y="24"/>
                  </a:cubicBezTo>
                  <a:cubicBezTo>
                    <a:pt x="28" y="26"/>
                    <a:pt x="26" y="28"/>
                    <a:pt x="24" y="2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pPr marL="0" marR="0" lvl="0" indent="0" algn="l" defTabSz="913966"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endParaRPr>
            </a:p>
          </p:txBody>
        </p:sp>
        <p:sp>
          <p:nvSpPr>
            <p:cNvPr id="80" name="Freeform 307"/>
            <p:cNvSpPr>
              <a:spLocks/>
            </p:cNvSpPr>
            <p:nvPr/>
          </p:nvSpPr>
          <p:spPr bwMode="auto">
            <a:xfrm>
              <a:off x="3848101" y="6054725"/>
              <a:ext cx="236538" cy="236538"/>
            </a:xfrm>
            <a:custGeom>
              <a:avLst/>
              <a:gdLst>
                <a:gd name="T0" fmla="*/ 16 w 149"/>
                <a:gd name="T1" fmla="*/ 149 h 149"/>
                <a:gd name="T2" fmla="*/ 0 w 149"/>
                <a:gd name="T3" fmla="*/ 135 h 149"/>
                <a:gd name="T4" fmla="*/ 136 w 149"/>
                <a:gd name="T5" fmla="*/ 0 h 149"/>
                <a:gd name="T6" fmla="*/ 149 w 149"/>
                <a:gd name="T7" fmla="*/ 16 h 149"/>
                <a:gd name="T8" fmla="*/ 16 w 149"/>
                <a:gd name="T9" fmla="*/ 149 h 149"/>
              </a:gdLst>
              <a:ahLst/>
              <a:cxnLst>
                <a:cxn ang="0">
                  <a:pos x="T0" y="T1"/>
                </a:cxn>
                <a:cxn ang="0">
                  <a:pos x="T2" y="T3"/>
                </a:cxn>
                <a:cxn ang="0">
                  <a:pos x="T4" y="T5"/>
                </a:cxn>
                <a:cxn ang="0">
                  <a:pos x="T6" y="T7"/>
                </a:cxn>
                <a:cxn ang="0">
                  <a:pos x="T8" y="T9"/>
                </a:cxn>
              </a:cxnLst>
              <a:rect l="0" t="0" r="r" b="b"/>
              <a:pathLst>
                <a:path w="149" h="149">
                  <a:moveTo>
                    <a:pt x="16" y="149"/>
                  </a:moveTo>
                  <a:lnTo>
                    <a:pt x="0" y="135"/>
                  </a:lnTo>
                  <a:lnTo>
                    <a:pt x="136" y="0"/>
                  </a:lnTo>
                  <a:lnTo>
                    <a:pt x="149" y="16"/>
                  </a:lnTo>
                  <a:lnTo>
                    <a:pt x="16" y="14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pPr marL="0" marR="0" lvl="0" indent="0" algn="l" defTabSz="913966"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endParaRPr>
            </a:p>
          </p:txBody>
        </p:sp>
        <p:sp>
          <p:nvSpPr>
            <p:cNvPr id="81" name="Freeform 308"/>
            <p:cNvSpPr>
              <a:spLocks/>
            </p:cNvSpPr>
            <p:nvPr/>
          </p:nvSpPr>
          <p:spPr bwMode="auto">
            <a:xfrm>
              <a:off x="3840164" y="6184900"/>
              <a:ext cx="117475" cy="119064"/>
            </a:xfrm>
            <a:custGeom>
              <a:avLst/>
              <a:gdLst>
                <a:gd name="T0" fmla="*/ 28 w 28"/>
                <a:gd name="T1" fmla="*/ 28 h 28"/>
                <a:gd name="T2" fmla="*/ 4 w 28"/>
                <a:gd name="T3" fmla="*/ 28 h 28"/>
                <a:gd name="T4" fmla="*/ 0 w 28"/>
                <a:gd name="T5" fmla="*/ 24 h 28"/>
                <a:gd name="T6" fmla="*/ 0 w 28"/>
                <a:gd name="T7" fmla="*/ 0 h 28"/>
                <a:gd name="T8" fmla="*/ 8 w 28"/>
                <a:gd name="T9" fmla="*/ 0 h 28"/>
                <a:gd name="T10" fmla="*/ 8 w 28"/>
                <a:gd name="T11" fmla="*/ 20 h 28"/>
                <a:gd name="T12" fmla="*/ 28 w 28"/>
                <a:gd name="T13" fmla="*/ 20 h 28"/>
                <a:gd name="T14" fmla="*/ 28 w 28"/>
                <a:gd name="T15" fmla="*/ 2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8">
                  <a:moveTo>
                    <a:pt x="28" y="28"/>
                  </a:moveTo>
                  <a:cubicBezTo>
                    <a:pt x="4" y="28"/>
                    <a:pt x="4" y="28"/>
                    <a:pt x="4" y="28"/>
                  </a:cubicBezTo>
                  <a:cubicBezTo>
                    <a:pt x="2" y="28"/>
                    <a:pt x="0" y="26"/>
                    <a:pt x="0" y="24"/>
                  </a:cubicBezTo>
                  <a:cubicBezTo>
                    <a:pt x="0" y="0"/>
                    <a:pt x="0" y="0"/>
                    <a:pt x="0" y="0"/>
                  </a:cubicBezTo>
                  <a:cubicBezTo>
                    <a:pt x="8" y="0"/>
                    <a:pt x="8" y="0"/>
                    <a:pt x="8" y="0"/>
                  </a:cubicBezTo>
                  <a:cubicBezTo>
                    <a:pt x="8" y="20"/>
                    <a:pt x="8" y="20"/>
                    <a:pt x="8" y="20"/>
                  </a:cubicBezTo>
                  <a:cubicBezTo>
                    <a:pt x="28" y="20"/>
                    <a:pt x="28" y="20"/>
                    <a:pt x="28" y="20"/>
                  </a:cubicBezTo>
                  <a:lnTo>
                    <a:pt x="28" y="2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pPr marL="0" marR="0" lvl="0" indent="0" algn="l" defTabSz="913966"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endParaRPr>
            </a:p>
          </p:txBody>
        </p:sp>
        <p:sp>
          <p:nvSpPr>
            <p:cNvPr id="82" name="Freeform 309"/>
            <p:cNvSpPr>
              <a:spLocks/>
            </p:cNvSpPr>
            <p:nvPr/>
          </p:nvSpPr>
          <p:spPr bwMode="auto">
            <a:xfrm>
              <a:off x="4435476" y="5470525"/>
              <a:ext cx="236538" cy="236538"/>
            </a:xfrm>
            <a:custGeom>
              <a:avLst/>
              <a:gdLst>
                <a:gd name="T0" fmla="*/ 16 w 149"/>
                <a:gd name="T1" fmla="*/ 149 h 149"/>
                <a:gd name="T2" fmla="*/ 0 w 149"/>
                <a:gd name="T3" fmla="*/ 135 h 149"/>
                <a:gd name="T4" fmla="*/ 136 w 149"/>
                <a:gd name="T5" fmla="*/ 0 h 149"/>
                <a:gd name="T6" fmla="*/ 149 w 149"/>
                <a:gd name="T7" fmla="*/ 16 h 149"/>
                <a:gd name="T8" fmla="*/ 16 w 149"/>
                <a:gd name="T9" fmla="*/ 149 h 149"/>
              </a:gdLst>
              <a:ahLst/>
              <a:cxnLst>
                <a:cxn ang="0">
                  <a:pos x="T0" y="T1"/>
                </a:cxn>
                <a:cxn ang="0">
                  <a:pos x="T2" y="T3"/>
                </a:cxn>
                <a:cxn ang="0">
                  <a:pos x="T4" y="T5"/>
                </a:cxn>
                <a:cxn ang="0">
                  <a:pos x="T6" y="T7"/>
                </a:cxn>
                <a:cxn ang="0">
                  <a:pos x="T8" y="T9"/>
                </a:cxn>
              </a:cxnLst>
              <a:rect l="0" t="0" r="r" b="b"/>
              <a:pathLst>
                <a:path w="149" h="149">
                  <a:moveTo>
                    <a:pt x="16" y="149"/>
                  </a:moveTo>
                  <a:lnTo>
                    <a:pt x="0" y="135"/>
                  </a:lnTo>
                  <a:lnTo>
                    <a:pt x="136" y="0"/>
                  </a:lnTo>
                  <a:lnTo>
                    <a:pt x="149" y="16"/>
                  </a:lnTo>
                  <a:lnTo>
                    <a:pt x="16" y="14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pPr marL="0" marR="0" lvl="0" indent="0" algn="l" defTabSz="913966"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endParaRPr>
            </a:p>
          </p:txBody>
        </p:sp>
        <p:sp>
          <p:nvSpPr>
            <p:cNvPr id="83" name="Freeform 310"/>
            <p:cNvSpPr>
              <a:spLocks/>
            </p:cNvSpPr>
            <p:nvPr/>
          </p:nvSpPr>
          <p:spPr bwMode="auto">
            <a:xfrm>
              <a:off x="4565651" y="5462588"/>
              <a:ext cx="119063" cy="117475"/>
            </a:xfrm>
            <a:custGeom>
              <a:avLst/>
              <a:gdLst>
                <a:gd name="T0" fmla="*/ 28 w 28"/>
                <a:gd name="T1" fmla="*/ 28 h 28"/>
                <a:gd name="T2" fmla="*/ 20 w 28"/>
                <a:gd name="T3" fmla="*/ 28 h 28"/>
                <a:gd name="T4" fmla="*/ 20 w 28"/>
                <a:gd name="T5" fmla="*/ 8 h 28"/>
                <a:gd name="T6" fmla="*/ 0 w 28"/>
                <a:gd name="T7" fmla="*/ 8 h 28"/>
                <a:gd name="T8" fmla="*/ 0 w 28"/>
                <a:gd name="T9" fmla="*/ 0 h 28"/>
                <a:gd name="T10" fmla="*/ 24 w 28"/>
                <a:gd name="T11" fmla="*/ 0 h 28"/>
                <a:gd name="T12" fmla="*/ 28 w 28"/>
                <a:gd name="T13" fmla="*/ 4 h 28"/>
                <a:gd name="T14" fmla="*/ 28 w 28"/>
                <a:gd name="T15" fmla="*/ 2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8">
                  <a:moveTo>
                    <a:pt x="28" y="28"/>
                  </a:moveTo>
                  <a:cubicBezTo>
                    <a:pt x="20" y="28"/>
                    <a:pt x="20" y="28"/>
                    <a:pt x="20" y="28"/>
                  </a:cubicBezTo>
                  <a:cubicBezTo>
                    <a:pt x="20" y="8"/>
                    <a:pt x="20" y="8"/>
                    <a:pt x="20" y="8"/>
                  </a:cubicBezTo>
                  <a:cubicBezTo>
                    <a:pt x="0" y="8"/>
                    <a:pt x="0" y="8"/>
                    <a:pt x="0" y="8"/>
                  </a:cubicBezTo>
                  <a:cubicBezTo>
                    <a:pt x="0" y="0"/>
                    <a:pt x="0" y="0"/>
                    <a:pt x="0" y="0"/>
                  </a:cubicBezTo>
                  <a:cubicBezTo>
                    <a:pt x="24" y="0"/>
                    <a:pt x="24" y="0"/>
                    <a:pt x="24" y="0"/>
                  </a:cubicBezTo>
                  <a:cubicBezTo>
                    <a:pt x="26" y="0"/>
                    <a:pt x="28" y="2"/>
                    <a:pt x="28" y="4"/>
                  </a:cubicBezTo>
                  <a:lnTo>
                    <a:pt x="28" y="2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pPr marL="0" marR="0" lvl="0" indent="0" algn="l" defTabSz="913966"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endParaRPr>
            </a:p>
          </p:txBody>
        </p:sp>
        <p:sp>
          <p:nvSpPr>
            <p:cNvPr id="84" name="Freeform 311"/>
            <p:cNvSpPr>
              <a:spLocks/>
            </p:cNvSpPr>
            <p:nvPr/>
          </p:nvSpPr>
          <p:spPr bwMode="auto">
            <a:xfrm>
              <a:off x="4178301" y="5732463"/>
              <a:ext cx="168275" cy="301625"/>
            </a:xfrm>
            <a:custGeom>
              <a:avLst/>
              <a:gdLst>
                <a:gd name="T0" fmla="*/ 20 w 40"/>
                <a:gd name="T1" fmla="*/ 72 h 72"/>
                <a:gd name="T2" fmla="*/ 0 w 40"/>
                <a:gd name="T3" fmla="*/ 52 h 72"/>
                <a:gd name="T4" fmla="*/ 8 w 40"/>
                <a:gd name="T5" fmla="*/ 52 h 72"/>
                <a:gd name="T6" fmla="*/ 20 w 40"/>
                <a:gd name="T7" fmla="*/ 64 h 72"/>
                <a:gd name="T8" fmla="*/ 32 w 40"/>
                <a:gd name="T9" fmla="*/ 52 h 72"/>
                <a:gd name="T10" fmla="*/ 20 w 40"/>
                <a:gd name="T11" fmla="*/ 40 h 72"/>
                <a:gd name="T12" fmla="*/ 16 w 40"/>
                <a:gd name="T13" fmla="*/ 39 h 72"/>
                <a:gd name="T14" fmla="*/ 0 w 40"/>
                <a:gd name="T15" fmla="*/ 20 h 72"/>
                <a:gd name="T16" fmla="*/ 20 w 40"/>
                <a:gd name="T17" fmla="*/ 0 h 72"/>
                <a:gd name="T18" fmla="*/ 40 w 40"/>
                <a:gd name="T19" fmla="*/ 20 h 72"/>
                <a:gd name="T20" fmla="*/ 32 w 40"/>
                <a:gd name="T21" fmla="*/ 20 h 72"/>
                <a:gd name="T22" fmla="*/ 20 w 40"/>
                <a:gd name="T23" fmla="*/ 8 h 72"/>
                <a:gd name="T24" fmla="*/ 8 w 40"/>
                <a:gd name="T25" fmla="*/ 20 h 72"/>
                <a:gd name="T26" fmla="*/ 20 w 40"/>
                <a:gd name="T27" fmla="*/ 31 h 72"/>
                <a:gd name="T28" fmla="*/ 23 w 40"/>
                <a:gd name="T29" fmla="*/ 33 h 72"/>
                <a:gd name="T30" fmla="*/ 40 w 40"/>
                <a:gd name="T31" fmla="*/ 52 h 72"/>
                <a:gd name="T32" fmla="*/ 20 w 40"/>
                <a:gd name="T33"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72">
                  <a:moveTo>
                    <a:pt x="20" y="72"/>
                  </a:moveTo>
                  <a:cubicBezTo>
                    <a:pt x="9" y="72"/>
                    <a:pt x="0" y="63"/>
                    <a:pt x="0" y="52"/>
                  </a:cubicBezTo>
                  <a:cubicBezTo>
                    <a:pt x="8" y="52"/>
                    <a:pt x="8" y="52"/>
                    <a:pt x="8" y="52"/>
                  </a:cubicBezTo>
                  <a:cubicBezTo>
                    <a:pt x="8" y="59"/>
                    <a:pt x="13" y="64"/>
                    <a:pt x="20" y="64"/>
                  </a:cubicBezTo>
                  <a:cubicBezTo>
                    <a:pt x="26" y="64"/>
                    <a:pt x="32" y="59"/>
                    <a:pt x="32" y="52"/>
                  </a:cubicBezTo>
                  <a:cubicBezTo>
                    <a:pt x="32" y="47"/>
                    <a:pt x="28" y="44"/>
                    <a:pt x="20" y="40"/>
                  </a:cubicBezTo>
                  <a:cubicBezTo>
                    <a:pt x="16" y="39"/>
                    <a:pt x="16" y="39"/>
                    <a:pt x="16" y="39"/>
                  </a:cubicBezTo>
                  <a:cubicBezTo>
                    <a:pt x="8" y="35"/>
                    <a:pt x="0" y="31"/>
                    <a:pt x="0" y="20"/>
                  </a:cubicBezTo>
                  <a:cubicBezTo>
                    <a:pt x="0" y="9"/>
                    <a:pt x="9" y="0"/>
                    <a:pt x="20" y="0"/>
                  </a:cubicBezTo>
                  <a:cubicBezTo>
                    <a:pt x="31" y="0"/>
                    <a:pt x="40" y="9"/>
                    <a:pt x="40" y="20"/>
                  </a:cubicBezTo>
                  <a:cubicBezTo>
                    <a:pt x="32" y="20"/>
                    <a:pt x="32" y="20"/>
                    <a:pt x="32" y="20"/>
                  </a:cubicBezTo>
                  <a:cubicBezTo>
                    <a:pt x="32" y="13"/>
                    <a:pt x="26" y="8"/>
                    <a:pt x="20" y="8"/>
                  </a:cubicBezTo>
                  <a:cubicBezTo>
                    <a:pt x="13" y="8"/>
                    <a:pt x="8" y="13"/>
                    <a:pt x="8" y="20"/>
                  </a:cubicBezTo>
                  <a:cubicBezTo>
                    <a:pt x="8" y="25"/>
                    <a:pt x="12" y="28"/>
                    <a:pt x="20" y="31"/>
                  </a:cubicBezTo>
                  <a:cubicBezTo>
                    <a:pt x="23" y="33"/>
                    <a:pt x="23" y="33"/>
                    <a:pt x="23" y="33"/>
                  </a:cubicBezTo>
                  <a:cubicBezTo>
                    <a:pt x="31" y="37"/>
                    <a:pt x="40" y="41"/>
                    <a:pt x="40" y="52"/>
                  </a:cubicBezTo>
                  <a:cubicBezTo>
                    <a:pt x="40" y="63"/>
                    <a:pt x="31" y="72"/>
                    <a:pt x="20" y="7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pPr marL="0" marR="0" lvl="0" indent="0" algn="l" defTabSz="913966"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endParaRPr>
            </a:p>
          </p:txBody>
        </p:sp>
        <p:sp>
          <p:nvSpPr>
            <p:cNvPr id="85" name="Rectangle 312"/>
            <p:cNvSpPr>
              <a:spLocks noChangeArrowheads="1"/>
            </p:cNvSpPr>
            <p:nvPr/>
          </p:nvSpPr>
          <p:spPr bwMode="auto">
            <a:xfrm>
              <a:off x="4244976" y="5697538"/>
              <a:ext cx="33338" cy="508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04" tIns="45702" rIns="91404" bIns="45702" numCol="1" anchor="t" anchorCtr="0" compatLnSpc="1">
              <a:prstTxWarp prst="textNoShape">
                <a:avLst/>
              </a:prstTxWarp>
            </a:bodyPr>
            <a:lstStyle/>
            <a:p>
              <a:pPr marL="0" marR="0" lvl="0" indent="0" algn="l" defTabSz="913966"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endParaRPr>
            </a:p>
          </p:txBody>
        </p:sp>
        <p:sp>
          <p:nvSpPr>
            <p:cNvPr id="86" name="Rectangle 313"/>
            <p:cNvSpPr>
              <a:spLocks noChangeArrowheads="1"/>
            </p:cNvSpPr>
            <p:nvPr/>
          </p:nvSpPr>
          <p:spPr bwMode="auto">
            <a:xfrm>
              <a:off x="4244976" y="6018213"/>
              <a:ext cx="33338" cy="492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04" tIns="45702" rIns="91404" bIns="45702" numCol="1" anchor="t" anchorCtr="0" compatLnSpc="1">
              <a:prstTxWarp prst="textNoShape">
                <a:avLst/>
              </a:prstTxWarp>
            </a:bodyPr>
            <a:lstStyle/>
            <a:p>
              <a:pPr marL="0" marR="0" lvl="0" indent="0" algn="l" defTabSz="913966"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endParaRPr>
            </a:p>
          </p:txBody>
        </p:sp>
        <p:sp>
          <p:nvSpPr>
            <p:cNvPr id="87" name="Rectangle 314"/>
            <p:cNvSpPr>
              <a:spLocks noChangeArrowheads="1"/>
            </p:cNvSpPr>
            <p:nvPr/>
          </p:nvSpPr>
          <p:spPr bwMode="auto">
            <a:xfrm>
              <a:off x="4110038" y="5865813"/>
              <a:ext cx="33338" cy="3333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04" tIns="45702" rIns="91404" bIns="45702" numCol="1" anchor="t" anchorCtr="0" compatLnSpc="1">
              <a:prstTxWarp prst="textNoShape">
                <a:avLst/>
              </a:prstTxWarp>
            </a:bodyPr>
            <a:lstStyle/>
            <a:p>
              <a:pPr marL="0" marR="0" lvl="0" indent="0" algn="l" defTabSz="913966"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endParaRPr>
            </a:p>
          </p:txBody>
        </p:sp>
        <p:sp>
          <p:nvSpPr>
            <p:cNvPr id="88" name="Rectangle 315"/>
            <p:cNvSpPr>
              <a:spLocks noChangeArrowheads="1"/>
            </p:cNvSpPr>
            <p:nvPr/>
          </p:nvSpPr>
          <p:spPr bwMode="auto">
            <a:xfrm>
              <a:off x="4379913" y="5865813"/>
              <a:ext cx="34925" cy="3333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04" tIns="45702" rIns="91404" bIns="45702" numCol="1" anchor="t" anchorCtr="0" compatLnSpc="1">
              <a:prstTxWarp prst="textNoShape">
                <a:avLst/>
              </a:prstTxWarp>
            </a:bodyPr>
            <a:lstStyle/>
            <a:p>
              <a:pPr marL="0" marR="0" lvl="0" indent="0" algn="l" defTabSz="913966"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dirty="0">
                <a:ln>
                  <a:noFill/>
                </a:ln>
                <a:solidFill>
                  <a:srgbClr val="000000"/>
                </a:solidFill>
                <a:effectLst/>
                <a:uLnTx/>
                <a:uFillTx/>
                <a:latin typeface="Avenir Book" panose="02000503020000020003" pitchFamily="2" charset="0"/>
                <a:ea typeface="+mn-ea"/>
                <a:cs typeface="+mn-cs"/>
              </a:endParaRPr>
            </a:p>
          </p:txBody>
        </p:sp>
      </p:grpSp>
      <p:sp>
        <p:nvSpPr>
          <p:cNvPr id="89" name="TextBox 88">
            <a:extLst>
              <a:ext uri="{FF2B5EF4-FFF2-40B4-BE49-F238E27FC236}">
                <a16:creationId xmlns:a16="http://schemas.microsoft.com/office/drawing/2014/main" id="{C9466D8E-88B3-F94B-B9E7-0C8025AA395A}"/>
              </a:ext>
            </a:extLst>
          </p:cNvPr>
          <p:cNvSpPr txBox="1"/>
          <p:nvPr/>
        </p:nvSpPr>
        <p:spPr>
          <a:xfrm>
            <a:off x="9869419" y="3531988"/>
            <a:ext cx="2001311" cy="646159"/>
          </a:xfrm>
          <a:prstGeom prst="rect">
            <a:avLst/>
          </a:prstGeom>
          <a:noFill/>
        </p:spPr>
        <p:txBody>
          <a:bodyPr wrap="square" lIns="91404" tIns="45706" rIns="91404" bIns="45706"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798" b="1" i="0" u="none" strike="noStrike" kern="1200" cap="none" spc="0" normalizeH="0" baseline="0" noProof="0" dirty="0">
                <a:ln>
                  <a:noFill/>
                </a:ln>
                <a:solidFill>
                  <a:srgbClr val="F7F7F7">
                    <a:lumMod val="25000"/>
                  </a:srgbClr>
                </a:solidFill>
                <a:effectLst/>
                <a:uLnTx/>
                <a:uFillTx/>
                <a:latin typeface="Calibri" charset="0"/>
                <a:ea typeface="Calibri" charset="0"/>
                <a:cs typeface="Calibri" charset="0"/>
              </a:rPr>
              <a:t>IT Financial</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798" b="1" i="0" u="none" strike="noStrike" kern="1200" cap="none" spc="0" normalizeH="0" baseline="0" noProof="0" dirty="0">
                <a:ln>
                  <a:noFill/>
                </a:ln>
                <a:solidFill>
                  <a:srgbClr val="F7F7F7">
                    <a:lumMod val="25000"/>
                  </a:srgbClr>
                </a:solidFill>
                <a:effectLst/>
                <a:uLnTx/>
                <a:uFillTx/>
                <a:latin typeface="Calibri" charset="0"/>
                <a:ea typeface="Calibri" charset="0"/>
                <a:cs typeface="Calibri" charset="0"/>
              </a:rPr>
              <a:t>Management</a:t>
            </a:r>
          </a:p>
        </p:txBody>
      </p:sp>
      <p:pic>
        <p:nvPicPr>
          <p:cNvPr id="90" name="Picture 89">
            <a:extLst>
              <a:ext uri="{FF2B5EF4-FFF2-40B4-BE49-F238E27FC236}">
                <a16:creationId xmlns:a16="http://schemas.microsoft.com/office/drawing/2014/main" id="{B744F507-474F-4059-84F6-A4ABAA376E8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250067" y="4178147"/>
            <a:ext cx="1352613" cy="591177"/>
          </a:xfrm>
          <a:prstGeom prst="rect">
            <a:avLst/>
          </a:prstGeom>
        </p:spPr>
      </p:pic>
      <p:pic>
        <p:nvPicPr>
          <p:cNvPr id="91" name="Picture 90">
            <a:extLst>
              <a:ext uri="{FF2B5EF4-FFF2-40B4-BE49-F238E27FC236}">
                <a16:creationId xmlns:a16="http://schemas.microsoft.com/office/drawing/2014/main" id="{1D34D953-649A-44E6-B388-D87E9E83535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5660" y="4660902"/>
            <a:ext cx="1515070" cy="787836"/>
          </a:xfrm>
          <a:prstGeom prst="rect">
            <a:avLst/>
          </a:prstGeom>
        </p:spPr>
      </p:pic>
      <p:pic>
        <p:nvPicPr>
          <p:cNvPr id="92" name="Picture 91" descr="http://www.nicus.com/assets/images/logo.png">
            <a:extLst>
              <a:ext uri="{FF2B5EF4-FFF2-40B4-BE49-F238E27FC236}">
                <a16:creationId xmlns:a16="http://schemas.microsoft.com/office/drawing/2014/main" id="{3983E4EB-FAEE-4354-A6D2-2C686EE352A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519268" y="5307784"/>
            <a:ext cx="1187853" cy="305589"/>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92">
            <a:extLst>
              <a:ext uri="{FF2B5EF4-FFF2-40B4-BE49-F238E27FC236}">
                <a16:creationId xmlns:a16="http://schemas.microsoft.com/office/drawing/2014/main" id="{9650319E-11A2-44BB-AB4C-6A16A4675AB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86145" y="4198257"/>
            <a:ext cx="970064" cy="422699"/>
          </a:xfrm>
          <a:prstGeom prst="rect">
            <a:avLst/>
          </a:prstGeom>
        </p:spPr>
      </p:pic>
      <p:pic>
        <p:nvPicPr>
          <p:cNvPr id="117" name="Picture 116">
            <a:extLst>
              <a:ext uri="{FF2B5EF4-FFF2-40B4-BE49-F238E27FC236}">
                <a16:creationId xmlns:a16="http://schemas.microsoft.com/office/drawing/2014/main" id="{2863F369-3610-48BD-B690-FE793D498E3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2420" y="4715856"/>
            <a:ext cx="959352" cy="677927"/>
          </a:xfrm>
          <a:prstGeom prst="rect">
            <a:avLst/>
          </a:prstGeom>
        </p:spPr>
      </p:pic>
      <p:pic>
        <p:nvPicPr>
          <p:cNvPr id="129" name="Picture 2" descr="Image result for changepoint barometer it">
            <a:extLst>
              <a:ext uri="{FF2B5EF4-FFF2-40B4-BE49-F238E27FC236}">
                <a16:creationId xmlns:a16="http://schemas.microsoft.com/office/drawing/2014/main" id="{F8EC62F8-541D-42B1-9EDC-A8515B84528C}"/>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041676" y="4769324"/>
            <a:ext cx="1071068" cy="386657"/>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6" descr="Image result for alfabet software logo">
            <a:extLst>
              <a:ext uri="{FF2B5EF4-FFF2-40B4-BE49-F238E27FC236}">
                <a16:creationId xmlns:a16="http://schemas.microsoft.com/office/drawing/2014/main" id="{8B1D2AE3-2931-46CA-9BDD-6755ACCAA973}"/>
              </a:ext>
            </a:extLst>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t="37435" b="35904"/>
          <a:stretch/>
        </p:blipFill>
        <p:spPr bwMode="auto">
          <a:xfrm>
            <a:off x="157834" y="5497320"/>
            <a:ext cx="1145294" cy="194815"/>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130">
            <a:extLst>
              <a:ext uri="{FF2B5EF4-FFF2-40B4-BE49-F238E27FC236}">
                <a16:creationId xmlns:a16="http://schemas.microsoft.com/office/drawing/2014/main" id="{1D1415DC-B5BD-4230-82EF-A6CE545FEC9A}"/>
              </a:ext>
            </a:extLst>
          </p:cNvPr>
          <p:cNvPicPr>
            <a:picLocks noChangeAspect="1"/>
          </p:cNvPicPr>
          <p:nvPr/>
        </p:nvPicPr>
        <p:blipFill>
          <a:blip r:embed="rId10"/>
          <a:stretch>
            <a:fillRect/>
          </a:stretch>
        </p:blipFill>
        <p:spPr>
          <a:xfrm>
            <a:off x="1071177" y="5692135"/>
            <a:ext cx="942672" cy="471336"/>
          </a:xfrm>
          <a:prstGeom prst="rect">
            <a:avLst/>
          </a:prstGeom>
        </p:spPr>
      </p:pic>
      <p:pic>
        <p:nvPicPr>
          <p:cNvPr id="132" name="Picture 131">
            <a:extLst>
              <a:ext uri="{FF2B5EF4-FFF2-40B4-BE49-F238E27FC236}">
                <a16:creationId xmlns:a16="http://schemas.microsoft.com/office/drawing/2014/main" id="{1401C08F-1A83-4025-B7FD-C2D0B3896BF5}"/>
              </a:ext>
            </a:extLst>
          </p:cNvPr>
          <p:cNvPicPr>
            <a:picLocks noChangeAspect="1"/>
          </p:cNvPicPr>
          <p:nvPr/>
        </p:nvPicPr>
        <p:blipFill>
          <a:blip r:embed="rId11"/>
          <a:stretch>
            <a:fillRect/>
          </a:stretch>
        </p:blipFill>
        <p:spPr>
          <a:xfrm>
            <a:off x="81937" y="5735122"/>
            <a:ext cx="648544" cy="645661"/>
          </a:xfrm>
          <a:prstGeom prst="rect">
            <a:avLst/>
          </a:prstGeom>
        </p:spPr>
      </p:pic>
      <p:pic>
        <p:nvPicPr>
          <p:cNvPr id="133" name="Picture 132">
            <a:extLst>
              <a:ext uri="{FF2B5EF4-FFF2-40B4-BE49-F238E27FC236}">
                <a16:creationId xmlns:a16="http://schemas.microsoft.com/office/drawing/2014/main" id="{7EB87C7F-42E2-4123-AF48-F302DD4D1A95}"/>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3386543" y="4253756"/>
            <a:ext cx="678379" cy="515568"/>
          </a:xfrm>
          <a:prstGeom prst="rect">
            <a:avLst/>
          </a:prstGeom>
        </p:spPr>
      </p:pic>
      <p:pic>
        <p:nvPicPr>
          <p:cNvPr id="134" name="Picture 10" descr="Image result for microsoft project online logo">
            <a:extLst>
              <a:ext uri="{FF2B5EF4-FFF2-40B4-BE49-F238E27FC236}">
                <a16:creationId xmlns:a16="http://schemas.microsoft.com/office/drawing/2014/main" id="{CD70D38F-1881-4217-9F56-9A0D24D433BA}"/>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4276949" y="4198643"/>
            <a:ext cx="1234440" cy="462259"/>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12" descr="Image result for hp ppm logo\">
            <a:extLst>
              <a:ext uri="{FF2B5EF4-FFF2-40B4-BE49-F238E27FC236}">
                <a16:creationId xmlns:a16="http://schemas.microsoft.com/office/drawing/2014/main" id="{3559708F-E0CD-487D-9211-B0897E509B0B}"/>
              </a:ext>
            </a:extLst>
          </p:cNvPr>
          <p:cNvPicPr>
            <a:picLocks noChangeAspect="1" noChangeArrowheads="1"/>
          </p:cNvPicPr>
          <p:nvPr/>
        </p:nvPicPr>
        <p:blipFill rotWithShape="1">
          <a:blip r:embed="rId14" cstate="print">
            <a:extLst>
              <a:ext uri="{28A0092B-C50C-407E-A947-70E740481C1C}">
                <a14:useLocalDpi xmlns:a14="http://schemas.microsoft.com/office/drawing/2010/main"/>
              </a:ext>
            </a:extLst>
          </a:blip>
          <a:srcRect t="16866" b="17870"/>
          <a:stretch/>
        </p:blipFill>
        <p:spPr bwMode="auto">
          <a:xfrm>
            <a:off x="3090313" y="4823407"/>
            <a:ext cx="567287" cy="370229"/>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28" descr="Image result for smartsheets logo">
            <a:extLst>
              <a:ext uri="{FF2B5EF4-FFF2-40B4-BE49-F238E27FC236}">
                <a16:creationId xmlns:a16="http://schemas.microsoft.com/office/drawing/2014/main" id="{092D6E7D-571E-4F39-90B4-11859A6A07FD}"/>
              </a:ext>
            </a:extLst>
          </p:cNvPr>
          <p:cNvPicPr>
            <a:picLocks noChangeAspect="1" noChangeArrowheads="1"/>
          </p:cNvPicPr>
          <p:nvPr/>
        </p:nvPicPr>
        <p:blipFill rotWithShape="1">
          <a:blip r:embed="rId15" cstate="print">
            <a:extLst>
              <a:ext uri="{28A0092B-C50C-407E-A947-70E740481C1C}">
                <a14:useLocalDpi xmlns:a14="http://schemas.microsoft.com/office/drawing/2010/main"/>
              </a:ext>
            </a:extLst>
          </a:blip>
          <a:srcRect t="28090" b="29417"/>
          <a:stretch/>
        </p:blipFill>
        <p:spPr bwMode="auto">
          <a:xfrm>
            <a:off x="3987790" y="4823407"/>
            <a:ext cx="1574384" cy="334503"/>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18" descr="Image result for workfront logo">
            <a:extLst>
              <a:ext uri="{FF2B5EF4-FFF2-40B4-BE49-F238E27FC236}">
                <a16:creationId xmlns:a16="http://schemas.microsoft.com/office/drawing/2014/main" id="{A48013E1-0FA9-4D07-8D9C-91AFE05FB4D1}"/>
              </a:ext>
            </a:extLst>
          </p:cNvPr>
          <p:cNvPicPr>
            <a:picLocks noChangeAspect="1" noChangeArrowheads="1"/>
          </p:cNvPicPr>
          <p:nvPr/>
        </p:nvPicPr>
        <p:blipFill rotWithShape="1">
          <a:blip r:embed="rId16" cstate="print">
            <a:extLst>
              <a:ext uri="{28A0092B-C50C-407E-A947-70E740481C1C}">
                <a14:useLocalDpi xmlns:a14="http://schemas.microsoft.com/office/drawing/2010/main"/>
              </a:ext>
            </a:extLst>
          </a:blip>
          <a:srcRect r="78144"/>
          <a:stretch/>
        </p:blipFill>
        <p:spPr bwMode="auto">
          <a:xfrm>
            <a:off x="3213968" y="5393182"/>
            <a:ext cx="577005" cy="513059"/>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137">
            <a:extLst>
              <a:ext uri="{FF2B5EF4-FFF2-40B4-BE49-F238E27FC236}">
                <a16:creationId xmlns:a16="http://schemas.microsoft.com/office/drawing/2014/main" id="{09F8A181-F06B-4330-80C8-3EA8E05AE43B}"/>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4064922" y="5378669"/>
            <a:ext cx="1515070" cy="346564"/>
          </a:xfrm>
          <a:prstGeom prst="rect">
            <a:avLst/>
          </a:prstGeom>
        </p:spPr>
      </p:pic>
      <p:pic>
        <p:nvPicPr>
          <p:cNvPr id="139" name="Picture 22" descr="Image result for clarizen logo">
            <a:extLst>
              <a:ext uri="{FF2B5EF4-FFF2-40B4-BE49-F238E27FC236}">
                <a16:creationId xmlns:a16="http://schemas.microsoft.com/office/drawing/2014/main" id="{7CFD4654-26DB-44EE-A438-808F6CD62D4F}"/>
              </a:ext>
            </a:extLst>
          </p:cNvPr>
          <p:cNvPicPr>
            <a:picLocks noChangeAspect="1" noChangeArrowheads="1"/>
          </p:cNvPicPr>
          <p:nvPr/>
        </p:nvPicPr>
        <p:blipFill rotWithShape="1">
          <a:blip r:embed="rId18" cstate="print">
            <a:extLst>
              <a:ext uri="{28A0092B-C50C-407E-A947-70E740481C1C}">
                <a14:useLocalDpi xmlns:a14="http://schemas.microsoft.com/office/drawing/2010/main"/>
              </a:ext>
            </a:extLst>
          </a:blip>
          <a:srcRect l="7016" t="33453" r="7284" b="29977"/>
          <a:stretch/>
        </p:blipFill>
        <p:spPr bwMode="auto">
          <a:xfrm>
            <a:off x="3142740" y="6026380"/>
            <a:ext cx="736632" cy="165025"/>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20" descr="Image result for planview logo">
            <a:extLst>
              <a:ext uri="{FF2B5EF4-FFF2-40B4-BE49-F238E27FC236}">
                <a16:creationId xmlns:a16="http://schemas.microsoft.com/office/drawing/2014/main" id="{8565C046-E3D8-4582-8760-1FB36F6C80C4}"/>
              </a:ext>
            </a:extLst>
          </p:cNvPr>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4189938" y="5890691"/>
            <a:ext cx="1056583" cy="271378"/>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140">
            <a:extLst>
              <a:ext uri="{FF2B5EF4-FFF2-40B4-BE49-F238E27FC236}">
                <a16:creationId xmlns:a16="http://schemas.microsoft.com/office/drawing/2014/main" id="{235E29B3-0B4C-4772-BA79-F610F3365FF6}"/>
              </a:ext>
            </a:extLst>
          </p:cNvPr>
          <p:cNvPicPr>
            <a:picLocks noChangeAspect="1"/>
          </p:cNvPicPr>
          <p:nvPr/>
        </p:nvPicPr>
        <p:blipFill>
          <a:blip r:embed="rId20"/>
          <a:stretch>
            <a:fillRect/>
          </a:stretch>
        </p:blipFill>
        <p:spPr>
          <a:xfrm>
            <a:off x="3344508" y="6399845"/>
            <a:ext cx="1723196" cy="334503"/>
          </a:xfrm>
          <a:prstGeom prst="rect">
            <a:avLst/>
          </a:prstGeom>
        </p:spPr>
      </p:pic>
      <p:pic>
        <p:nvPicPr>
          <p:cNvPr id="142" name="Picture 24" descr="Image result for jira logo">
            <a:extLst>
              <a:ext uri="{FF2B5EF4-FFF2-40B4-BE49-F238E27FC236}">
                <a16:creationId xmlns:a16="http://schemas.microsoft.com/office/drawing/2014/main" id="{02B2CDEC-80C1-4AC7-B38C-E7425505A195}"/>
              </a:ext>
            </a:extLst>
          </p:cNvPr>
          <p:cNvPicPr>
            <a:picLocks noChangeAspect="1" noChangeArrowheads="1"/>
          </p:cNvPicPr>
          <p:nvPr/>
        </p:nvPicPr>
        <p:blipFill rotWithShape="1">
          <a:blip r:embed="rId21">
            <a:extLst>
              <a:ext uri="{28A0092B-C50C-407E-A947-70E740481C1C}">
                <a14:useLocalDpi xmlns:a14="http://schemas.microsoft.com/office/drawing/2010/main"/>
              </a:ext>
            </a:extLst>
          </a:blip>
          <a:srcRect t="28745" b="32247"/>
          <a:stretch/>
        </p:blipFill>
        <p:spPr bwMode="auto">
          <a:xfrm>
            <a:off x="7389610" y="4299657"/>
            <a:ext cx="823676" cy="321299"/>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26" descr="Image result for tfs logo">
            <a:extLst>
              <a:ext uri="{FF2B5EF4-FFF2-40B4-BE49-F238E27FC236}">
                <a16:creationId xmlns:a16="http://schemas.microsoft.com/office/drawing/2014/main" id="{E7ADABC5-4D65-475F-B09C-5443D5FE1F4E}"/>
              </a:ext>
            </a:extLst>
          </p:cNvPr>
          <p:cNvPicPr>
            <a:picLocks noChangeAspect="1" noChangeArrowheads="1"/>
          </p:cNvPicPr>
          <p:nvPr/>
        </p:nvPicPr>
        <p:blipFill>
          <a:blip r:embed="rId22" cstate="print">
            <a:extLst>
              <a:ext uri="{28A0092B-C50C-407E-A947-70E740481C1C}">
                <a14:useLocalDpi xmlns:a14="http://schemas.microsoft.com/office/drawing/2010/main"/>
              </a:ext>
            </a:extLst>
          </a:blip>
          <a:srcRect/>
          <a:stretch>
            <a:fillRect/>
          </a:stretch>
        </p:blipFill>
        <p:spPr bwMode="auto">
          <a:xfrm>
            <a:off x="7994009" y="4722356"/>
            <a:ext cx="1249675" cy="386657"/>
          </a:xfrm>
          <a:prstGeom prst="rect">
            <a:avLst/>
          </a:prstGeom>
          <a:noFill/>
          <a:extLst>
            <a:ext uri="{909E8E84-426E-40DD-AFC4-6F175D3DCCD1}">
              <a14:hiddenFill xmlns:a14="http://schemas.microsoft.com/office/drawing/2010/main">
                <a:solidFill>
                  <a:srgbClr val="FFFFFF"/>
                </a:solidFill>
              </a14:hiddenFill>
            </a:ext>
          </a:extLst>
        </p:spPr>
      </p:pic>
      <p:pic>
        <p:nvPicPr>
          <p:cNvPr id="149" name="Picture 148">
            <a:extLst>
              <a:ext uri="{FF2B5EF4-FFF2-40B4-BE49-F238E27FC236}">
                <a16:creationId xmlns:a16="http://schemas.microsoft.com/office/drawing/2014/main" id="{A51EEED6-332E-4638-9A97-98EABB5E9B3C}"/>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7075387" y="5133386"/>
            <a:ext cx="1561506" cy="494477"/>
          </a:xfrm>
          <a:prstGeom prst="rect">
            <a:avLst/>
          </a:prstGeom>
        </p:spPr>
      </p:pic>
      <p:pic>
        <p:nvPicPr>
          <p:cNvPr id="150" name="Picture 2" descr="Image result for ca rally">
            <a:extLst>
              <a:ext uri="{FF2B5EF4-FFF2-40B4-BE49-F238E27FC236}">
                <a16:creationId xmlns:a16="http://schemas.microsoft.com/office/drawing/2014/main" id="{8B3103E8-A03B-4C5D-9C21-3EBAF655B028}"/>
              </a:ext>
            </a:extLst>
          </p:cNvPr>
          <p:cNvPicPr>
            <a:picLocks noChangeAspect="1" noChangeArrowheads="1"/>
          </p:cNvPicPr>
          <p:nvPr/>
        </p:nvPicPr>
        <p:blipFill rotWithShape="1">
          <a:blip r:embed="rId24" cstate="print">
            <a:extLst>
              <a:ext uri="{28A0092B-C50C-407E-A947-70E740481C1C}">
                <a14:useLocalDpi xmlns:a14="http://schemas.microsoft.com/office/drawing/2010/main"/>
              </a:ext>
            </a:extLst>
          </a:blip>
          <a:srcRect l="23985" r="25602"/>
          <a:stretch/>
        </p:blipFill>
        <p:spPr bwMode="auto">
          <a:xfrm>
            <a:off x="7241181" y="5692135"/>
            <a:ext cx="474292" cy="582981"/>
          </a:xfrm>
          <a:prstGeom prst="rect">
            <a:avLst/>
          </a:prstGeom>
          <a:noFill/>
          <a:extLst>
            <a:ext uri="{909E8E84-426E-40DD-AFC4-6F175D3DCCD1}">
              <a14:hiddenFill xmlns:a14="http://schemas.microsoft.com/office/drawing/2010/main">
                <a:solidFill>
                  <a:srgbClr val="FFFFFF"/>
                </a:solidFill>
              </a14:hiddenFill>
            </a:ext>
          </a:extLst>
        </p:spPr>
      </p:pic>
      <p:pic>
        <p:nvPicPr>
          <p:cNvPr id="151" name="Picture 16" descr="Related image">
            <a:extLst>
              <a:ext uri="{FF2B5EF4-FFF2-40B4-BE49-F238E27FC236}">
                <a16:creationId xmlns:a16="http://schemas.microsoft.com/office/drawing/2014/main" id="{B9E7F112-1C44-4986-9BCD-66BABA270A72}"/>
              </a:ext>
            </a:extLst>
          </p:cNvPr>
          <p:cNvPicPr>
            <a:picLocks noChangeAspect="1" noChangeArrowheads="1"/>
          </p:cNvPicPr>
          <p:nvPr/>
        </p:nvPicPr>
        <p:blipFill>
          <a:blip r:embed="rId25" cstate="print">
            <a:extLst>
              <a:ext uri="{28A0092B-C50C-407E-A947-70E740481C1C}">
                <a14:useLocalDpi xmlns:a14="http://schemas.microsoft.com/office/drawing/2010/main"/>
              </a:ext>
            </a:extLst>
          </a:blip>
          <a:srcRect/>
          <a:stretch>
            <a:fillRect/>
          </a:stretch>
        </p:blipFill>
        <p:spPr bwMode="auto">
          <a:xfrm>
            <a:off x="7980877" y="5805790"/>
            <a:ext cx="1337665" cy="334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6621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Rectangle 246">
            <a:extLst>
              <a:ext uri="{FF2B5EF4-FFF2-40B4-BE49-F238E27FC236}">
                <a16:creationId xmlns:a16="http://schemas.microsoft.com/office/drawing/2014/main" id="{658CE0D6-1226-4555-B0E2-81B8DA6FE743}"/>
              </a:ext>
            </a:extLst>
          </p:cNvPr>
          <p:cNvSpPr/>
          <p:nvPr/>
        </p:nvSpPr>
        <p:spPr>
          <a:xfrm>
            <a:off x="534988" y="2912675"/>
            <a:ext cx="997031" cy="566424"/>
          </a:xfrm>
          <a:prstGeom prst="rect">
            <a:avLst/>
          </a:prstGeom>
          <a:solidFill>
            <a:schemeClr val="tx1">
              <a:lumMod val="60000"/>
              <a:lumOff val="40000"/>
            </a:schemeClr>
          </a:solidFill>
          <a:ln w="9525" cap="flat" cmpd="sng" algn="ctr">
            <a:noFill/>
            <a:prstDash val="solid"/>
          </a:ln>
          <a:effectLst/>
        </p:spPr>
        <p:txBody>
          <a:bodyPr lIns="0" tIns="24683" rIns="0" bIns="0" rtlCol="0" anchor="ctr" anchorCtr="0"/>
          <a:lstStyle/>
          <a:p>
            <a:pPr algn="ctr" defTabSz="822713">
              <a:defRPr/>
            </a:pPr>
            <a:r>
              <a:rPr lang="en-US" sz="1100" kern="0" dirty="0">
                <a:solidFill>
                  <a:srgbClr val="FFFFFF"/>
                </a:solidFill>
                <a:ea typeface="Avenir Book" charset="0"/>
                <a:cs typeface="Avenir Book" charset="0"/>
              </a:rPr>
              <a:t>Application Portfolio</a:t>
            </a:r>
          </a:p>
        </p:txBody>
      </p:sp>
      <p:sp>
        <p:nvSpPr>
          <p:cNvPr id="248" name="Rectangle 247">
            <a:extLst>
              <a:ext uri="{FF2B5EF4-FFF2-40B4-BE49-F238E27FC236}">
                <a16:creationId xmlns:a16="http://schemas.microsoft.com/office/drawing/2014/main" id="{658CE0D6-1226-4555-B0E2-81B8DA6FE743}"/>
              </a:ext>
            </a:extLst>
          </p:cNvPr>
          <p:cNvSpPr/>
          <p:nvPr/>
        </p:nvSpPr>
        <p:spPr>
          <a:xfrm>
            <a:off x="534988" y="3598844"/>
            <a:ext cx="997031" cy="566424"/>
          </a:xfrm>
          <a:prstGeom prst="rect">
            <a:avLst/>
          </a:prstGeom>
          <a:solidFill>
            <a:schemeClr val="tx1">
              <a:lumMod val="60000"/>
              <a:lumOff val="40000"/>
            </a:schemeClr>
          </a:solidFill>
          <a:ln w="9525" cap="flat" cmpd="sng" algn="ctr">
            <a:noFill/>
            <a:prstDash val="solid"/>
          </a:ln>
          <a:effectLst/>
        </p:spPr>
        <p:txBody>
          <a:bodyPr lIns="0" tIns="24683" rIns="0" bIns="0" rtlCol="0" anchor="ctr" anchorCtr="0"/>
          <a:lstStyle/>
          <a:p>
            <a:pPr algn="ctr" defTabSz="822713">
              <a:defRPr/>
            </a:pPr>
            <a:r>
              <a:rPr lang="en-US" sz="1100" kern="0" dirty="0">
                <a:solidFill>
                  <a:srgbClr val="FFFFFF"/>
                </a:solidFill>
                <a:ea typeface="Avenir Book" charset="0"/>
                <a:cs typeface="Avenir Book" charset="0"/>
              </a:rPr>
              <a:t>Technology Portfolio</a:t>
            </a:r>
          </a:p>
        </p:txBody>
      </p:sp>
      <p:sp>
        <p:nvSpPr>
          <p:cNvPr id="267" name="U-Turn Arrow 266"/>
          <p:cNvSpPr/>
          <p:nvPr/>
        </p:nvSpPr>
        <p:spPr bwMode="auto">
          <a:xfrm rot="10800000">
            <a:off x="914400" y="4126390"/>
            <a:ext cx="10209152" cy="979530"/>
          </a:xfrm>
          <a:prstGeom prst="uturnArrow">
            <a:avLst>
              <a:gd name="adj1" fmla="val 5780"/>
              <a:gd name="adj2" fmla="val 11254"/>
              <a:gd name="adj3" fmla="val 16844"/>
              <a:gd name="adj4" fmla="val 27925"/>
              <a:gd name="adj5" fmla="val 100000"/>
            </a:avLst>
          </a:prstGeom>
          <a:solidFill>
            <a:schemeClr val="accent5"/>
          </a:solidFill>
          <a:ln w="9525" cap="flat" cmpd="sng" algn="ctr">
            <a:noFill/>
            <a:prstDash val="solid"/>
            <a:round/>
            <a:headEnd type="none" w="med" len="med"/>
            <a:tailEnd type="none" w="med" len="med"/>
          </a:ln>
          <a:effectLst/>
        </p:spPr>
        <p:txBody>
          <a:bodyPr vert="horz" wrap="square" lIns="82274" tIns="41137" rIns="82274" bIns="41137" numCol="1" rtlCol="0" anchor="t" anchorCtr="0" compatLnSpc="1">
            <a:prstTxWarp prst="textNoShape">
              <a:avLst/>
            </a:prstTxWarp>
          </a:bodyPr>
          <a:lstStyle/>
          <a:p>
            <a:pPr defTabSz="822713" fontAlgn="base">
              <a:spcBef>
                <a:spcPct val="0"/>
              </a:spcBef>
              <a:spcAft>
                <a:spcPct val="0"/>
              </a:spcAft>
            </a:pPr>
            <a:endParaRPr lang="en-US" sz="1600">
              <a:cs typeface="Arial" charset="0"/>
            </a:endParaRPr>
          </a:p>
        </p:txBody>
      </p:sp>
      <p:sp>
        <p:nvSpPr>
          <p:cNvPr id="2" name="Title 1"/>
          <p:cNvSpPr>
            <a:spLocks noGrp="1"/>
          </p:cNvSpPr>
          <p:nvPr>
            <p:ph type="title"/>
          </p:nvPr>
        </p:nvSpPr>
        <p:spPr/>
        <p:txBody>
          <a:bodyPr/>
          <a:lstStyle/>
          <a:p>
            <a:pPr algn="ctr"/>
            <a:r>
              <a:rPr lang="en-US" dirty="0"/>
              <a:t>Work where it matters, accelerate time to value</a:t>
            </a:r>
            <a:endParaRPr lang="en-GB" dirty="0"/>
          </a:p>
        </p:txBody>
      </p:sp>
      <p:grpSp>
        <p:nvGrpSpPr>
          <p:cNvPr id="225" name="Group 315"/>
          <p:cNvGrpSpPr/>
          <p:nvPr/>
        </p:nvGrpSpPr>
        <p:grpSpPr>
          <a:xfrm>
            <a:off x="3698302" y="3102151"/>
            <a:ext cx="1133705" cy="1133705"/>
            <a:chOff x="5964482" y="1695170"/>
            <a:chExt cx="684708" cy="686076"/>
          </a:xfrm>
          <a:solidFill>
            <a:srgbClr val="205A7D">
              <a:alpha val="39000"/>
            </a:srgbClr>
          </a:solidFill>
        </p:grpSpPr>
        <p:sp>
          <p:nvSpPr>
            <p:cNvPr id="226" name="Freeform 18"/>
            <p:cNvSpPr>
              <a:spLocks noChangeAspect="1"/>
            </p:cNvSpPr>
            <p:nvPr/>
          </p:nvSpPr>
          <p:spPr bwMode="auto">
            <a:xfrm>
              <a:off x="5967290" y="1805330"/>
              <a:ext cx="131625" cy="199328"/>
            </a:xfrm>
            <a:custGeom>
              <a:avLst/>
              <a:gdLst>
                <a:gd name="T0" fmla="*/ 26538 w 411"/>
                <a:gd name="T1" fmla="*/ 69116 h 622"/>
                <a:gd name="T2" fmla="*/ 45548 w 411"/>
                <a:gd name="T3" fmla="*/ 23759 h 622"/>
                <a:gd name="T4" fmla="*/ 46028 w 411"/>
                <a:gd name="T5" fmla="*/ 0 h 622"/>
                <a:gd name="T6" fmla="*/ 30471 w 411"/>
                <a:gd name="T7" fmla="*/ 432 h 622"/>
                <a:gd name="T8" fmla="*/ 0 w 411"/>
                <a:gd name="T9" fmla="*/ 65122 h 622"/>
                <a:gd name="T10" fmla="*/ 14429 w 411"/>
                <a:gd name="T11" fmla="*/ 53212 h 622"/>
                <a:gd name="T12" fmla="*/ 26538 w 411"/>
                <a:gd name="T13" fmla="*/ 69116 h 622"/>
                <a:gd name="T14" fmla="*/ 0 60000 65536"/>
                <a:gd name="T15" fmla="*/ 0 60000 65536"/>
                <a:gd name="T16" fmla="*/ 0 60000 65536"/>
                <a:gd name="T17" fmla="*/ 0 60000 65536"/>
                <a:gd name="T18" fmla="*/ 0 60000 65536"/>
                <a:gd name="T19" fmla="*/ 0 60000 65536"/>
                <a:gd name="T20" fmla="*/ 0 60000 65536"/>
                <a:gd name="T21" fmla="*/ 0 w 411"/>
                <a:gd name="T22" fmla="*/ 0 h 622"/>
                <a:gd name="T23" fmla="*/ 411 w 411"/>
                <a:gd name="T24" fmla="*/ 622 h 6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1" h="622">
                  <a:moveTo>
                    <a:pt x="237" y="622"/>
                  </a:moveTo>
                  <a:cubicBezTo>
                    <a:pt x="256" y="469"/>
                    <a:pt x="317" y="329"/>
                    <a:pt x="407" y="214"/>
                  </a:cubicBezTo>
                  <a:cubicBezTo>
                    <a:pt x="411" y="0"/>
                    <a:pt x="411" y="0"/>
                    <a:pt x="411" y="0"/>
                  </a:cubicBezTo>
                  <a:cubicBezTo>
                    <a:pt x="272" y="4"/>
                    <a:pt x="272" y="4"/>
                    <a:pt x="272" y="4"/>
                  </a:cubicBezTo>
                  <a:cubicBezTo>
                    <a:pt x="127" y="162"/>
                    <a:pt x="30" y="363"/>
                    <a:pt x="0" y="586"/>
                  </a:cubicBezTo>
                  <a:cubicBezTo>
                    <a:pt x="129" y="479"/>
                    <a:pt x="129" y="479"/>
                    <a:pt x="129" y="479"/>
                  </a:cubicBezTo>
                  <a:lnTo>
                    <a:pt x="237" y="622"/>
                  </a:lnTo>
                  <a:close/>
                </a:path>
              </a:pathLst>
            </a:custGeom>
            <a:grpFill/>
            <a:ln>
              <a:noFill/>
            </a:ln>
            <a:scene3d>
              <a:camera prst="orthographicFront"/>
              <a:lightRig rig="threePt" dir="t"/>
            </a:scene3d>
            <a:sp3d/>
            <a:extLst>
              <a:ext uri="{91240B29-F687-4f45-9708-019B960494DF}">
                <a14:hiddenLine xmlns:a14="http://schemas.microsoft.com/office/drawing/2010/main" xmlns="" w="9525">
                  <a:solidFill>
                    <a:srgbClr val="000000"/>
                  </a:solidFill>
                  <a:miter lim="800000"/>
                  <a:headEnd/>
                  <a:tailEnd/>
                </a14:hiddenLine>
              </a:ext>
            </a:extLst>
          </p:spPr>
          <p:txBody>
            <a:bodyPr wrap="squar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0000"/>
                </a:solidFill>
                <a:effectLst/>
                <a:uLnTx/>
                <a:uFillTx/>
              </a:endParaRPr>
            </a:p>
          </p:txBody>
        </p:sp>
        <p:sp>
          <p:nvSpPr>
            <p:cNvPr id="227" name="Freeform 19"/>
            <p:cNvSpPr>
              <a:spLocks noChangeAspect="1"/>
            </p:cNvSpPr>
            <p:nvPr/>
          </p:nvSpPr>
          <p:spPr bwMode="auto">
            <a:xfrm>
              <a:off x="6081191" y="1701013"/>
              <a:ext cx="206839" cy="143924"/>
            </a:xfrm>
            <a:custGeom>
              <a:avLst/>
              <a:gdLst>
                <a:gd name="T0" fmla="*/ 14869 w 646"/>
                <a:gd name="T1" fmla="*/ 50042 h 449"/>
                <a:gd name="T2" fmla="*/ 59657 w 646"/>
                <a:gd name="T3" fmla="*/ 26607 h 449"/>
                <a:gd name="T4" fmla="*/ 72190 w 646"/>
                <a:gd name="T5" fmla="*/ 11601 h 449"/>
                <a:gd name="T6" fmla="*/ 56882 w 646"/>
                <a:gd name="T7" fmla="*/ 0 h 449"/>
                <a:gd name="T8" fmla="*/ 0 w 646"/>
                <a:gd name="T9" fmla="*/ 27527 h 449"/>
                <a:gd name="T10" fmla="*/ 15325 w 646"/>
                <a:gd name="T11" fmla="*/ 27062 h 449"/>
                <a:gd name="T12" fmla="*/ 14869 w 646"/>
                <a:gd name="T13" fmla="*/ 50042 h 449"/>
                <a:gd name="T14" fmla="*/ 0 60000 65536"/>
                <a:gd name="T15" fmla="*/ 0 60000 65536"/>
                <a:gd name="T16" fmla="*/ 0 60000 65536"/>
                <a:gd name="T17" fmla="*/ 0 60000 65536"/>
                <a:gd name="T18" fmla="*/ 0 60000 65536"/>
                <a:gd name="T19" fmla="*/ 0 60000 65536"/>
                <a:gd name="T20" fmla="*/ 0 60000 65536"/>
                <a:gd name="T21" fmla="*/ 0 w 646"/>
                <a:gd name="T22" fmla="*/ 0 h 449"/>
                <a:gd name="T23" fmla="*/ 646 w 646"/>
                <a:gd name="T24" fmla="*/ 449 h 4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6" h="449">
                  <a:moveTo>
                    <a:pt x="133" y="449"/>
                  </a:moveTo>
                  <a:cubicBezTo>
                    <a:pt x="243" y="345"/>
                    <a:pt x="381" y="271"/>
                    <a:pt x="534" y="239"/>
                  </a:cubicBezTo>
                  <a:cubicBezTo>
                    <a:pt x="646" y="104"/>
                    <a:pt x="646" y="104"/>
                    <a:pt x="646" y="104"/>
                  </a:cubicBezTo>
                  <a:cubicBezTo>
                    <a:pt x="509" y="0"/>
                    <a:pt x="509" y="0"/>
                    <a:pt x="509" y="0"/>
                  </a:cubicBezTo>
                  <a:cubicBezTo>
                    <a:pt x="316" y="35"/>
                    <a:pt x="142" y="123"/>
                    <a:pt x="0" y="247"/>
                  </a:cubicBezTo>
                  <a:cubicBezTo>
                    <a:pt x="137" y="243"/>
                    <a:pt x="137" y="243"/>
                    <a:pt x="137" y="243"/>
                  </a:cubicBezTo>
                  <a:lnTo>
                    <a:pt x="133" y="449"/>
                  </a:lnTo>
                  <a:close/>
                </a:path>
              </a:pathLst>
            </a:custGeom>
            <a:grpFill/>
            <a:ln>
              <a:noFill/>
            </a:ln>
            <a:scene3d>
              <a:camera prst="orthographicFront"/>
              <a:lightRig rig="threePt" dir="t"/>
            </a:scene3d>
            <a:sp3d/>
            <a:extLst>
              <a:ext uri="{91240B29-F687-4f45-9708-019B960494DF}">
                <a14:hiddenLine xmlns:a14="http://schemas.microsoft.com/office/drawing/2010/main" xmlns="" w="9525">
                  <a:solidFill>
                    <a:srgbClr val="000000"/>
                  </a:solidFill>
                  <a:miter lim="800000"/>
                  <a:headEnd/>
                  <a:tailEnd/>
                </a14:hiddenLine>
              </a:ext>
            </a:extLst>
          </p:spPr>
          <p:txBody>
            <a:bodyPr wrap="squar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0000"/>
                </a:solidFill>
                <a:effectLst/>
                <a:uLnTx/>
                <a:uFillTx/>
              </a:endParaRPr>
            </a:p>
          </p:txBody>
        </p:sp>
        <p:sp>
          <p:nvSpPr>
            <p:cNvPr id="228" name="Freeform 20"/>
            <p:cNvSpPr>
              <a:spLocks noChangeAspect="1"/>
            </p:cNvSpPr>
            <p:nvPr/>
          </p:nvSpPr>
          <p:spPr bwMode="auto">
            <a:xfrm>
              <a:off x="5964482" y="1995784"/>
              <a:ext cx="118657" cy="228545"/>
            </a:xfrm>
            <a:custGeom>
              <a:avLst/>
              <a:gdLst>
                <a:gd name="T0" fmla="*/ 40907 w 371"/>
                <a:gd name="T1" fmla="*/ 64723 h 713"/>
                <a:gd name="T2" fmla="*/ 26454 w 371"/>
                <a:gd name="T3" fmla="*/ 16902 h 713"/>
                <a:gd name="T4" fmla="*/ 13765 w 371"/>
                <a:gd name="T5" fmla="*/ 0 h 713"/>
                <a:gd name="T6" fmla="*/ 1 w 371"/>
                <a:gd name="T7" fmla="*/ 11404 h 713"/>
                <a:gd name="T8" fmla="*/ 0 w 371"/>
                <a:gd name="T9" fmla="*/ 14743 h 713"/>
                <a:gd name="T10" fmla="*/ 18978 w 371"/>
                <a:gd name="T11" fmla="*/ 79418 h 713"/>
                <a:gd name="T12" fmla="*/ 25787 w 371"/>
                <a:gd name="T13" fmla="*/ 58809 h 713"/>
                <a:gd name="T14" fmla="*/ 40907 w 371"/>
                <a:gd name="T15" fmla="*/ 64723 h 713"/>
                <a:gd name="T16" fmla="*/ 0 60000 65536"/>
                <a:gd name="T17" fmla="*/ 0 60000 65536"/>
                <a:gd name="T18" fmla="*/ 0 60000 65536"/>
                <a:gd name="T19" fmla="*/ 0 60000 65536"/>
                <a:gd name="T20" fmla="*/ 0 60000 65536"/>
                <a:gd name="T21" fmla="*/ 0 60000 65536"/>
                <a:gd name="T22" fmla="*/ 0 60000 65536"/>
                <a:gd name="T23" fmla="*/ 0 60000 65536"/>
                <a:gd name="T24" fmla="*/ 0 w 371"/>
                <a:gd name="T25" fmla="*/ 0 h 713"/>
                <a:gd name="T26" fmla="*/ 371 w 371"/>
                <a:gd name="T27" fmla="*/ 713 h 7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1" h="713">
                  <a:moveTo>
                    <a:pt x="371" y="581"/>
                  </a:moveTo>
                  <a:cubicBezTo>
                    <a:pt x="291" y="457"/>
                    <a:pt x="243" y="310"/>
                    <a:pt x="240" y="152"/>
                  </a:cubicBezTo>
                  <a:cubicBezTo>
                    <a:pt x="125" y="0"/>
                    <a:pt x="125" y="0"/>
                    <a:pt x="125" y="0"/>
                  </a:cubicBezTo>
                  <a:cubicBezTo>
                    <a:pt x="1" y="102"/>
                    <a:pt x="1" y="102"/>
                    <a:pt x="1" y="102"/>
                  </a:cubicBezTo>
                  <a:cubicBezTo>
                    <a:pt x="0" y="112"/>
                    <a:pt x="0" y="122"/>
                    <a:pt x="0" y="132"/>
                  </a:cubicBezTo>
                  <a:cubicBezTo>
                    <a:pt x="0" y="346"/>
                    <a:pt x="63" y="546"/>
                    <a:pt x="172" y="713"/>
                  </a:cubicBezTo>
                  <a:cubicBezTo>
                    <a:pt x="234" y="528"/>
                    <a:pt x="234" y="528"/>
                    <a:pt x="234" y="528"/>
                  </a:cubicBezTo>
                  <a:lnTo>
                    <a:pt x="371" y="581"/>
                  </a:lnTo>
                  <a:close/>
                </a:path>
              </a:pathLst>
            </a:custGeom>
            <a:grpFill/>
            <a:ln>
              <a:noFill/>
            </a:ln>
            <a:scene3d>
              <a:camera prst="orthographicFront"/>
              <a:lightRig rig="threePt" dir="t"/>
            </a:scene3d>
            <a:sp3d/>
            <a:extLst>
              <a:ext uri="{91240B29-F687-4f45-9708-019B960494DF}">
                <a14:hiddenLine xmlns:a14="http://schemas.microsoft.com/office/drawing/2010/main" xmlns="" w="9525">
                  <a:solidFill>
                    <a:srgbClr val="000000"/>
                  </a:solidFill>
                  <a:miter lim="800000"/>
                  <a:headEnd/>
                  <a:tailEnd/>
                </a14:hiddenLine>
              </a:ext>
            </a:extLst>
          </p:spPr>
          <p:txBody>
            <a:bodyPr wrap="squar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0000"/>
                </a:solidFill>
                <a:effectLst/>
                <a:uLnTx/>
                <a:uFillTx/>
              </a:endParaRPr>
            </a:p>
          </p:txBody>
        </p:sp>
        <p:sp>
          <p:nvSpPr>
            <p:cNvPr id="229" name="Freeform 21"/>
            <p:cNvSpPr>
              <a:spLocks noChangeAspect="1"/>
            </p:cNvSpPr>
            <p:nvPr/>
          </p:nvSpPr>
          <p:spPr bwMode="auto">
            <a:xfrm>
              <a:off x="6280467" y="1695170"/>
              <a:ext cx="194952" cy="99772"/>
            </a:xfrm>
            <a:custGeom>
              <a:avLst/>
              <a:gdLst>
                <a:gd name="T0" fmla="*/ 3270 w 609"/>
                <a:gd name="T1" fmla="*/ 27079 h 311"/>
                <a:gd name="T2" fmla="*/ 9260 w 609"/>
                <a:gd name="T3" fmla="*/ 26874 h 311"/>
                <a:gd name="T4" fmla="*/ 46963 w 609"/>
                <a:gd name="T5" fmla="*/ 34954 h 311"/>
                <a:gd name="T6" fmla="*/ 67884 w 609"/>
                <a:gd name="T7" fmla="*/ 31453 h 311"/>
                <a:gd name="T8" fmla="*/ 63966 w 609"/>
                <a:gd name="T9" fmla="*/ 13372 h 311"/>
                <a:gd name="T10" fmla="*/ 9260 w 609"/>
                <a:gd name="T11" fmla="*/ 0 h 311"/>
                <a:gd name="T12" fmla="*/ 0 w 609"/>
                <a:gd name="T13" fmla="*/ 299 h 311"/>
                <a:gd name="T14" fmla="*/ 15494 w 609"/>
                <a:gd name="T15" fmla="*/ 12122 h 311"/>
                <a:gd name="T16" fmla="*/ 3270 w 609"/>
                <a:gd name="T17" fmla="*/ 27079 h 3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09"/>
                <a:gd name="T28" fmla="*/ 0 h 311"/>
                <a:gd name="T29" fmla="*/ 609 w 609"/>
                <a:gd name="T30" fmla="*/ 311 h 3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09" h="311">
                  <a:moveTo>
                    <a:pt x="29" y="241"/>
                  </a:moveTo>
                  <a:cubicBezTo>
                    <a:pt x="47" y="240"/>
                    <a:pt x="65" y="239"/>
                    <a:pt x="83" y="239"/>
                  </a:cubicBezTo>
                  <a:cubicBezTo>
                    <a:pt x="203" y="239"/>
                    <a:pt x="318" y="265"/>
                    <a:pt x="421" y="311"/>
                  </a:cubicBezTo>
                  <a:cubicBezTo>
                    <a:pt x="609" y="279"/>
                    <a:pt x="609" y="279"/>
                    <a:pt x="609" y="279"/>
                  </a:cubicBezTo>
                  <a:cubicBezTo>
                    <a:pt x="574" y="119"/>
                    <a:pt x="574" y="119"/>
                    <a:pt x="574" y="119"/>
                  </a:cubicBezTo>
                  <a:cubicBezTo>
                    <a:pt x="427" y="43"/>
                    <a:pt x="260" y="0"/>
                    <a:pt x="83" y="0"/>
                  </a:cubicBezTo>
                  <a:cubicBezTo>
                    <a:pt x="55" y="0"/>
                    <a:pt x="27" y="1"/>
                    <a:pt x="0" y="3"/>
                  </a:cubicBezTo>
                  <a:cubicBezTo>
                    <a:pt x="139" y="108"/>
                    <a:pt x="139" y="108"/>
                    <a:pt x="139" y="108"/>
                  </a:cubicBezTo>
                  <a:lnTo>
                    <a:pt x="29" y="241"/>
                  </a:lnTo>
                  <a:close/>
                </a:path>
              </a:pathLst>
            </a:custGeom>
            <a:grpFill/>
            <a:ln>
              <a:noFill/>
            </a:ln>
            <a:scene3d>
              <a:camera prst="orthographicFront"/>
              <a:lightRig rig="threePt" dir="t"/>
            </a:scene3d>
            <a:sp3d/>
            <a:extLst>
              <a:ext uri="{91240B29-F687-4f45-9708-019B960494DF}">
                <a14:hiddenLine xmlns:a14="http://schemas.microsoft.com/office/drawing/2010/main" xmlns="" w="9525">
                  <a:solidFill>
                    <a:srgbClr val="000000"/>
                  </a:solidFill>
                  <a:miter lim="800000"/>
                  <a:headEnd/>
                  <a:tailEnd/>
                </a14:hiddenLine>
              </a:ext>
            </a:extLst>
          </p:spPr>
          <p:txBody>
            <a:bodyPr wrap="squar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0000"/>
                </a:solidFill>
                <a:effectLst/>
                <a:uLnTx/>
                <a:uFillTx/>
              </a:endParaRPr>
            </a:p>
          </p:txBody>
        </p:sp>
        <p:sp>
          <p:nvSpPr>
            <p:cNvPr id="230" name="Freeform 22"/>
            <p:cNvSpPr>
              <a:spLocks noChangeAspect="1"/>
            </p:cNvSpPr>
            <p:nvPr/>
          </p:nvSpPr>
          <p:spPr bwMode="auto">
            <a:xfrm>
              <a:off x="6451644" y="1751008"/>
              <a:ext cx="172906" cy="204955"/>
            </a:xfrm>
            <a:custGeom>
              <a:avLst/>
              <a:gdLst>
                <a:gd name="T0" fmla="*/ 0 w 540"/>
                <a:gd name="T1" fmla="*/ 22347 h 639"/>
                <a:gd name="T2" fmla="*/ 33508 w 540"/>
                <a:gd name="T3" fmla="*/ 61038 h 639"/>
                <a:gd name="T4" fmla="*/ 52213 w 540"/>
                <a:gd name="T5" fmla="*/ 71698 h 639"/>
                <a:gd name="T6" fmla="*/ 60345 w 540"/>
                <a:gd name="T7" fmla="*/ 55664 h 639"/>
                <a:gd name="T8" fmla="*/ 14870 w 540"/>
                <a:gd name="T9" fmla="*/ 0 h 639"/>
                <a:gd name="T10" fmla="*/ 18999 w 540"/>
                <a:gd name="T11" fmla="*/ 19078 h 639"/>
                <a:gd name="T12" fmla="*/ 0 w 540"/>
                <a:gd name="T13" fmla="*/ 22347 h 639"/>
                <a:gd name="T14" fmla="*/ 0 60000 65536"/>
                <a:gd name="T15" fmla="*/ 0 60000 65536"/>
                <a:gd name="T16" fmla="*/ 0 60000 65536"/>
                <a:gd name="T17" fmla="*/ 0 60000 65536"/>
                <a:gd name="T18" fmla="*/ 0 60000 65536"/>
                <a:gd name="T19" fmla="*/ 0 60000 65536"/>
                <a:gd name="T20" fmla="*/ 0 60000 65536"/>
                <a:gd name="T21" fmla="*/ 0 w 540"/>
                <a:gd name="T22" fmla="*/ 0 h 639"/>
                <a:gd name="T23" fmla="*/ 540 w 540"/>
                <a:gd name="T24" fmla="*/ 639 h 6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0" h="639">
                  <a:moveTo>
                    <a:pt x="0" y="199"/>
                  </a:moveTo>
                  <a:cubicBezTo>
                    <a:pt x="129" y="283"/>
                    <a:pt x="234" y="402"/>
                    <a:pt x="300" y="544"/>
                  </a:cubicBezTo>
                  <a:cubicBezTo>
                    <a:pt x="467" y="639"/>
                    <a:pt x="467" y="639"/>
                    <a:pt x="467" y="639"/>
                  </a:cubicBezTo>
                  <a:cubicBezTo>
                    <a:pt x="540" y="496"/>
                    <a:pt x="540" y="496"/>
                    <a:pt x="540" y="496"/>
                  </a:cubicBezTo>
                  <a:cubicBezTo>
                    <a:pt x="458" y="292"/>
                    <a:pt x="315" y="119"/>
                    <a:pt x="133" y="0"/>
                  </a:cubicBezTo>
                  <a:cubicBezTo>
                    <a:pt x="170" y="170"/>
                    <a:pt x="170" y="170"/>
                    <a:pt x="170" y="170"/>
                  </a:cubicBezTo>
                  <a:lnTo>
                    <a:pt x="0" y="199"/>
                  </a:lnTo>
                  <a:close/>
                </a:path>
              </a:pathLst>
            </a:custGeom>
            <a:grpFill/>
            <a:ln>
              <a:noFill/>
            </a:ln>
            <a:scene3d>
              <a:camera prst="orthographicFront"/>
              <a:lightRig rig="threePt" dir="t"/>
            </a:scene3d>
            <a:sp3d/>
            <a:extLst>
              <a:ext uri="{91240B29-F687-4f45-9708-019B960494DF}">
                <a14:hiddenLine xmlns:a14="http://schemas.microsoft.com/office/drawing/2010/main" xmlns="" w="9525">
                  <a:solidFill>
                    <a:srgbClr val="000000"/>
                  </a:solidFill>
                  <a:miter lim="800000"/>
                  <a:headEnd/>
                  <a:tailEnd/>
                </a14:hiddenLine>
              </a:ext>
            </a:extLst>
          </p:spPr>
          <p:txBody>
            <a:bodyPr wrap="squar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0000"/>
                </a:solidFill>
                <a:effectLst/>
                <a:uLnTx/>
                <a:uFillTx/>
              </a:endParaRPr>
            </a:p>
          </p:txBody>
        </p:sp>
        <p:sp>
          <p:nvSpPr>
            <p:cNvPr id="231" name="Freeform 23"/>
            <p:cNvSpPr>
              <a:spLocks noChangeAspect="1"/>
            </p:cNvSpPr>
            <p:nvPr/>
          </p:nvSpPr>
          <p:spPr bwMode="auto">
            <a:xfrm>
              <a:off x="6560360" y="1943844"/>
              <a:ext cx="88830" cy="220321"/>
            </a:xfrm>
            <a:custGeom>
              <a:avLst/>
              <a:gdLst>
                <a:gd name="T0" fmla="*/ 507 w 278"/>
                <a:gd name="T1" fmla="*/ 6745 h 687"/>
                <a:gd name="T2" fmla="*/ 4295 w 278"/>
                <a:gd name="T3" fmla="*/ 32960 h 687"/>
                <a:gd name="T4" fmla="*/ 0 w 278"/>
                <a:gd name="T5" fmla="*/ 61210 h 687"/>
                <a:gd name="T6" fmla="*/ 8837 w 278"/>
                <a:gd name="T7" fmla="*/ 76992 h 687"/>
                <a:gd name="T8" fmla="*/ 25794 w 278"/>
                <a:gd name="T9" fmla="*/ 66032 h 687"/>
                <a:gd name="T10" fmla="*/ 30336 w 278"/>
                <a:gd name="T11" fmla="*/ 32960 h 687"/>
                <a:gd name="T12" fmla="*/ 25794 w 278"/>
                <a:gd name="T13" fmla="*/ 0 h 687"/>
                <a:gd name="T14" fmla="*/ 17553 w 278"/>
                <a:gd name="T15" fmla="*/ 16701 h 687"/>
                <a:gd name="T16" fmla="*/ 507 w 278"/>
                <a:gd name="T17" fmla="*/ 6745 h 6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8"/>
                <a:gd name="T28" fmla="*/ 0 h 687"/>
                <a:gd name="T29" fmla="*/ 278 w 278"/>
                <a:gd name="T30" fmla="*/ 687 h 68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8" h="687">
                  <a:moveTo>
                    <a:pt x="5" y="60"/>
                  </a:moveTo>
                  <a:cubicBezTo>
                    <a:pt x="27" y="134"/>
                    <a:pt x="39" y="213"/>
                    <a:pt x="39" y="294"/>
                  </a:cubicBezTo>
                  <a:cubicBezTo>
                    <a:pt x="39" y="382"/>
                    <a:pt x="25" y="467"/>
                    <a:pt x="0" y="546"/>
                  </a:cubicBezTo>
                  <a:cubicBezTo>
                    <a:pt x="81" y="687"/>
                    <a:pt x="81" y="687"/>
                    <a:pt x="81" y="687"/>
                  </a:cubicBezTo>
                  <a:cubicBezTo>
                    <a:pt x="237" y="589"/>
                    <a:pt x="237" y="589"/>
                    <a:pt x="237" y="589"/>
                  </a:cubicBezTo>
                  <a:cubicBezTo>
                    <a:pt x="264" y="495"/>
                    <a:pt x="278" y="397"/>
                    <a:pt x="278" y="294"/>
                  </a:cubicBezTo>
                  <a:cubicBezTo>
                    <a:pt x="278" y="192"/>
                    <a:pt x="264" y="94"/>
                    <a:pt x="237" y="0"/>
                  </a:cubicBezTo>
                  <a:cubicBezTo>
                    <a:pt x="161" y="149"/>
                    <a:pt x="161" y="149"/>
                    <a:pt x="161" y="149"/>
                  </a:cubicBezTo>
                  <a:lnTo>
                    <a:pt x="5" y="60"/>
                  </a:lnTo>
                  <a:close/>
                </a:path>
              </a:pathLst>
            </a:custGeom>
            <a:grpFill/>
            <a:ln>
              <a:noFill/>
            </a:ln>
            <a:scene3d>
              <a:camera prst="orthographicFront"/>
              <a:lightRig rig="threePt" dir="t"/>
            </a:scene3d>
            <a:sp3d/>
            <a:extLst>
              <a:ext uri="{91240B29-F687-4f45-9708-019B960494DF}">
                <a14:hiddenLine xmlns:a14="http://schemas.microsoft.com/office/drawing/2010/main" xmlns="" w="9525">
                  <a:solidFill>
                    <a:srgbClr val="000000"/>
                  </a:solidFill>
                  <a:miter lim="800000"/>
                  <a:headEnd/>
                  <a:tailEnd/>
                </a14:hiddenLine>
              </a:ext>
            </a:extLst>
          </p:spPr>
          <p:txBody>
            <a:bodyPr wrap="squar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0000"/>
                </a:solidFill>
                <a:effectLst/>
                <a:uLnTx/>
                <a:uFillTx/>
              </a:endParaRPr>
            </a:p>
          </p:txBody>
        </p:sp>
        <p:sp>
          <p:nvSpPr>
            <p:cNvPr id="232" name="Freeform 24"/>
            <p:cNvSpPr>
              <a:spLocks noChangeAspect="1"/>
            </p:cNvSpPr>
            <p:nvPr/>
          </p:nvSpPr>
          <p:spPr bwMode="auto">
            <a:xfrm>
              <a:off x="6442785" y="2149665"/>
              <a:ext cx="179606" cy="171192"/>
            </a:xfrm>
            <a:custGeom>
              <a:avLst/>
              <a:gdLst>
                <a:gd name="T0" fmla="*/ 36805 w 561"/>
                <a:gd name="T1" fmla="*/ 0 h 534"/>
                <a:gd name="T2" fmla="*/ 3573 w 561"/>
                <a:gd name="T3" fmla="*/ 38661 h 534"/>
                <a:gd name="T4" fmla="*/ 0 w 561"/>
                <a:gd name="T5" fmla="*/ 56349 h 534"/>
                <a:gd name="T6" fmla="*/ 20193 w 561"/>
                <a:gd name="T7" fmla="*/ 59592 h 534"/>
                <a:gd name="T8" fmla="*/ 62581 w 561"/>
                <a:gd name="T9" fmla="*/ 7704 h 534"/>
                <a:gd name="T10" fmla="*/ 46820 w 561"/>
                <a:gd name="T11" fmla="*/ 17544 h 534"/>
                <a:gd name="T12" fmla="*/ 36805 w 561"/>
                <a:gd name="T13" fmla="*/ 0 h 534"/>
                <a:gd name="T14" fmla="*/ 0 60000 65536"/>
                <a:gd name="T15" fmla="*/ 0 60000 65536"/>
                <a:gd name="T16" fmla="*/ 0 60000 65536"/>
                <a:gd name="T17" fmla="*/ 0 60000 65536"/>
                <a:gd name="T18" fmla="*/ 0 60000 65536"/>
                <a:gd name="T19" fmla="*/ 0 60000 65536"/>
                <a:gd name="T20" fmla="*/ 0 60000 65536"/>
                <a:gd name="T21" fmla="*/ 0 w 561"/>
                <a:gd name="T22" fmla="*/ 0 h 534"/>
                <a:gd name="T23" fmla="*/ 561 w 561"/>
                <a:gd name="T24" fmla="*/ 534 h 5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1" h="534">
                  <a:moveTo>
                    <a:pt x="330" y="0"/>
                  </a:moveTo>
                  <a:cubicBezTo>
                    <a:pt x="264" y="141"/>
                    <a:pt x="161" y="261"/>
                    <a:pt x="32" y="346"/>
                  </a:cubicBezTo>
                  <a:cubicBezTo>
                    <a:pt x="0" y="505"/>
                    <a:pt x="0" y="505"/>
                    <a:pt x="0" y="505"/>
                  </a:cubicBezTo>
                  <a:cubicBezTo>
                    <a:pt x="181" y="534"/>
                    <a:pt x="181" y="534"/>
                    <a:pt x="181" y="534"/>
                  </a:cubicBezTo>
                  <a:cubicBezTo>
                    <a:pt x="348" y="419"/>
                    <a:pt x="481" y="257"/>
                    <a:pt x="561" y="69"/>
                  </a:cubicBezTo>
                  <a:cubicBezTo>
                    <a:pt x="420" y="157"/>
                    <a:pt x="420" y="157"/>
                    <a:pt x="420" y="157"/>
                  </a:cubicBezTo>
                  <a:lnTo>
                    <a:pt x="330" y="0"/>
                  </a:lnTo>
                  <a:close/>
                </a:path>
              </a:pathLst>
            </a:custGeom>
            <a:grpFill/>
            <a:ln>
              <a:noFill/>
            </a:ln>
            <a:scene3d>
              <a:camera prst="orthographicFront"/>
              <a:lightRig rig="threePt" dir="t"/>
            </a:scene3d>
            <a:sp3d/>
            <a:extLst>
              <a:ext uri="{91240B29-F687-4f45-9708-019B960494DF}">
                <a14:hiddenLine xmlns:a14="http://schemas.microsoft.com/office/drawing/2010/main" xmlns="" w="9525">
                  <a:solidFill>
                    <a:srgbClr val="000000"/>
                  </a:solidFill>
                  <a:miter lim="800000"/>
                  <a:headEnd/>
                  <a:tailEnd/>
                </a14:hiddenLine>
              </a:ext>
            </a:extLst>
          </p:spPr>
          <p:txBody>
            <a:bodyPr wrap="squar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0000"/>
                </a:solidFill>
                <a:effectLst/>
                <a:uLnTx/>
                <a:uFillTx/>
              </a:endParaRPr>
            </a:p>
          </p:txBody>
        </p:sp>
        <p:sp>
          <p:nvSpPr>
            <p:cNvPr id="233" name="Freeform 25"/>
            <p:cNvSpPr>
              <a:spLocks noChangeAspect="1"/>
            </p:cNvSpPr>
            <p:nvPr/>
          </p:nvSpPr>
          <p:spPr bwMode="auto">
            <a:xfrm>
              <a:off x="6205895" y="2277145"/>
              <a:ext cx="260872" cy="104101"/>
            </a:xfrm>
            <a:custGeom>
              <a:avLst/>
              <a:gdLst>
                <a:gd name="T0" fmla="*/ 75674 w 815"/>
                <a:gd name="T1" fmla="*/ 0 h 324"/>
                <a:gd name="T2" fmla="*/ 35159 w 815"/>
                <a:gd name="T3" fmla="*/ 9675 h 324"/>
                <a:gd name="T4" fmla="*/ 18801 w 815"/>
                <a:gd name="T5" fmla="*/ 8263 h 324"/>
                <a:gd name="T6" fmla="*/ 0 w 815"/>
                <a:gd name="T7" fmla="*/ 16851 h 324"/>
                <a:gd name="T8" fmla="*/ 8322 w 815"/>
                <a:gd name="T9" fmla="*/ 33903 h 324"/>
                <a:gd name="T10" fmla="*/ 35159 w 815"/>
                <a:gd name="T11" fmla="*/ 37138 h 324"/>
                <a:gd name="T12" fmla="*/ 90758 w 815"/>
                <a:gd name="T13" fmla="*/ 22932 h 324"/>
                <a:gd name="T14" fmla="*/ 71770 w 815"/>
                <a:gd name="T15" fmla="*/ 19866 h 324"/>
                <a:gd name="T16" fmla="*/ 75674 w 815"/>
                <a:gd name="T17" fmla="*/ 0 h 3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15"/>
                <a:gd name="T28" fmla="*/ 0 h 324"/>
                <a:gd name="T29" fmla="*/ 815 w 815"/>
                <a:gd name="T30" fmla="*/ 324 h 3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15" h="324">
                  <a:moveTo>
                    <a:pt x="680" y="0"/>
                  </a:moveTo>
                  <a:cubicBezTo>
                    <a:pt x="570" y="54"/>
                    <a:pt x="446" y="84"/>
                    <a:pt x="316" y="84"/>
                  </a:cubicBezTo>
                  <a:cubicBezTo>
                    <a:pt x="266" y="84"/>
                    <a:pt x="217" y="80"/>
                    <a:pt x="169" y="72"/>
                  </a:cubicBezTo>
                  <a:cubicBezTo>
                    <a:pt x="0" y="147"/>
                    <a:pt x="0" y="147"/>
                    <a:pt x="0" y="147"/>
                  </a:cubicBezTo>
                  <a:cubicBezTo>
                    <a:pt x="75" y="296"/>
                    <a:pt x="75" y="296"/>
                    <a:pt x="75" y="296"/>
                  </a:cubicBezTo>
                  <a:cubicBezTo>
                    <a:pt x="152" y="314"/>
                    <a:pt x="233" y="324"/>
                    <a:pt x="316" y="324"/>
                  </a:cubicBezTo>
                  <a:cubicBezTo>
                    <a:pt x="496" y="324"/>
                    <a:pt x="666" y="279"/>
                    <a:pt x="815" y="200"/>
                  </a:cubicBezTo>
                  <a:cubicBezTo>
                    <a:pt x="645" y="173"/>
                    <a:pt x="645" y="173"/>
                    <a:pt x="645" y="173"/>
                  </a:cubicBezTo>
                  <a:lnTo>
                    <a:pt x="680" y="0"/>
                  </a:lnTo>
                  <a:close/>
                </a:path>
              </a:pathLst>
            </a:custGeom>
            <a:grpFill/>
            <a:ln>
              <a:noFill/>
            </a:ln>
            <a:scene3d>
              <a:camera prst="orthographicFront"/>
              <a:lightRig rig="threePt" dir="t"/>
            </a:scene3d>
            <a:sp3d/>
            <a:extLst>
              <a:ext uri="{91240B29-F687-4f45-9708-019B960494DF}">
                <a14:hiddenLine xmlns:a14="http://schemas.microsoft.com/office/drawing/2010/main" xmlns="" w="9525">
                  <a:solidFill>
                    <a:srgbClr val="000000"/>
                  </a:solidFill>
                  <a:miter lim="800000"/>
                  <a:headEnd/>
                  <a:tailEnd/>
                </a14:hiddenLine>
              </a:ext>
            </a:extLst>
          </p:spPr>
          <p:txBody>
            <a:bodyPr wrap="squar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0000"/>
                </a:solidFill>
                <a:effectLst/>
                <a:uLnTx/>
                <a:uFillTx/>
              </a:endParaRPr>
            </a:p>
          </p:txBody>
        </p:sp>
        <p:sp>
          <p:nvSpPr>
            <p:cNvPr id="234" name="Freeform 26"/>
            <p:cNvSpPr>
              <a:spLocks noChangeAspect="1"/>
            </p:cNvSpPr>
            <p:nvPr/>
          </p:nvSpPr>
          <p:spPr bwMode="auto">
            <a:xfrm>
              <a:off x="6037733" y="2198803"/>
              <a:ext cx="182415" cy="164051"/>
            </a:xfrm>
            <a:custGeom>
              <a:avLst/>
              <a:gdLst>
                <a:gd name="T0" fmla="*/ 63340 w 570"/>
                <a:gd name="T1" fmla="*/ 31472 h 512"/>
                <a:gd name="T2" fmla="*/ 26549 w 570"/>
                <a:gd name="T3" fmla="*/ 7978 h 512"/>
                <a:gd name="T4" fmla="*/ 5998 w 570"/>
                <a:gd name="T5" fmla="*/ 0 h 512"/>
                <a:gd name="T6" fmla="*/ 0 w 570"/>
                <a:gd name="T7" fmla="*/ 17776 h 512"/>
                <a:gd name="T8" fmla="*/ 55092 w 570"/>
                <a:gd name="T9" fmla="*/ 56739 h 512"/>
                <a:gd name="T10" fmla="*/ 46195 w 570"/>
                <a:gd name="T11" fmla="*/ 38988 h 512"/>
                <a:gd name="T12" fmla="*/ 63340 w 570"/>
                <a:gd name="T13" fmla="*/ 31472 h 512"/>
                <a:gd name="T14" fmla="*/ 0 60000 65536"/>
                <a:gd name="T15" fmla="*/ 0 60000 65536"/>
                <a:gd name="T16" fmla="*/ 0 60000 65536"/>
                <a:gd name="T17" fmla="*/ 0 60000 65536"/>
                <a:gd name="T18" fmla="*/ 0 60000 65536"/>
                <a:gd name="T19" fmla="*/ 0 60000 65536"/>
                <a:gd name="T20" fmla="*/ 0 60000 65536"/>
                <a:gd name="T21" fmla="*/ 0 w 570"/>
                <a:gd name="T22" fmla="*/ 0 h 512"/>
                <a:gd name="T23" fmla="*/ 570 w 570"/>
                <a:gd name="T24" fmla="*/ 512 h 5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0" h="512">
                  <a:moveTo>
                    <a:pt x="570" y="284"/>
                  </a:moveTo>
                  <a:cubicBezTo>
                    <a:pt x="443" y="240"/>
                    <a:pt x="330" y="167"/>
                    <a:pt x="239" y="72"/>
                  </a:cubicBezTo>
                  <a:cubicBezTo>
                    <a:pt x="54" y="0"/>
                    <a:pt x="54" y="0"/>
                    <a:pt x="54" y="0"/>
                  </a:cubicBezTo>
                  <a:cubicBezTo>
                    <a:pt x="0" y="160"/>
                    <a:pt x="0" y="160"/>
                    <a:pt x="0" y="160"/>
                  </a:cubicBezTo>
                  <a:cubicBezTo>
                    <a:pt x="126" y="321"/>
                    <a:pt x="298" y="444"/>
                    <a:pt x="496" y="512"/>
                  </a:cubicBezTo>
                  <a:cubicBezTo>
                    <a:pt x="416" y="352"/>
                    <a:pt x="416" y="352"/>
                    <a:pt x="416" y="352"/>
                  </a:cubicBezTo>
                  <a:lnTo>
                    <a:pt x="570" y="284"/>
                  </a:lnTo>
                  <a:close/>
                </a:path>
              </a:pathLst>
            </a:custGeom>
            <a:grpFill/>
            <a:ln>
              <a:noFill/>
            </a:ln>
            <a:scene3d>
              <a:camera prst="orthographicFront"/>
              <a:lightRig rig="threePt" dir="t"/>
            </a:scene3d>
            <a:sp3d/>
            <a:extLst>
              <a:ext uri="{91240B29-F687-4f45-9708-019B960494DF}">
                <a14:hiddenLine xmlns:a14="http://schemas.microsoft.com/office/drawing/2010/main" xmlns="" w="9525">
                  <a:solidFill>
                    <a:srgbClr val="000000"/>
                  </a:solidFill>
                  <a:miter lim="800000"/>
                  <a:headEnd/>
                  <a:tailEnd/>
                </a14:hiddenLine>
              </a:ext>
            </a:extLst>
          </p:spPr>
          <p:txBody>
            <a:bodyPr wrap="squar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0000"/>
                </a:solidFill>
                <a:effectLst/>
                <a:uLnTx/>
                <a:uFillTx/>
              </a:endParaRPr>
            </a:p>
          </p:txBody>
        </p:sp>
      </p:grpSp>
      <p:sp>
        <p:nvSpPr>
          <p:cNvPr id="235" name="Rectangle 234"/>
          <p:cNvSpPr/>
          <p:nvPr/>
        </p:nvSpPr>
        <p:spPr>
          <a:xfrm>
            <a:off x="146642" y="1587557"/>
            <a:ext cx="11872791" cy="274320"/>
          </a:xfrm>
          <a:prstGeom prst="rect">
            <a:avLst/>
          </a:prstGeom>
          <a:solidFill>
            <a:schemeClr val="accent3">
              <a:lumMod val="75000"/>
              <a:alpha val="50000"/>
            </a:schemeClr>
          </a:solidFill>
          <a:ln w="19050" cap="flat" cmpd="sng" algn="ctr">
            <a:noFill/>
            <a:prstDash val="solid"/>
          </a:ln>
          <a:effectLst/>
        </p:spPr>
        <p:txBody>
          <a:bodyPr lIns="82296" tIns="0" rIns="82296"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effectLst/>
                <a:uLnTx/>
                <a:uFillTx/>
                <a:ea typeface="+mn-ea"/>
                <a:cs typeface="+mn-cs"/>
              </a:rPr>
              <a:t>Strategy and Goals</a:t>
            </a:r>
          </a:p>
        </p:txBody>
      </p:sp>
      <p:sp>
        <p:nvSpPr>
          <p:cNvPr id="238" name="Rectangle 237">
            <a:extLst>
              <a:ext uri="{FF2B5EF4-FFF2-40B4-BE49-F238E27FC236}">
                <a16:creationId xmlns:a16="http://schemas.microsoft.com/office/drawing/2014/main" id="{658CE0D6-1226-4555-B0E2-81B8DA6FE743}"/>
              </a:ext>
            </a:extLst>
          </p:cNvPr>
          <p:cNvSpPr/>
          <p:nvPr/>
        </p:nvSpPr>
        <p:spPr>
          <a:xfrm>
            <a:off x="2228171" y="3374177"/>
            <a:ext cx="971747" cy="570092"/>
          </a:xfrm>
          <a:prstGeom prst="rect">
            <a:avLst/>
          </a:prstGeom>
          <a:solidFill>
            <a:schemeClr val="tx1">
              <a:lumMod val="60000"/>
              <a:lumOff val="40000"/>
            </a:schemeClr>
          </a:solidFill>
          <a:ln w="9525" cap="flat" cmpd="sng" algn="ctr">
            <a:noFill/>
            <a:prstDash val="solid"/>
          </a:ln>
          <a:effectLst/>
        </p:spPr>
        <p:txBody>
          <a:bodyPr lIns="0" tIns="24683" rIns="0" bIns="0" rtlCol="0" anchor="ctr" anchorCtr="0"/>
          <a:lstStyle/>
          <a:p>
            <a:pPr algn="ctr" defTabSz="822713">
              <a:defRPr/>
            </a:pPr>
            <a:r>
              <a:rPr lang="en-US" sz="1400" b="1" kern="0" dirty="0">
                <a:solidFill>
                  <a:srgbClr val="FFFFFF"/>
                </a:solidFill>
                <a:ea typeface="Avenir Book" charset="0"/>
                <a:cs typeface="Avenir Book" charset="0"/>
              </a:rPr>
              <a:t>Demand</a:t>
            </a:r>
          </a:p>
        </p:txBody>
      </p:sp>
      <p:sp>
        <p:nvSpPr>
          <p:cNvPr id="241" name="Rectangle 240">
            <a:extLst>
              <a:ext uri="{FF2B5EF4-FFF2-40B4-BE49-F238E27FC236}">
                <a16:creationId xmlns:a16="http://schemas.microsoft.com/office/drawing/2014/main" id="{0B46A4FD-3821-49AD-8650-59D2711E5C5B}"/>
              </a:ext>
            </a:extLst>
          </p:cNvPr>
          <p:cNvSpPr/>
          <p:nvPr/>
        </p:nvSpPr>
        <p:spPr>
          <a:xfrm>
            <a:off x="5737125" y="2685021"/>
            <a:ext cx="1425229" cy="904301"/>
          </a:xfrm>
          <a:prstGeom prst="rect">
            <a:avLst/>
          </a:prstGeom>
          <a:solidFill>
            <a:schemeClr val="tx1">
              <a:lumMod val="60000"/>
              <a:lumOff val="40000"/>
            </a:schemeClr>
          </a:solidFill>
          <a:ln w="9525" cap="flat" cmpd="sng" algn="ctr">
            <a:noFill/>
            <a:prstDash val="solid"/>
          </a:ln>
          <a:effectLst/>
        </p:spPr>
        <p:txBody>
          <a:bodyPr lIns="0" tIns="0" rIns="0" bIns="0" rtlCol="0" anchor="ctr" anchorCtr="1"/>
          <a:lstStyle/>
          <a:p>
            <a:pPr algn="ctr" defTabSz="822713">
              <a:defRPr/>
            </a:pPr>
            <a:r>
              <a:rPr lang="en-US" sz="1400" b="1" kern="0" dirty="0">
                <a:solidFill>
                  <a:srgbClr val="FFFFFF"/>
                </a:solidFill>
                <a:ea typeface="Avenir Book" charset="0"/>
                <a:cs typeface="Avenir Book" charset="0"/>
              </a:rPr>
              <a:t>Strategic</a:t>
            </a:r>
          </a:p>
          <a:p>
            <a:pPr algn="ctr" defTabSz="822713">
              <a:defRPr/>
            </a:pPr>
            <a:r>
              <a:rPr lang="en-US" sz="1100" b="1" kern="0" dirty="0">
                <a:solidFill>
                  <a:srgbClr val="FFFFFF"/>
                </a:solidFill>
                <a:ea typeface="Avenir Book" charset="0"/>
                <a:cs typeface="Avenir Book" charset="0"/>
              </a:rPr>
              <a:t>Product, Program, Project, Epic</a:t>
            </a:r>
          </a:p>
        </p:txBody>
      </p:sp>
      <p:sp>
        <p:nvSpPr>
          <p:cNvPr id="242" name="Rectangle 241">
            <a:extLst>
              <a:ext uri="{FF2B5EF4-FFF2-40B4-BE49-F238E27FC236}">
                <a16:creationId xmlns:a16="http://schemas.microsoft.com/office/drawing/2014/main" id="{E6EEA2E4-D6E7-41BA-80ED-9E6F67ED8498}"/>
              </a:ext>
            </a:extLst>
          </p:cNvPr>
          <p:cNvSpPr/>
          <p:nvPr/>
        </p:nvSpPr>
        <p:spPr>
          <a:xfrm>
            <a:off x="5737125" y="4253912"/>
            <a:ext cx="1425229" cy="400098"/>
          </a:xfrm>
          <a:prstGeom prst="rect">
            <a:avLst/>
          </a:prstGeom>
          <a:solidFill>
            <a:schemeClr val="tx1">
              <a:lumMod val="60000"/>
              <a:lumOff val="40000"/>
            </a:schemeClr>
          </a:solidFill>
          <a:ln w="9525" cap="flat" cmpd="sng" algn="ctr">
            <a:noFill/>
            <a:prstDash val="solid"/>
          </a:ln>
          <a:effectLst/>
        </p:spPr>
        <p:txBody>
          <a:bodyPr lIns="0" tIns="24683" rIns="0" bIns="0" rtlCol="0" anchor="ctr" anchorCtr="1"/>
          <a:lstStyle/>
          <a:p>
            <a:pPr algn="ctr" defTabSz="822713">
              <a:defRPr/>
            </a:pPr>
            <a:r>
              <a:rPr lang="en-US" sz="1400" b="1" kern="0" dirty="0">
                <a:solidFill>
                  <a:srgbClr val="FFFFFF"/>
                </a:solidFill>
                <a:ea typeface="Avenir Book" charset="0"/>
                <a:cs typeface="Avenir Book" charset="0"/>
              </a:rPr>
              <a:t>Operational</a:t>
            </a:r>
          </a:p>
        </p:txBody>
      </p:sp>
      <p:sp>
        <p:nvSpPr>
          <p:cNvPr id="243" name="Rectangle 242">
            <a:extLst>
              <a:ext uri="{FF2B5EF4-FFF2-40B4-BE49-F238E27FC236}">
                <a16:creationId xmlns:a16="http://schemas.microsoft.com/office/drawing/2014/main" id="{C66BD620-0A90-46AD-8C3D-941338AD1A8D}"/>
              </a:ext>
            </a:extLst>
          </p:cNvPr>
          <p:cNvSpPr/>
          <p:nvPr/>
        </p:nvSpPr>
        <p:spPr>
          <a:xfrm>
            <a:off x="8012422" y="3388221"/>
            <a:ext cx="971747" cy="570092"/>
          </a:xfrm>
          <a:prstGeom prst="rect">
            <a:avLst/>
          </a:prstGeom>
          <a:solidFill>
            <a:schemeClr val="tx1">
              <a:lumMod val="60000"/>
              <a:lumOff val="40000"/>
            </a:schemeClr>
          </a:solidFill>
          <a:ln w="9525" cap="flat" cmpd="sng" algn="ctr">
            <a:noFill/>
            <a:prstDash val="solid"/>
          </a:ln>
          <a:effectLst/>
        </p:spPr>
        <p:txBody>
          <a:bodyPr lIns="0" tIns="24683" rIns="0" bIns="0" rtlCol="0" anchor="ctr" anchorCtr="1"/>
          <a:lstStyle/>
          <a:p>
            <a:pPr algn="ctr" defTabSz="822713">
              <a:defRPr/>
            </a:pPr>
            <a:r>
              <a:rPr lang="en-US" sz="1400" b="1" kern="0" dirty="0">
                <a:solidFill>
                  <a:srgbClr val="FFFFFF"/>
                </a:solidFill>
                <a:ea typeface="Avenir Book" charset="0"/>
                <a:cs typeface="Avenir Book" charset="0"/>
              </a:rPr>
              <a:t>Change</a:t>
            </a:r>
          </a:p>
        </p:txBody>
      </p:sp>
      <p:sp>
        <p:nvSpPr>
          <p:cNvPr id="244" name="Rectangle 243">
            <a:extLst>
              <a:ext uri="{FF2B5EF4-FFF2-40B4-BE49-F238E27FC236}">
                <a16:creationId xmlns:a16="http://schemas.microsoft.com/office/drawing/2014/main" id="{AC472C8E-43B3-452E-91E1-46A0FEA94EBC}"/>
              </a:ext>
            </a:extLst>
          </p:cNvPr>
          <p:cNvSpPr/>
          <p:nvPr/>
        </p:nvSpPr>
        <p:spPr>
          <a:xfrm>
            <a:off x="9339390" y="3388221"/>
            <a:ext cx="971747" cy="570092"/>
          </a:xfrm>
          <a:prstGeom prst="rect">
            <a:avLst/>
          </a:prstGeom>
          <a:solidFill>
            <a:schemeClr val="tx1">
              <a:lumMod val="60000"/>
              <a:lumOff val="40000"/>
            </a:schemeClr>
          </a:solidFill>
          <a:ln w="9525" cap="flat" cmpd="sng" algn="ctr">
            <a:noFill/>
            <a:prstDash val="solid"/>
          </a:ln>
          <a:effectLst/>
        </p:spPr>
        <p:txBody>
          <a:bodyPr lIns="0" tIns="24683" rIns="0" bIns="0" rtlCol="0" anchor="ctr" anchorCtr="1"/>
          <a:lstStyle/>
          <a:p>
            <a:pPr algn="ctr" defTabSz="822713">
              <a:defRPr/>
            </a:pPr>
            <a:r>
              <a:rPr lang="en-US" sz="1400" b="1" kern="0" dirty="0">
                <a:solidFill>
                  <a:srgbClr val="FFFFFF"/>
                </a:solidFill>
                <a:ea typeface="Avenir Book" charset="0"/>
                <a:cs typeface="Avenir Book" charset="0"/>
              </a:rPr>
              <a:t>Release</a:t>
            </a:r>
          </a:p>
        </p:txBody>
      </p:sp>
      <p:sp>
        <p:nvSpPr>
          <p:cNvPr id="245" name="TextBox 244">
            <a:extLst>
              <a:ext uri="{FF2B5EF4-FFF2-40B4-BE49-F238E27FC236}">
                <a16:creationId xmlns:a16="http://schemas.microsoft.com/office/drawing/2014/main" id="{A0C00E6D-7C8A-4809-ADA1-75F4CBA7A602}"/>
              </a:ext>
            </a:extLst>
          </p:cNvPr>
          <p:cNvSpPr txBox="1"/>
          <p:nvPr/>
        </p:nvSpPr>
        <p:spPr>
          <a:xfrm>
            <a:off x="5413228" y="3815505"/>
            <a:ext cx="2028974" cy="184666"/>
          </a:xfrm>
          <a:prstGeom prst="rect">
            <a:avLst/>
          </a:prstGeom>
          <a:noFill/>
        </p:spPr>
        <p:txBody>
          <a:bodyPr wrap="square" lIns="0" tIns="0" rIns="0" bIns="0" rtlCol="0">
            <a:spAutoFit/>
          </a:bodyPr>
          <a:lstStyle/>
          <a:p>
            <a:pPr marL="0" marR="0" lvl="0" indent="0" algn="ctr" defTabSz="822713"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646464"/>
                </a:solidFill>
                <a:effectLst/>
                <a:uLnTx/>
                <a:uFillTx/>
                <a:ea typeface="Avenir Book" charset="0"/>
                <a:cs typeface="Avenir Book" charset="0"/>
              </a:rPr>
              <a:t>Waterfall,</a:t>
            </a:r>
            <a:r>
              <a:rPr kumimoji="0" lang="en-US" sz="1200" b="1" i="0" u="none" strike="noStrike" kern="0" cap="none" spc="0" normalizeH="0" noProof="0" dirty="0">
                <a:ln>
                  <a:noFill/>
                </a:ln>
                <a:solidFill>
                  <a:srgbClr val="646464"/>
                </a:solidFill>
                <a:effectLst/>
                <a:uLnTx/>
                <a:uFillTx/>
                <a:ea typeface="Avenir Book" charset="0"/>
                <a:cs typeface="Avenir Book" charset="0"/>
              </a:rPr>
              <a:t> </a:t>
            </a:r>
            <a:r>
              <a:rPr kumimoji="0" lang="en-US" sz="1200" b="1" i="0" u="none" strike="noStrike" kern="0" cap="none" spc="0" normalizeH="0" baseline="0" noProof="0" dirty="0">
                <a:ln>
                  <a:noFill/>
                </a:ln>
                <a:solidFill>
                  <a:srgbClr val="646464"/>
                </a:solidFill>
                <a:effectLst/>
                <a:uLnTx/>
                <a:uFillTx/>
                <a:ea typeface="Avenir Book" charset="0"/>
                <a:cs typeface="Avenir Book" charset="0"/>
              </a:rPr>
              <a:t>Agile</a:t>
            </a:r>
            <a:r>
              <a:rPr lang="en-US" sz="1200" b="1" kern="0" dirty="0">
                <a:solidFill>
                  <a:srgbClr val="646464"/>
                </a:solidFill>
                <a:ea typeface="Avenir Book" charset="0"/>
                <a:cs typeface="Avenir Book" charset="0"/>
              </a:rPr>
              <a:t>, </a:t>
            </a:r>
            <a:r>
              <a:rPr kumimoji="0" lang="en-US" sz="1200" b="1" i="0" u="none" strike="noStrike" kern="0" cap="none" spc="0" normalizeH="0" baseline="0" noProof="0" dirty="0">
                <a:ln>
                  <a:noFill/>
                </a:ln>
                <a:solidFill>
                  <a:srgbClr val="646464"/>
                </a:solidFill>
                <a:effectLst/>
                <a:uLnTx/>
                <a:uFillTx/>
                <a:ea typeface="Avenir Book" charset="0"/>
                <a:cs typeface="Avenir Book" charset="0"/>
              </a:rPr>
              <a:t>Hybrid</a:t>
            </a:r>
          </a:p>
        </p:txBody>
      </p:sp>
      <p:sp>
        <p:nvSpPr>
          <p:cNvPr id="246" name="Rectangle 245">
            <a:extLst>
              <a:ext uri="{FF2B5EF4-FFF2-40B4-BE49-F238E27FC236}">
                <a16:creationId xmlns:a16="http://schemas.microsoft.com/office/drawing/2014/main" id="{658CE0D6-1226-4555-B0E2-81B8DA6FE743}"/>
              </a:ext>
            </a:extLst>
          </p:cNvPr>
          <p:cNvSpPr/>
          <p:nvPr/>
        </p:nvSpPr>
        <p:spPr>
          <a:xfrm>
            <a:off x="534988" y="2226507"/>
            <a:ext cx="997031" cy="566424"/>
          </a:xfrm>
          <a:prstGeom prst="rect">
            <a:avLst/>
          </a:prstGeom>
          <a:solidFill>
            <a:schemeClr val="tx1">
              <a:lumMod val="60000"/>
              <a:lumOff val="40000"/>
            </a:schemeClr>
          </a:solidFill>
          <a:ln w="9525" cap="flat" cmpd="sng" algn="ctr">
            <a:noFill/>
            <a:prstDash val="solid"/>
          </a:ln>
          <a:effectLst/>
        </p:spPr>
        <p:txBody>
          <a:bodyPr lIns="0" tIns="24683" rIns="0" bIns="0" rtlCol="0" anchor="ctr" anchorCtr="0"/>
          <a:lstStyle/>
          <a:p>
            <a:pPr algn="ctr" defTabSz="822713">
              <a:defRPr/>
            </a:pPr>
            <a:r>
              <a:rPr lang="en-US" sz="1100" kern="0" dirty="0">
                <a:solidFill>
                  <a:srgbClr val="FFFFFF"/>
                </a:solidFill>
                <a:ea typeface="Avenir Book" charset="0"/>
                <a:cs typeface="Avenir Book" charset="0"/>
              </a:rPr>
              <a:t>Idea Portal</a:t>
            </a:r>
          </a:p>
        </p:txBody>
      </p:sp>
      <p:sp>
        <p:nvSpPr>
          <p:cNvPr id="249" name="Rectangle 248">
            <a:extLst>
              <a:ext uri="{FF2B5EF4-FFF2-40B4-BE49-F238E27FC236}">
                <a16:creationId xmlns:a16="http://schemas.microsoft.com/office/drawing/2014/main" id="{658CE0D6-1226-4555-B0E2-81B8DA6FE743}"/>
              </a:ext>
            </a:extLst>
          </p:cNvPr>
          <p:cNvSpPr/>
          <p:nvPr/>
        </p:nvSpPr>
        <p:spPr>
          <a:xfrm>
            <a:off x="534988" y="4285012"/>
            <a:ext cx="997031" cy="566424"/>
          </a:xfrm>
          <a:prstGeom prst="rect">
            <a:avLst/>
          </a:prstGeom>
          <a:solidFill>
            <a:schemeClr val="tx1">
              <a:lumMod val="60000"/>
              <a:lumOff val="40000"/>
            </a:schemeClr>
          </a:solidFill>
          <a:ln w="9525" cap="flat" cmpd="sng" algn="ctr">
            <a:noFill/>
            <a:prstDash val="solid"/>
          </a:ln>
          <a:effectLst/>
        </p:spPr>
        <p:txBody>
          <a:bodyPr lIns="0" tIns="24683" rIns="0" bIns="0" rtlCol="0" anchor="ctr" anchorCtr="0"/>
          <a:lstStyle/>
          <a:p>
            <a:pPr algn="ctr" defTabSz="822713">
              <a:defRPr/>
            </a:pPr>
            <a:r>
              <a:rPr lang="en-US" sz="1100" kern="0" dirty="0">
                <a:solidFill>
                  <a:srgbClr val="FFFFFF"/>
                </a:solidFill>
                <a:ea typeface="Avenir Book" charset="0"/>
                <a:cs typeface="Avenir Book" charset="0"/>
              </a:rPr>
              <a:t>Business Capabilities</a:t>
            </a:r>
          </a:p>
        </p:txBody>
      </p:sp>
      <p:sp>
        <p:nvSpPr>
          <p:cNvPr id="250" name="Content Placeholder 2"/>
          <p:cNvSpPr txBox="1">
            <a:spLocks/>
          </p:cNvSpPr>
          <p:nvPr/>
        </p:nvSpPr>
        <p:spPr bwMode="auto">
          <a:xfrm>
            <a:off x="4849933" y="2168070"/>
            <a:ext cx="2113255" cy="626668"/>
          </a:xfrm>
          <a:prstGeom prst="rect">
            <a:avLst/>
          </a:prstGeom>
          <a:noFill/>
          <a:ln w="25400">
            <a:noFill/>
            <a:miter lim="800000"/>
            <a:headEnd/>
            <a:tailEnd/>
          </a:ln>
        </p:spPr>
        <p:txBody>
          <a:bodyPr vert="horz" wrap="square" lIns="82274" tIns="41137" rIns="82274" bIns="41137" numCol="1" anchor="t" anchorCtr="0" compatLnSpc="1">
            <a:prstTxWarp prst="textNoShape">
              <a:avLst/>
            </a:prstTxWarp>
          </a:bodyPr>
          <a:lstStyle>
            <a:defPPr>
              <a:defRPr lang="en-US"/>
            </a:defPPr>
            <a:lvl1pPr>
              <a:spcBef>
                <a:spcPts val="200"/>
              </a:spcBef>
              <a:spcAft>
                <a:spcPts val="200"/>
              </a:spcAft>
            </a:lvl1pPr>
          </a:lstStyle>
          <a:p>
            <a:pPr marL="0" marR="0" lvl="0" indent="0" defTabSz="914400" eaLnBrk="1" fontAlgn="auto" latinLnBrk="0" hangingPunct="1">
              <a:lnSpc>
                <a:spcPct val="90000"/>
              </a:lnSpc>
              <a:spcBef>
                <a:spcPts val="200"/>
              </a:spcBef>
              <a:spcAft>
                <a:spcPts val="200"/>
              </a:spcAft>
              <a:buClrTx/>
              <a:buSzTx/>
              <a:buFontTx/>
              <a:buNone/>
              <a:tabLst/>
              <a:defRPr/>
            </a:pPr>
            <a:r>
              <a:rPr kumimoji="0" lang="en-US" sz="1200" b="0" i="0" u="none" strike="noStrike" kern="0" cap="none" spc="0" normalizeH="0" baseline="0" noProof="0" dirty="0">
                <a:ln>
                  <a:noFill/>
                </a:ln>
                <a:solidFill>
                  <a:srgbClr val="646464"/>
                </a:solidFill>
                <a:effectLst/>
                <a:uLnTx/>
                <a:uFillTx/>
              </a:rPr>
              <a:t>Optimize portfolio inline with Priorities &amp; Constraints</a:t>
            </a:r>
          </a:p>
        </p:txBody>
      </p:sp>
      <p:cxnSp>
        <p:nvCxnSpPr>
          <p:cNvPr id="251" name="Straight Connector 250"/>
          <p:cNvCxnSpPr>
            <a:stCxn id="238" idx="3"/>
          </p:cNvCxnSpPr>
          <p:nvPr/>
        </p:nvCxnSpPr>
        <p:spPr>
          <a:xfrm>
            <a:off x="3199918" y="3659221"/>
            <a:ext cx="391244" cy="0"/>
          </a:xfrm>
          <a:prstGeom prst="line">
            <a:avLst/>
          </a:prstGeom>
          <a:noFill/>
          <a:ln w="25400" cap="flat" cmpd="sng" algn="ctr">
            <a:solidFill>
              <a:srgbClr val="205A7D"/>
            </a:solidFill>
            <a:prstDash val="solid"/>
            <a:tailEnd type="triangle" w="lg" len="med"/>
          </a:ln>
          <a:effectLst/>
        </p:spPr>
      </p:cxnSp>
      <p:cxnSp>
        <p:nvCxnSpPr>
          <p:cNvPr id="253" name="Elbow Connector 252"/>
          <p:cNvCxnSpPr>
            <a:endCxn id="241" idx="1"/>
          </p:cNvCxnSpPr>
          <p:nvPr/>
        </p:nvCxnSpPr>
        <p:spPr>
          <a:xfrm flipV="1">
            <a:off x="3989918" y="3137172"/>
            <a:ext cx="1747207" cy="513976"/>
          </a:xfrm>
          <a:prstGeom prst="bentConnector3">
            <a:avLst>
              <a:gd name="adj1" fmla="val 74115"/>
            </a:avLst>
          </a:prstGeom>
          <a:noFill/>
          <a:ln w="25400" cap="flat" cmpd="sng" algn="ctr">
            <a:solidFill>
              <a:srgbClr val="205A7D"/>
            </a:solidFill>
            <a:prstDash val="solid"/>
            <a:tailEnd type="triangle" w="med" len="med"/>
          </a:ln>
          <a:effectLst/>
        </p:spPr>
      </p:cxnSp>
      <p:cxnSp>
        <p:nvCxnSpPr>
          <p:cNvPr id="254" name="Elbow Connector 253"/>
          <p:cNvCxnSpPr>
            <a:endCxn id="242" idx="1"/>
          </p:cNvCxnSpPr>
          <p:nvPr/>
        </p:nvCxnSpPr>
        <p:spPr>
          <a:xfrm>
            <a:off x="4231963" y="3651148"/>
            <a:ext cx="1505162" cy="802813"/>
          </a:xfrm>
          <a:prstGeom prst="bentConnector3">
            <a:avLst>
              <a:gd name="adj1" fmla="val 69655"/>
            </a:avLst>
          </a:prstGeom>
          <a:noFill/>
          <a:ln w="25400" cap="flat" cmpd="sng" algn="ctr">
            <a:solidFill>
              <a:srgbClr val="205A7D"/>
            </a:solidFill>
            <a:prstDash val="solid"/>
            <a:tailEnd type="triangle" w="med" len="med"/>
          </a:ln>
          <a:effectLst/>
        </p:spPr>
      </p:cxnSp>
      <p:cxnSp>
        <p:nvCxnSpPr>
          <p:cNvPr id="255" name="Elbow Connector 254"/>
          <p:cNvCxnSpPr>
            <a:stCxn id="242" idx="3"/>
            <a:endCxn id="243" idx="1"/>
          </p:cNvCxnSpPr>
          <p:nvPr/>
        </p:nvCxnSpPr>
        <p:spPr>
          <a:xfrm flipV="1">
            <a:off x="7162354" y="3673267"/>
            <a:ext cx="850068" cy="780694"/>
          </a:xfrm>
          <a:prstGeom prst="bentConnector3">
            <a:avLst>
              <a:gd name="adj1" fmla="val 50000"/>
            </a:avLst>
          </a:prstGeom>
          <a:noFill/>
          <a:ln w="25400" cap="flat" cmpd="sng" algn="ctr">
            <a:solidFill>
              <a:srgbClr val="205A7D"/>
            </a:solidFill>
            <a:prstDash val="solid"/>
            <a:tailEnd type="triangle" w="med" len="med"/>
          </a:ln>
          <a:effectLst/>
        </p:spPr>
      </p:cxnSp>
      <p:cxnSp>
        <p:nvCxnSpPr>
          <p:cNvPr id="256" name="Elbow Connector 255"/>
          <p:cNvCxnSpPr>
            <a:stCxn id="241" idx="3"/>
            <a:endCxn id="243" idx="1"/>
          </p:cNvCxnSpPr>
          <p:nvPr/>
        </p:nvCxnSpPr>
        <p:spPr>
          <a:xfrm>
            <a:off x="7162354" y="3137172"/>
            <a:ext cx="850068" cy="536095"/>
          </a:xfrm>
          <a:prstGeom prst="bentConnector3">
            <a:avLst>
              <a:gd name="adj1" fmla="val 50000"/>
            </a:avLst>
          </a:prstGeom>
          <a:noFill/>
          <a:ln w="25400" cap="flat" cmpd="sng" algn="ctr">
            <a:solidFill>
              <a:srgbClr val="205A7D"/>
            </a:solidFill>
            <a:prstDash val="solid"/>
            <a:tailEnd type="triangle" w="med" len="med"/>
          </a:ln>
          <a:effectLst/>
        </p:spPr>
      </p:cxnSp>
      <p:cxnSp>
        <p:nvCxnSpPr>
          <p:cNvPr id="257" name="Straight Connector 256"/>
          <p:cNvCxnSpPr>
            <a:stCxn id="243" idx="3"/>
            <a:endCxn id="244" idx="1"/>
          </p:cNvCxnSpPr>
          <p:nvPr/>
        </p:nvCxnSpPr>
        <p:spPr>
          <a:xfrm>
            <a:off x="8984169" y="3673267"/>
            <a:ext cx="355221" cy="0"/>
          </a:xfrm>
          <a:prstGeom prst="line">
            <a:avLst/>
          </a:prstGeom>
          <a:noFill/>
          <a:ln w="25400" cap="flat" cmpd="sng" algn="ctr">
            <a:solidFill>
              <a:srgbClr val="205A7D"/>
            </a:solidFill>
            <a:prstDash val="solid"/>
            <a:tailEnd type="triangle" w="lg" len="med"/>
          </a:ln>
          <a:effectLst/>
        </p:spPr>
      </p:cxnSp>
      <p:cxnSp>
        <p:nvCxnSpPr>
          <p:cNvPr id="258" name="Straight Arrow Connector 257"/>
          <p:cNvCxnSpPr/>
          <p:nvPr/>
        </p:nvCxnSpPr>
        <p:spPr bwMode="auto">
          <a:xfrm>
            <a:off x="3569433" y="2309499"/>
            <a:ext cx="0" cy="955609"/>
          </a:xfrm>
          <a:prstGeom prst="straightConnector1">
            <a:avLst/>
          </a:prstGeom>
          <a:solidFill>
            <a:srgbClr val="94C6C9"/>
          </a:solidFill>
          <a:ln w="25400" cap="flat" cmpd="sng" algn="ctr">
            <a:solidFill>
              <a:srgbClr val="646464"/>
            </a:solidFill>
            <a:prstDash val="sysDash"/>
            <a:round/>
            <a:headEnd type="none" w="med" len="med"/>
            <a:tailEnd type="oval" w="med" len="med"/>
          </a:ln>
          <a:effectLst/>
        </p:spPr>
      </p:cxnSp>
      <p:sp>
        <p:nvSpPr>
          <p:cNvPr id="259" name="Content Placeholder 2"/>
          <p:cNvSpPr txBox="1">
            <a:spLocks/>
          </p:cNvSpPr>
          <p:nvPr/>
        </p:nvSpPr>
        <p:spPr bwMode="auto">
          <a:xfrm>
            <a:off x="3590722" y="2168070"/>
            <a:ext cx="1135356" cy="902197"/>
          </a:xfrm>
          <a:prstGeom prst="rect">
            <a:avLst/>
          </a:prstGeom>
          <a:noFill/>
          <a:ln w="9525">
            <a:noFill/>
            <a:miter lim="800000"/>
            <a:headEnd/>
            <a:tailEnd/>
          </a:ln>
          <a:effectLst/>
        </p:spPr>
        <p:txBody>
          <a:bodyPr vert="horz" wrap="square" lIns="82274" tIns="41137" rIns="82274" bIns="41137" numCol="1" anchor="t" anchorCtr="0" compatLnSpc="1">
            <a:prstTxWarp prst="textNoShape">
              <a:avLst/>
            </a:prstTxWarp>
          </a:bodyPr>
          <a:lstStyle>
            <a:lvl1pPr marL="233363" indent="-233363" algn="l" rtl="0" eaLnBrk="1" fontAlgn="base" hangingPunct="1">
              <a:spcBef>
                <a:spcPts val="600"/>
              </a:spcBef>
              <a:spcAft>
                <a:spcPct val="0"/>
              </a:spcAft>
              <a:buChar char="•"/>
              <a:defRPr sz="2400">
                <a:solidFill>
                  <a:schemeClr val="tx1"/>
                </a:solidFill>
                <a:latin typeface="+mn-lt"/>
                <a:ea typeface="+mn-ea"/>
                <a:cs typeface="+mn-cs"/>
              </a:defRPr>
            </a:lvl1pPr>
            <a:lvl2pPr marL="690563" indent="-233363" algn="l" rtl="0" eaLnBrk="1" fontAlgn="base" hangingPunct="1">
              <a:spcBef>
                <a:spcPts val="600"/>
              </a:spcBef>
              <a:spcAft>
                <a:spcPct val="0"/>
              </a:spcAft>
              <a:buFont typeface="Arial" pitchFamily="34" charset="0"/>
              <a:buChar char="–"/>
              <a:defRPr sz="2400">
                <a:solidFill>
                  <a:schemeClr val="tx1"/>
                </a:solidFill>
                <a:latin typeface="+mn-lt"/>
              </a:defRPr>
            </a:lvl2pPr>
            <a:lvl3pPr marL="1143000" indent="-228600" algn="l" rtl="0" eaLnBrk="1" fontAlgn="base" hangingPunct="1">
              <a:spcBef>
                <a:spcPts val="600"/>
              </a:spcBef>
              <a:spcAft>
                <a:spcPct val="0"/>
              </a:spcAft>
              <a:buFont typeface="Wingdings" pitchFamily="2" charset="2"/>
              <a:buChar char="§"/>
              <a:defRPr sz="2000">
                <a:solidFill>
                  <a:schemeClr val="tx1"/>
                </a:solidFill>
                <a:latin typeface="+mn-lt"/>
              </a:defRPr>
            </a:lvl3pPr>
            <a:lvl4pPr marL="1600200" indent="-228600" algn="l" rtl="0" eaLnBrk="1" fontAlgn="base" hangingPunct="1">
              <a:spcBef>
                <a:spcPts val="600"/>
              </a:spcBef>
              <a:spcAft>
                <a:spcPct val="0"/>
              </a:spcAft>
              <a:buFont typeface="Trebuchet MS" pitchFamily="34" charset="0"/>
              <a:buChar char="◦"/>
              <a:defRPr>
                <a:solidFill>
                  <a:schemeClr val="tx1"/>
                </a:solidFill>
                <a:latin typeface="+mn-lt"/>
              </a:defRPr>
            </a:lvl4pPr>
            <a:lvl5pPr marL="2057400" indent="-228600" algn="l" rtl="0" eaLnBrk="1" fontAlgn="base" hangingPunct="1">
              <a:spcBef>
                <a:spcPts val="6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a:lstStyle>
          <a:p>
            <a:pPr marL="0" marR="0" lvl="0" indent="0" algn="l" defTabSz="914400" rtl="0" eaLnBrk="1" fontAlgn="base" latinLnBrk="0" hangingPunct="1">
              <a:lnSpc>
                <a:spcPct val="90000"/>
              </a:lnSpc>
              <a:spcBef>
                <a:spcPts val="1080"/>
              </a:spcBef>
              <a:spcAft>
                <a:spcPts val="1080"/>
              </a:spcAft>
              <a:buClrTx/>
              <a:buSzTx/>
              <a:buFontTx/>
              <a:buNone/>
              <a:tabLst/>
              <a:defRPr/>
            </a:pPr>
            <a:r>
              <a:rPr kumimoji="0" lang="en-US" sz="1200" b="0" i="0" u="none" strike="noStrike" kern="0" cap="none" spc="0" normalizeH="0" baseline="0" noProof="0" dirty="0">
                <a:ln>
                  <a:noFill/>
                </a:ln>
                <a:solidFill>
                  <a:srgbClr val="646464"/>
                </a:solidFill>
                <a:effectLst/>
                <a:uLnTx/>
                <a:uFillTx/>
                <a:ea typeface="+mn-ea"/>
                <a:cs typeface="+mn-cs"/>
              </a:rPr>
              <a:t>Align to Strategy &amp; Goals</a:t>
            </a:r>
          </a:p>
        </p:txBody>
      </p:sp>
      <p:cxnSp>
        <p:nvCxnSpPr>
          <p:cNvPr id="260" name="Elbow Connector 259"/>
          <p:cNvCxnSpPr>
            <a:stCxn id="246" idx="3"/>
            <a:endCxn id="238" idx="1"/>
          </p:cNvCxnSpPr>
          <p:nvPr/>
        </p:nvCxnSpPr>
        <p:spPr>
          <a:xfrm>
            <a:off x="1532019" y="2509719"/>
            <a:ext cx="696152" cy="1149504"/>
          </a:xfrm>
          <a:prstGeom prst="bentConnector3">
            <a:avLst/>
          </a:prstGeom>
          <a:noFill/>
          <a:ln w="25400" cap="flat" cmpd="sng" algn="ctr">
            <a:solidFill>
              <a:srgbClr val="205A7D"/>
            </a:solidFill>
            <a:prstDash val="solid"/>
            <a:tailEnd type="triangle" w="med" len="med"/>
          </a:ln>
          <a:effectLst/>
        </p:spPr>
      </p:cxnSp>
      <p:cxnSp>
        <p:nvCxnSpPr>
          <p:cNvPr id="261" name="Elbow Connector 260"/>
          <p:cNvCxnSpPr>
            <a:stCxn id="247" idx="3"/>
            <a:endCxn id="238" idx="1"/>
          </p:cNvCxnSpPr>
          <p:nvPr/>
        </p:nvCxnSpPr>
        <p:spPr>
          <a:xfrm>
            <a:off x="1532019" y="3195887"/>
            <a:ext cx="696152" cy="463336"/>
          </a:xfrm>
          <a:prstGeom prst="bentConnector3">
            <a:avLst>
              <a:gd name="adj1" fmla="val 50000"/>
            </a:avLst>
          </a:prstGeom>
          <a:noFill/>
          <a:ln w="25400" cap="flat" cmpd="sng" algn="ctr">
            <a:solidFill>
              <a:srgbClr val="205A7D"/>
            </a:solidFill>
            <a:prstDash val="solid"/>
            <a:tailEnd type="triangle" w="med" len="med"/>
          </a:ln>
          <a:effectLst/>
        </p:spPr>
      </p:cxnSp>
      <p:cxnSp>
        <p:nvCxnSpPr>
          <p:cNvPr id="262" name="Elbow Connector 261"/>
          <p:cNvCxnSpPr>
            <a:stCxn id="248" idx="3"/>
            <a:endCxn id="238" idx="1"/>
          </p:cNvCxnSpPr>
          <p:nvPr/>
        </p:nvCxnSpPr>
        <p:spPr>
          <a:xfrm flipV="1">
            <a:off x="1532019" y="3659223"/>
            <a:ext cx="696152" cy="222833"/>
          </a:xfrm>
          <a:prstGeom prst="bentConnector3">
            <a:avLst/>
          </a:prstGeom>
          <a:noFill/>
          <a:ln w="25400" cap="flat" cmpd="sng" algn="ctr">
            <a:solidFill>
              <a:srgbClr val="205A7D"/>
            </a:solidFill>
            <a:prstDash val="solid"/>
            <a:tailEnd type="triangle" w="med" len="med"/>
          </a:ln>
          <a:effectLst/>
        </p:spPr>
      </p:cxnSp>
      <p:cxnSp>
        <p:nvCxnSpPr>
          <p:cNvPr id="263" name="Elbow Connector 262"/>
          <p:cNvCxnSpPr>
            <a:stCxn id="249" idx="3"/>
            <a:endCxn id="238" idx="1"/>
          </p:cNvCxnSpPr>
          <p:nvPr/>
        </p:nvCxnSpPr>
        <p:spPr>
          <a:xfrm flipV="1">
            <a:off x="1532019" y="3659223"/>
            <a:ext cx="696152" cy="909001"/>
          </a:xfrm>
          <a:prstGeom prst="bentConnector3">
            <a:avLst/>
          </a:prstGeom>
          <a:noFill/>
          <a:ln w="25400" cap="flat" cmpd="sng" algn="ctr">
            <a:solidFill>
              <a:srgbClr val="205A7D"/>
            </a:solidFill>
            <a:prstDash val="solid"/>
            <a:tailEnd type="triangle" w="med" len="med"/>
          </a:ln>
          <a:effectLst/>
        </p:spPr>
      </p:cxnSp>
      <p:cxnSp>
        <p:nvCxnSpPr>
          <p:cNvPr id="264" name="Straight Arrow Connector 263"/>
          <p:cNvCxnSpPr/>
          <p:nvPr/>
        </p:nvCxnSpPr>
        <p:spPr bwMode="auto">
          <a:xfrm>
            <a:off x="4805561" y="2316623"/>
            <a:ext cx="0" cy="939355"/>
          </a:xfrm>
          <a:prstGeom prst="straightConnector1">
            <a:avLst/>
          </a:prstGeom>
          <a:solidFill>
            <a:srgbClr val="94C6C9"/>
          </a:solidFill>
          <a:ln w="25400" cap="flat" cmpd="sng" algn="ctr">
            <a:solidFill>
              <a:srgbClr val="646464"/>
            </a:solidFill>
            <a:prstDash val="sysDash"/>
            <a:round/>
            <a:headEnd type="none" w="med" len="med"/>
            <a:tailEnd type="oval" w="med" len="med"/>
          </a:ln>
          <a:effectLst/>
        </p:spPr>
      </p:cxnSp>
      <p:cxnSp>
        <p:nvCxnSpPr>
          <p:cNvPr id="265" name="Straight Arrow Connector 264"/>
          <p:cNvCxnSpPr/>
          <p:nvPr/>
        </p:nvCxnSpPr>
        <p:spPr bwMode="auto">
          <a:xfrm flipV="1">
            <a:off x="2600920" y="4038315"/>
            <a:ext cx="0" cy="518265"/>
          </a:xfrm>
          <a:prstGeom prst="straightConnector1">
            <a:avLst/>
          </a:prstGeom>
          <a:solidFill>
            <a:srgbClr val="94C6C9"/>
          </a:solidFill>
          <a:ln w="25400" cap="flat" cmpd="sng" algn="ctr">
            <a:solidFill>
              <a:srgbClr val="646464"/>
            </a:solidFill>
            <a:prstDash val="sysDash"/>
            <a:round/>
            <a:headEnd type="none" w="med" len="med"/>
            <a:tailEnd type="oval" w="med" len="med"/>
          </a:ln>
          <a:effectLst/>
        </p:spPr>
      </p:cxnSp>
      <p:sp>
        <p:nvSpPr>
          <p:cNvPr id="266" name="Content Placeholder 2"/>
          <p:cNvSpPr txBox="1">
            <a:spLocks/>
          </p:cNvSpPr>
          <p:nvPr/>
        </p:nvSpPr>
        <p:spPr bwMode="auto">
          <a:xfrm>
            <a:off x="2604820" y="4211657"/>
            <a:ext cx="1183303" cy="536659"/>
          </a:xfrm>
          <a:prstGeom prst="rect">
            <a:avLst/>
          </a:prstGeom>
          <a:noFill/>
          <a:ln w="9525">
            <a:noFill/>
            <a:miter lim="800000"/>
            <a:headEnd/>
            <a:tailEnd/>
          </a:ln>
          <a:effectLst/>
        </p:spPr>
        <p:txBody>
          <a:bodyPr vert="horz" wrap="square" lIns="82274" tIns="41137" rIns="82274" bIns="41137" numCol="1" anchor="t" anchorCtr="0" compatLnSpc="1">
            <a:prstTxWarp prst="textNoShape">
              <a:avLst/>
            </a:prstTxWarp>
          </a:bodyPr>
          <a:lstStyle>
            <a:lvl1pPr marL="233363" indent="-233363" algn="l" rtl="0" eaLnBrk="1" fontAlgn="base" hangingPunct="1">
              <a:spcBef>
                <a:spcPts val="600"/>
              </a:spcBef>
              <a:spcAft>
                <a:spcPct val="0"/>
              </a:spcAft>
              <a:buChar char="•"/>
              <a:defRPr sz="2400">
                <a:solidFill>
                  <a:schemeClr val="tx1"/>
                </a:solidFill>
                <a:latin typeface="+mn-lt"/>
                <a:ea typeface="+mn-ea"/>
                <a:cs typeface="+mn-cs"/>
              </a:defRPr>
            </a:lvl1pPr>
            <a:lvl2pPr marL="690563" indent="-233363" algn="l" rtl="0" eaLnBrk="1" fontAlgn="base" hangingPunct="1">
              <a:spcBef>
                <a:spcPts val="600"/>
              </a:spcBef>
              <a:spcAft>
                <a:spcPct val="0"/>
              </a:spcAft>
              <a:buFont typeface="Arial" pitchFamily="34" charset="0"/>
              <a:buChar char="–"/>
              <a:defRPr sz="2400">
                <a:solidFill>
                  <a:schemeClr val="tx1"/>
                </a:solidFill>
                <a:latin typeface="+mn-lt"/>
              </a:defRPr>
            </a:lvl2pPr>
            <a:lvl3pPr marL="1143000" indent="-228600" algn="l" rtl="0" eaLnBrk="1" fontAlgn="base" hangingPunct="1">
              <a:spcBef>
                <a:spcPts val="600"/>
              </a:spcBef>
              <a:spcAft>
                <a:spcPct val="0"/>
              </a:spcAft>
              <a:buFont typeface="Wingdings" pitchFamily="2" charset="2"/>
              <a:buChar char="§"/>
              <a:defRPr sz="2000">
                <a:solidFill>
                  <a:schemeClr val="tx1"/>
                </a:solidFill>
                <a:latin typeface="+mn-lt"/>
              </a:defRPr>
            </a:lvl3pPr>
            <a:lvl4pPr marL="1600200" indent="-228600" algn="l" rtl="0" eaLnBrk="1" fontAlgn="base" hangingPunct="1">
              <a:spcBef>
                <a:spcPts val="600"/>
              </a:spcBef>
              <a:spcAft>
                <a:spcPct val="0"/>
              </a:spcAft>
              <a:buFont typeface="Trebuchet MS" pitchFamily="34" charset="0"/>
              <a:buChar char="◦"/>
              <a:defRPr>
                <a:solidFill>
                  <a:schemeClr val="tx1"/>
                </a:solidFill>
                <a:latin typeface="+mn-lt"/>
              </a:defRPr>
            </a:lvl4pPr>
            <a:lvl5pPr marL="2057400" indent="-228600" algn="l" rtl="0" eaLnBrk="1" fontAlgn="base" hangingPunct="1">
              <a:spcBef>
                <a:spcPts val="6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a:lstStyle>
          <a:p>
            <a:pPr marL="0" marR="0" lvl="0" indent="0" defTabSz="914400" rtl="0" eaLnBrk="1" fontAlgn="base" latinLnBrk="0" hangingPunct="1">
              <a:lnSpc>
                <a:spcPct val="90000"/>
              </a:lnSpc>
              <a:spcBef>
                <a:spcPts val="1080"/>
              </a:spcBef>
              <a:spcAft>
                <a:spcPts val="1080"/>
              </a:spcAft>
              <a:buClrTx/>
              <a:buSzTx/>
              <a:buFontTx/>
              <a:buNone/>
              <a:tabLst/>
              <a:defRPr/>
            </a:pPr>
            <a:r>
              <a:rPr kumimoji="0" lang="en-US" sz="1200" b="0" i="0" u="none" strike="noStrike" kern="0" cap="none" spc="0" normalizeH="0" baseline="0" noProof="0" dirty="0">
                <a:ln>
                  <a:noFill/>
                </a:ln>
                <a:solidFill>
                  <a:srgbClr val="646464"/>
                </a:solidFill>
                <a:effectLst/>
                <a:uLnTx/>
                <a:uFillTx/>
                <a:ea typeface="+mn-ea"/>
                <a:cs typeface="+mn-cs"/>
              </a:rPr>
              <a:t>Estimate Demand</a:t>
            </a:r>
          </a:p>
        </p:txBody>
      </p:sp>
      <p:grpSp>
        <p:nvGrpSpPr>
          <p:cNvPr id="268" name="Group 315"/>
          <p:cNvGrpSpPr/>
          <p:nvPr/>
        </p:nvGrpSpPr>
        <p:grpSpPr>
          <a:xfrm>
            <a:off x="10645372" y="3292259"/>
            <a:ext cx="843010" cy="820226"/>
            <a:chOff x="5964482" y="1695170"/>
            <a:chExt cx="684708" cy="686076"/>
          </a:xfrm>
          <a:solidFill>
            <a:srgbClr val="205A7D"/>
          </a:solidFill>
        </p:grpSpPr>
        <p:sp>
          <p:nvSpPr>
            <p:cNvPr id="269" name="Freeform 18"/>
            <p:cNvSpPr>
              <a:spLocks noChangeAspect="1"/>
            </p:cNvSpPr>
            <p:nvPr/>
          </p:nvSpPr>
          <p:spPr bwMode="auto">
            <a:xfrm>
              <a:off x="5967290" y="1805330"/>
              <a:ext cx="131625" cy="199328"/>
            </a:xfrm>
            <a:custGeom>
              <a:avLst/>
              <a:gdLst>
                <a:gd name="T0" fmla="*/ 26538 w 411"/>
                <a:gd name="T1" fmla="*/ 69116 h 622"/>
                <a:gd name="T2" fmla="*/ 45548 w 411"/>
                <a:gd name="T3" fmla="*/ 23759 h 622"/>
                <a:gd name="T4" fmla="*/ 46028 w 411"/>
                <a:gd name="T5" fmla="*/ 0 h 622"/>
                <a:gd name="T6" fmla="*/ 30471 w 411"/>
                <a:gd name="T7" fmla="*/ 432 h 622"/>
                <a:gd name="T8" fmla="*/ 0 w 411"/>
                <a:gd name="T9" fmla="*/ 65122 h 622"/>
                <a:gd name="T10" fmla="*/ 14429 w 411"/>
                <a:gd name="T11" fmla="*/ 53212 h 622"/>
                <a:gd name="T12" fmla="*/ 26538 w 411"/>
                <a:gd name="T13" fmla="*/ 69116 h 622"/>
                <a:gd name="T14" fmla="*/ 0 60000 65536"/>
                <a:gd name="T15" fmla="*/ 0 60000 65536"/>
                <a:gd name="T16" fmla="*/ 0 60000 65536"/>
                <a:gd name="T17" fmla="*/ 0 60000 65536"/>
                <a:gd name="T18" fmla="*/ 0 60000 65536"/>
                <a:gd name="T19" fmla="*/ 0 60000 65536"/>
                <a:gd name="T20" fmla="*/ 0 60000 65536"/>
                <a:gd name="T21" fmla="*/ 0 w 411"/>
                <a:gd name="T22" fmla="*/ 0 h 622"/>
                <a:gd name="T23" fmla="*/ 411 w 411"/>
                <a:gd name="T24" fmla="*/ 622 h 6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1" h="622">
                  <a:moveTo>
                    <a:pt x="237" y="622"/>
                  </a:moveTo>
                  <a:cubicBezTo>
                    <a:pt x="256" y="469"/>
                    <a:pt x="317" y="329"/>
                    <a:pt x="407" y="214"/>
                  </a:cubicBezTo>
                  <a:cubicBezTo>
                    <a:pt x="411" y="0"/>
                    <a:pt x="411" y="0"/>
                    <a:pt x="411" y="0"/>
                  </a:cubicBezTo>
                  <a:cubicBezTo>
                    <a:pt x="272" y="4"/>
                    <a:pt x="272" y="4"/>
                    <a:pt x="272" y="4"/>
                  </a:cubicBezTo>
                  <a:cubicBezTo>
                    <a:pt x="127" y="162"/>
                    <a:pt x="30" y="363"/>
                    <a:pt x="0" y="586"/>
                  </a:cubicBezTo>
                  <a:cubicBezTo>
                    <a:pt x="129" y="479"/>
                    <a:pt x="129" y="479"/>
                    <a:pt x="129" y="479"/>
                  </a:cubicBezTo>
                  <a:lnTo>
                    <a:pt x="237" y="622"/>
                  </a:lnTo>
                  <a:close/>
                </a:path>
              </a:pathLst>
            </a:custGeom>
            <a:grpFill/>
            <a:ln>
              <a:noFill/>
            </a:ln>
            <a:scene3d>
              <a:camera prst="orthographicFront"/>
              <a:lightRig rig="threePt" dir="t"/>
            </a:scene3d>
            <a:sp3d/>
            <a:extLst>
              <a:ext uri="{91240B29-F687-4f45-9708-019B960494DF}">
                <a14:hiddenLine xmlns:a14="http://schemas.microsoft.com/office/drawing/2010/main" xmlns="" w="9525">
                  <a:solidFill>
                    <a:srgbClr val="000000"/>
                  </a:solidFill>
                  <a:miter lim="800000"/>
                  <a:headEnd/>
                  <a:tailEnd/>
                </a14:hiddenLine>
              </a:ext>
            </a:extLst>
          </p:spPr>
          <p:txBody>
            <a:bodyPr wrap="squar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0000"/>
                </a:solidFill>
                <a:effectLst/>
                <a:uLnTx/>
                <a:uFillTx/>
              </a:endParaRPr>
            </a:p>
          </p:txBody>
        </p:sp>
        <p:sp>
          <p:nvSpPr>
            <p:cNvPr id="270" name="Freeform 19"/>
            <p:cNvSpPr>
              <a:spLocks noChangeAspect="1"/>
            </p:cNvSpPr>
            <p:nvPr/>
          </p:nvSpPr>
          <p:spPr bwMode="auto">
            <a:xfrm>
              <a:off x="6081191" y="1701013"/>
              <a:ext cx="206839" cy="143924"/>
            </a:xfrm>
            <a:custGeom>
              <a:avLst/>
              <a:gdLst>
                <a:gd name="T0" fmla="*/ 14869 w 646"/>
                <a:gd name="T1" fmla="*/ 50042 h 449"/>
                <a:gd name="T2" fmla="*/ 59657 w 646"/>
                <a:gd name="T3" fmla="*/ 26607 h 449"/>
                <a:gd name="T4" fmla="*/ 72190 w 646"/>
                <a:gd name="T5" fmla="*/ 11601 h 449"/>
                <a:gd name="T6" fmla="*/ 56882 w 646"/>
                <a:gd name="T7" fmla="*/ 0 h 449"/>
                <a:gd name="T8" fmla="*/ 0 w 646"/>
                <a:gd name="T9" fmla="*/ 27527 h 449"/>
                <a:gd name="T10" fmla="*/ 15325 w 646"/>
                <a:gd name="T11" fmla="*/ 27062 h 449"/>
                <a:gd name="T12" fmla="*/ 14869 w 646"/>
                <a:gd name="T13" fmla="*/ 50042 h 449"/>
                <a:gd name="T14" fmla="*/ 0 60000 65536"/>
                <a:gd name="T15" fmla="*/ 0 60000 65536"/>
                <a:gd name="T16" fmla="*/ 0 60000 65536"/>
                <a:gd name="T17" fmla="*/ 0 60000 65536"/>
                <a:gd name="T18" fmla="*/ 0 60000 65536"/>
                <a:gd name="T19" fmla="*/ 0 60000 65536"/>
                <a:gd name="T20" fmla="*/ 0 60000 65536"/>
                <a:gd name="T21" fmla="*/ 0 w 646"/>
                <a:gd name="T22" fmla="*/ 0 h 449"/>
                <a:gd name="T23" fmla="*/ 646 w 646"/>
                <a:gd name="T24" fmla="*/ 449 h 4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6" h="449">
                  <a:moveTo>
                    <a:pt x="133" y="449"/>
                  </a:moveTo>
                  <a:cubicBezTo>
                    <a:pt x="243" y="345"/>
                    <a:pt x="381" y="271"/>
                    <a:pt x="534" y="239"/>
                  </a:cubicBezTo>
                  <a:cubicBezTo>
                    <a:pt x="646" y="104"/>
                    <a:pt x="646" y="104"/>
                    <a:pt x="646" y="104"/>
                  </a:cubicBezTo>
                  <a:cubicBezTo>
                    <a:pt x="509" y="0"/>
                    <a:pt x="509" y="0"/>
                    <a:pt x="509" y="0"/>
                  </a:cubicBezTo>
                  <a:cubicBezTo>
                    <a:pt x="316" y="35"/>
                    <a:pt x="142" y="123"/>
                    <a:pt x="0" y="247"/>
                  </a:cubicBezTo>
                  <a:cubicBezTo>
                    <a:pt x="137" y="243"/>
                    <a:pt x="137" y="243"/>
                    <a:pt x="137" y="243"/>
                  </a:cubicBezTo>
                  <a:lnTo>
                    <a:pt x="133" y="449"/>
                  </a:lnTo>
                  <a:close/>
                </a:path>
              </a:pathLst>
            </a:custGeom>
            <a:grpFill/>
            <a:ln>
              <a:noFill/>
            </a:ln>
            <a:scene3d>
              <a:camera prst="orthographicFront"/>
              <a:lightRig rig="threePt" dir="t"/>
            </a:scene3d>
            <a:sp3d/>
            <a:extLst>
              <a:ext uri="{91240B29-F687-4f45-9708-019B960494DF}">
                <a14:hiddenLine xmlns:a14="http://schemas.microsoft.com/office/drawing/2010/main" xmlns="" w="9525">
                  <a:solidFill>
                    <a:srgbClr val="000000"/>
                  </a:solidFill>
                  <a:miter lim="800000"/>
                  <a:headEnd/>
                  <a:tailEnd/>
                </a14:hiddenLine>
              </a:ext>
            </a:extLst>
          </p:spPr>
          <p:txBody>
            <a:bodyPr wrap="squar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0000"/>
                </a:solidFill>
                <a:effectLst/>
                <a:uLnTx/>
                <a:uFillTx/>
              </a:endParaRPr>
            </a:p>
          </p:txBody>
        </p:sp>
        <p:sp>
          <p:nvSpPr>
            <p:cNvPr id="271" name="Freeform 20"/>
            <p:cNvSpPr>
              <a:spLocks noChangeAspect="1"/>
            </p:cNvSpPr>
            <p:nvPr/>
          </p:nvSpPr>
          <p:spPr bwMode="auto">
            <a:xfrm>
              <a:off x="5964482" y="1995784"/>
              <a:ext cx="118657" cy="228545"/>
            </a:xfrm>
            <a:custGeom>
              <a:avLst/>
              <a:gdLst>
                <a:gd name="T0" fmla="*/ 40907 w 371"/>
                <a:gd name="T1" fmla="*/ 64723 h 713"/>
                <a:gd name="T2" fmla="*/ 26454 w 371"/>
                <a:gd name="T3" fmla="*/ 16902 h 713"/>
                <a:gd name="T4" fmla="*/ 13765 w 371"/>
                <a:gd name="T5" fmla="*/ 0 h 713"/>
                <a:gd name="T6" fmla="*/ 1 w 371"/>
                <a:gd name="T7" fmla="*/ 11404 h 713"/>
                <a:gd name="T8" fmla="*/ 0 w 371"/>
                <a:gd name="T9" fmla="*/ 14743 h 713"/>
                <a:gd name="T10" fmla="*/ 18978 w 371"/>
                <a:gd name="T11" fmla="*/ 79418 h 713"/>
                <a:gd name="T12" fmla="*/ 25787 w 371"/>
                <a:gd name="T13" fmla="*/ 58809 h 713"/>
                <a:gd name="T14" fmla="*/ 40907 w 371"/>
                <a:gd name="T15" fmla="*/ 64723 h 713"/>
                <a:gd name="T16" fmla="*/ 0 60000 65536"/>
                <a:gd name="T17" fmla="*/ 0 60000 65536"/>
                <a:gd name="T18" fmla="*/ 0 60000 65536"/>
                <a:gd name="T19" fmla="*/ 0 60000 65536"/>
                <a:gd name="T20" fmla="*/ 0 60000 65536"/>
                <a:gd name="T21" fmla="*/ 0 60000 65536"/>
                <a:gd name="T22" fmla="*/ 0 60000 65536"/>
                <a:gd name="T23" fmla="*/ 0 60000 65536"/>
                <a:gd name="T24" fmla="*/ 0 w 371"/>
                <a:gd name="T25" fmla="*/ 0 h 713"/>
                <a:gd name="T26" fmla="*/ 371 w 371"/>
                <a:gd name="T27" fmla="*/ 713 h 7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1" h="713">
                  <a:moveTo>
                    <a:pt x="371" y="581"/>
                  </a:moveTo>
                  <a:cubicBezTo>
                    <a:pt x="291" y="457"/>
                    <a:pt x="243" y="310"/>
                    <a:pt x="240" y="152"/>
                  </a:cubicBezTo>
                  <a:cubicBezTo>
                    <a:pt x="125" y="0"/>
                    <a:pt x="125" y="0"/>
                    <a:pt x="125" y="0"/>
                  </a:cubicBezTo>
                  <a:cubicBezTo>
                    <a:pt x="1" y="102"/>
                    <a:pt x="1" y="102"/>
                    <a:pt x="1" y="102"/>
                  </a:cubicBezTo>
                  <a:cubicBezTo>
                    <a:pt x="0" y="112"/>
                    <a:pt x="0" y="122"/>
                    <a:pt x="0" y="132"/>
                  </a:cubicBezTo>
                  <a:cubicBezTo>
                    <a:pt x="0" y="346"/>
                    <a:pt x="63" y="546"/>
                    <a:pt x="172" y="713"/>
                  </a:cubicBezTo>
                  <a:cubicBezTo>
                    <a:pt x="234" y="528"/>
                    <a:pt x="234" y="528"/>
                    <a:pt x="234" y="528"/>
                  </a:cubicBezTo>
                  <a:lnTo>
                    <a:pt x="371" y="581"/>
                  </a:lnTo>
                  <a:close/>
                </a:path>
              </a:pathLst>
            </a:custGeom>
            <a:grpFill/>
            <a:ln>
              <a:noFill/>
            </a:ln>
            <a:scene3d>
              <a:camera prst="orthographicFront"/>
              <a:lightRig rig="threePt" dir="t"/>
            </a:scene3d>
            <a:sp3d/>
            <a:extLst>
              <a:ext uri="{91240B29-F687-4f45-9708-019B960494DF}">
                <a14:hiddenLine xmlns:a14="http://schemas.microsoft.com/office/drawing/2010/main" xmlns="" w="9525">
                  <a:solidFill>
                    <a:srgbClr val="000000"/>
                  </a:solidFill>
                  <a:miter lim="800000"/>
                  <a:headEnd/>
                  <a:tailEnd/>
                </a14:hiddenLine>
              </a:ext>
            </a:extLst>
          </p:spPr>
          <p:txBody>
            <a:bodyPr wrap="squar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0000"/>
                </a:solidFill>
                <a:effectLst/>
                <a:uLnTx/>
                <a:uFillTx/>
              </a:endParaRPr>
            </a:p>
          </p:txBody>
        </p:sp>
        <p:sp>
          <p:nvSpPr>
            <p:cNvPr id="272" name="Freeform 21"/>
            <p:cNvSpPr>
              <a:spLocks noChangeAspect="1"/>
            </p:cNvSpPr>
            <p:nvPr/>
          </p:nvSpPr>
          <p:spPr bwMode="auto">
            <a:xfrm>
              <a:off x="6280467" y="1695170"/>
              <a:ext cx="194952" cy="99772"/>
            </a:xfrm>
            <a:custGeom>
              <a:avLst/>
              <a:gdLst>
                <a:gd name="T0" fmla="*/ 3270 w 609"/>
                <a:gd name="T1" fmla="*/ 27079 h 311"/>
                <a:gd name="T2" fmla="*/ 9260 w 609"/>
                <a:gd name="T3" fmla="*/ 26874 h 311"/>
                <a:gd name="T4" fmla="*/ 46963 w 609"/>
                <a:gd name="T5" fmla="*/ 34954 h 311"/>
                <a:gd name="T6" fmla="*/ 67884 w 609"/>
                <a:gd name="T7" fmla="*/ 31453 h 311"/>
                <a:gd name="T8" fmla="*/ 63966 w 609"/>
                <a:gd name="T9" fmla="*/ 13372 h 311"/>
                <a:gd name="T10" fmla="*/ 9260 w 609"/>
                <a:gd name="T11" fmla="*/ 0 h 311"/>
                <a:gd name="T12" fmla="*/ 0 w 609"/>
                <a:gd name="T13" fmla="*/ 299 h 311"/>
                <a:gd name="T14" fmla="*/ 15494 w 609"/>
                <a:gd name="T15" fmla="*/ 12122 h 311"/>
                <a:gd name="T16" fmla="*/ 3270 w 609"/>
                <a:gd name="T17" fmla="*/ 27079 h 3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09"/>
                <a:gd name="T28" fmla="*/ 0 h 311"/>
                <a:gd name="T29" fmla="*/ 609 w 609"/>
                <a:gd name="T30" fmla="*/ 311 h 3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09" h="311">
                  <a:moveTo>
                    <a:pt x="29" y="241"/>
                  </a:moveTo>
                  <a:cubicBezTo>
                    <a:pt x="47" y="240"/>
                    <a:pt x="65" y="239"/>
                    <a:pt x="83" y="239"/>
                  </a:cubicBezTo>
                  <a:cubicBezTo>
                    <a:pt x="203" y="239"/>
                    <a:pt x="318" y="265"/>
                    <a:pt x="421" y="311"/>
                  </a:cubicBezTo>
                  <a:cubicBezTo>
                    <a:pt x="609" y="279"/>
                    <a:pt x="609" y="279"/>
                    <a:pt x="609" y="279"/>
                  </a:cubicBezTo>
                  <a:cubicBezTo>
                    <a:pt x="574" y="119"/>
                    <a:pt x="574" y="119"/>
                    <a:pt x="574" y="119"/>
                  </a:cubicBezTo>
                  <a:cubicBezTo>
                    <a:pt x="427" y="43"/>
                    <a:pt x="260" y="0"/>
                    <a:pt x="83" y="0"/>
                  </a:cubicBezTo>
                  <a:cubicBezTo>
                    <a:pt x="55" y="0"/>
                    <a:pt x="27" y="1"/>
                    <a:pt x="0" y="3"/>
                  </a:cubicBezTo>
                  <a:cubicBezTo>
                    <a:pt x="139" y="108"/>
                    <a:pt x="139" y="108"/>
                    <a:pt x="139" y="108"/>
                  </a:cubicBezTo>
                  <a:lnTo>
                    <a:pt x="29" y="241"/>
                  </a:lnTo>
                  <a:close/>
                </a:path>
              </a:pathLst>
            </a:custGeom>
            <a:grpFill/>
            <a:ln>
              <a:noFill/>
            </a:ln>
            <a:scene3d>
              <a:camera prst="orthographicFront"/>
              <a:lightRig rig="threePt" dir="t"/>
            </a:scene3d>
            <a:sp3d/>
            <a:extLst>
              <a:ext uri="{91240B29-F687-4f45-9708-019B960494DF}">
                <a14:hiddenLine xmlns:a14="http://schemas.microsoft.com/office/drawing/2010/main" xmlns="" w="9525">
                  <a:solidFill>
                    <a:srgbClr val="000000"/>
                  </a:solidFill>
                  <a:miter lim="800000"/>
                  <a:headEnd/>
                  <a:tailEnd/>
                </a14:hiddenLine>
              </a:ext>
            </a:extLst>
          </p:spPr>
          <p:txBody>
            <a:bodyPr wrap="squar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0000"/>
                </a:solidFill>
                <a:effectLst/>
                <a:uLnTx/>
                <a:uFillTx/>
              </a:endParaRPr>
            </a:p>
          </p:txBody>
        </p:sp>
        <p:sp>
          <p:nvSpPr>
            <p:cNvPr id="273" name="Freeform 22"/>
            <p:cNvSpPr>
              <a:spLocks noChangeAspect="1"/>
            </p:cNvSpPr>
            <p:nvPr/>
          </p:nvSpPr>
          <p:spPr bwMode="auto">
            <a:xfrm>
              <a:off x="6451644" y="1751008"/>
              <a:ext cx="172906" cy="204955"/>
            </a:xfrm>
            <a:custGeom>
              <a:avLst/>
              <a:gdLst>
                <a:gd name="T0" fmla="*/ 0 w 540"/>
                <a:gd name="T1" fmla="*/ 22347 h 639"/>
                <a:gd name="T2" fmla="*/ 33508 w 540"/>
                <a:gd name="T3" fmla="*/ 61038 h 639"/>
                <a:gd name="T4" fmla="*/ 52213 w 540"/>
                <a:gd name="T5" fmla="*/ 71698 h 639"/>
                <a:gd name="T6" fmla="*/ 60345 w 540"/>
                <a:gd name="T7" fmla="*/ 55664 h 639"/>
                <a:gd name="T8" fmla="*/ 14870 w 540"/>
                <a:gd name="T9" fmla="*/ 0 h 639"/>
                <a:gd name="T10" fmla="*/ 18999 w 540"/>
                <a:gd name="T11" fmla="*/ 19078 h 639"/>
                <a:gd name="T12" fmla="*/ 0 w 540"/>
                <a:gd name="T13" fmla="*/ 22347 h 639"/>
                <a:gd name="T14" fmla="*/ 0 60000 65536"/>
                <a:gd name="T15" fmla="*/ 0 60000 65536"/>
                <a:gd name="T16" fmla="*/ 0 60000 65536"/>
                <a:gd name="T17" fmla="*/ 0 60000 65536"/>
                <a:gd name="T18" fmla="*/ 0 60000 65536"/>
                <a:gd name="T19" fmla="*/ 0 60000 65536"/>
                <a:gd name="T20" fmla="*/ 0 60000 65536"/>
                <a:gd name="T21" fmla="*/ 0 w 540"/>
                <a:gd name="T22" fmla="*/ 0 h 639"/>
                <a:gd name="T23" fmla="*/ 540 w 540"/>
                <a:gd name="T24" fmla="*/ 639 h 6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0" h="639">
                  <a:moveTo>
                    <a:pt x="0" y="199"/>
                  </a:moveTo>
                  <a:cubicBezTo>
                    <a:pt x="129" y="283"/>
                    <a:pt x="234" y="402"/>
                    <a:pt x="300" y="544"/>
                  </a:cubicBezTo>
                  <a:cubicBezTo>
                    <a:pt x="467" y="639"/>
                    <a:pt x="467" y="639"/>
                    <a:pt x="467" y="639"/>
                  </a:cubicBezTo>
                  <a:cubicBezTo>
                    <a:pt x="540" y="496"/>
                    <a:pt x="540" y="496"/>
                    <a:pt x="540" y="496"/>
                  </a:cubicBezTo>
                  <a:cubicBezTo>
                    <a:pt x="458" y="292"/>
                    <a:pt x="315" y="119"/>
                    <a:pt x="133" y="0"/>
                  </a:cubicBezTo>
                  <a:cubicBezTo>
                    <a:pt x="170" y="170"/>
                    <a:pt x="170" y="170"/>
                    <a:pt x="170" y="170"/>
                  </a:cubicBezTo>
                  <a:lnTo>
                    <a:pt x="0" y="199"/>
                  </a:lnTo>
                  <a:close/>
                </a:path>
              </a:pathLst>
            </a:custGeom>
            <a:grpFill/>
            <a:ln>
              <a:noFill/>
            </a:ln>
            <a:scene3d>
              <a:camera prst="orthographicFront"/>
              <a:lightRig rig="threePt" dir="t"/>
            </a:scene3d>
            <a:sp3d/>
            <a:extLst>
              <a:ext uri="{91240B29-F687-4f45-9708-019B960494DF}">
                <a14:hiddenLine xmlns:a14="http://schemas.microsoft.com/office/drawing/2010/main" xmlns="" w="9525">
                  <a:solidFill>
                    <a:srgbClr val="000000"/>
                  </a:solidFill>
                  <a:miter lim="800000"/>
                  <a:headEnd/>
                  <a:tailEnd/>
                </a14:hiddenLine>
              </a:ext>
            </a:extLst>
          </p:spPr>
          <p:txBody>
            <a:bodyPr wrap="squar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0000"/>
                </a:solidFill>
                <a:effectLst/>
                <a:uLnTx/>
                <a:uFillTx/>
              </a:endParaRPr>
            </a:p>
          </p:txBody>
        </p:sp>
        <p:sp>
          <p:nvSpPr>
            <p:cNvPr id="274" name="Freeform 23"/>
            <p:cNvSpPr>
              <a:spLocks noChangeAspect="1"/>
            </p:cNvSpPr>
            <p:nvPr/>
          </p:nvSpPr>
          <p:spPr bwMode="auto">
            <a:xfrm>
              <a:off x="6560360" y="1943844"/>
              <a:ext cx="88830" cy="220321"/>
            </a:xfrm>
            <a:custGeom>
              <a:avLst/>
              <a:gdLst>
                <a:gd name="T0" fmla="*/ 507 w 278"/>
                <a:gd name="T1" fmla="*/ 6745 h 687"/>
                <a:gd name="T2" fmla="*/ 4295 w 278"/>
                <a:gd name="T3" fmla="*/ 32960 h 687"/>
                <a:gd name="T4" fmla="*/ 0 w 278"/>
                <a:gd name="T5" fmla="*/ 61210 h 687"/>
                <a:gd name="T6" fmla="*/ 8837 w 278"/>
                <a:gd name="T7" fmla="*/ 76992 h 687"/>
                <a:gd name="T8" fmla="*/ 25794 w 278"/>
                <a:gd name="T9" fmla="*/ 66032 h 687"/>
                <a:gd name="T10" fmla="*/ 30336 w 278"/>
                <a:gd name="T11" fmla="*/ 32960 h 687"/>
                <a:gd name="T12" fmla="*/ 25794 w 278"/>
                <a:gd name="T13" fmla="*/ 0 h 687"/>
                <a:gd name="T14" fmla="*/ 17553 w 278"/>
                <a:gd name="T15" fmla="*/ 16701 h 687"/>
                <a:gd name="T16" fmla="*/ 507 w 278"/>
                <a:gd name="T17" fmla="*/ 6745 h 6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8"/>
                <a:gd name="T28" fmla="*/ 0 h 687"/>
                <a:gd name="T29" fmla="*/ 278 w 278"/>
                <a:gd name="T30" fmla="*/ 687 h 68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8" h="687">
                  <a:moveTo>
                    <a:pt x="5" y="60"/>
                  </a:moveTo>
                  <a:cubicBezTo>
                    <a:pt x="27" y="134"/>
                    <a:pt x="39" y="213"/>
                    <a:pt x="39" y="294"/>
                  </a:cubicBezTo>
                  <a:cubicBezTo>
                    <a:pt x="39" y="382"/>
                    <a:pt x="25" y="467"/>
                    <a:pt x="0" y="546"/>
                  </a:cubicBezTo>
                  <a:cubicBezTo>
                    <a:pt x="81" y="687"/>
                    <a:pt x="81" y="687"/>
                    <a:pt x="81" y="687"/>
                  </a:cubicBezTo>
                  <a:cubicBezTo>
                    <a:pt x="237" y="589"/>
                    <a:pt x="237" y="589"/>
                    <a:pt x="237" y="589"/>
                  </a:cubicBezTo>
                  <a:cubicBezTo>
                    <a:pt x="264" y="495"/>
                    <a:pt x="278" y="397"/>
                    <a:pt x="278" y="294"/>
                  </a:cubicBezTo>
                  <a:cubicBezTo>
                    <a:pt x="278" y="192"/>
                    <a:pt x="264" y="94"/>
                    <a:pt x="237" y="0"/>
                  </a:cubicBezTo>
                  <a:cubicBezTo>
                    <a:pt x="161" y="149"/>
                    <a:pt x="161" y="149"/>
                    <a:pt x="161" y="149"/>
                  </a:cubicBezTo>
                  <a:lnTo>
                    <a:pt x="5" y="60"/>
                  </a:lnTo>
                  <a:close/>
                </a:path>
              </a:pathLst>
            </a:custGeom>
            <a:grpFill/>
            <a:ln>
              <a:noFill/>
            </a:ln>
            <a:scene3d>
              <a:camera prst="orthographicFront"/>
              <a:lightRig rig="threePt" dir="t"/>
            </a:scene3d>
            <a:sp3d/>
            <a:extLst>
              <a:ext uri="{91240B29-F687-4f45-9708-019B960494DF}">
                <a14:hiddenLine xmlns:a14="http://schemas.microsoft.com/office/drawing/2010/main" xmlns="" w="9525">
                  <a:solidFill>
                    <a:srgbClr val="000000"/>
                  </a:solidFill>
                  <a:miter lim="800000"/>
                  <a:headEnd/>
                  <a:tailEnd/>
                </a14:hiddenLine>
              </a:ext>
            </a:extLst>
          </p:spPr>
          <p:txBody>
            <a:bodyPr wrap="squar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0000"/>
                </a:solidFill>
                <a:effectLst/>
                <a:uLnTx/>
                <a:uFillTx/>
              </a:endParaRPr>
            </a:p>
          </p:txBody>
        </p:sp>
        <p:sp>
          <p:nvSpPr>
            <p:cNvPr id="275" name="Freeform 24"/>
            <p:cNvSpPr>
              <a:spLocks noChangeAspect="1"/>
            </p:cNvSpPr>
            <p:nvPr/>
          </p:nvSpPr>
          <p:spPr bwMode="auto">
            <a:xfrm>
              <a:off x="6442785" y="2149665"/>
              <a:ext cx="179606" cy="171192"/>
            </a:xfrm>
            <a:custGeom>
              <a:avLst/>
              <a:gdLst>
                <a:gd name="T0" fmla="*/ 36805 w 561"/>
                <a:gd name="T1" fmla="*/ 0 h 534"/>
                <a:gd name="T2" fmla="*/ 3573 w 561"/>
                <a:gd name="T3" fmla="*/ 38661 h 534"/>
                <a:gd name="T4" fmla="*/ 0 w 561"/>
                <a:gd name="T5" fmla="*/ 56349 h 534"/>
                <a:gd name="T6" fmla="*/ 20193 w 561"/>
                <a:gd name="T7" fmla="*/ 59592 h 534"/>
                <a:gd name="T8" fmla="*/ 62581 w 561"/>
                <a:gd name="T9" fmla="*/ 7704 h 534"/>
                <a:gd name="T10" fmla="*/ 46820 w 561"/>
                <a:gd name="T11" fmla="*/ 17544 h 534"/>
                <a:gd name="T12" fmla="*/ 36805 w 561"/>
                <a:gd name="T13" fmla="*/ 0 h 534"/>
                <a:gd name="T14" fmla="*/ 0 60000 65536"/>
                <a:gd name="T15" fmla="*/ 0 60000 65536"/>
                <a:gd name="T16" fmla="*/ 0 60000 65536"/>
                <a:gd name="T17" fmla="*/ 0 60000 65536"/>
                <a:gd name="T18" fmla="*/ 0 60000 65536"/>
                <a:gd name="T19" fmla="*/ 0 60000 65536"/>
                <a:gd name="T20" fmla="*/ 0 60000 65536"/>
                <a:gd name="T21" fmla="*/ 0 w 561"/>
                <a:gd name="T22" fmla="*/ 0 h 534"/>
                <a:gd name="T23" fmla="*/ 561 w 561"/>
                <a:gd name="T24" fmla="*/ 534 h 5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1" h="534">
                  <a:moveTo>
                    <a:pt x="330" y="0"/>
                  </a:moveTo>
                  <a:cubicBezTo>
                    <a:pt x="264" y="141"/>
                    <a:pt x="161" y="261"/>
                    <a:pt x="32" y="346"/>
                  </a:cubicBezTo>
                  <a:cubicBezTo>
                    <a:pt x="0" y="505"/>
                    <a:pt x="0" y="505"/>
                    <a:pt x="0" y="505"/>
                  </a:cubicBezTo>
                  <a:cubicBezTo>
                    <a:pt x="181" y="534"/>
                    <a:pt x="181" y="534"/>
                    <a:pt x="181" y="534"/>
                  </a:cubicBezTo>
                  <a:cubicBezTo>
                    <a:pt x="348" y="419"/>
                    <a:pt x="481" y="257"/>
                    <a:pt x="561" y="69"/>
                  </a:cubicBezTo>
                  <a:cubicBezTo>
                    <a:pt x="420" y="157"/>
                    <a:pt x="420" y="157"/>
                    <a:pt x="420" y="157"/>
                  </a:cubicBezTo>
                  <a:lnTo>
                    <a:pt x="330" y="0"/>
                  </a:lnTo>
                  <a:close/>
                </a:path>
              </a:pathLst>
            </a:custGeom>
            <a:grpFill/>
            <a:ln>
              <a:noFill/>
            </a:ln>
            <a:scene3d>
              <a:camera prst="orthographicFront"/>
              <a:lightRig rig="threePt" dir="t"/>
            </a:scene3d>
            <a:sp3d/>
            <a:extLst>
              <a:ext uri="{91240B29-F687-4f45-9708-019B960494DF}">
                <a14:hiddenLine xmlns:a14="http://schemas.microsoft.com/office/drawing/2010/main" xmlns="" w="9525">
                  <a:solidFill>
                    <a:srgbClr val="000000"/>
                  </a:solidFill>
                  <a:miter lim="800000"/>
                  <a:headEnd/>
                  <a:tailEnd/>
                </a14:hiddenLine>
              </a:ext>
            </a:extLst>
          </p:spPr>
          <p:txBody>
            <a:bodyPr wrap="squar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0000"/>
                </a:solidFill>
                <a:effectLst/>
                <a:uLnTx/>
                <a:uFillTx/>
              </a:endParaRPr>
            </a:p>
          </p:txBody>
        </p:sp>
        <p:sp>
          <p:nvSpPr>
            <p:cNvPr id="276" name="Freeform 25"/>
            <p:cNvSpPr>
              <a:spLocks noChangeAspect="1"/>
            </p:cNvSpPr>
            <p:nvPr/>
          </p:nvSpPr>
          <p:spPr bwMode="auto">
            <a:xfrm>
              <a:off x="6205895" y="2277145"/>
              <a:ext cx="260872" cy="104101"/>
            </a:xfrm>
            <a:custGeom>
              <a:avLst/>
              <a:gdLst>
                <a:gd name="T0" fmla="*/ 75674 w 815"/>
                <a:gd name="T1" fmla="*/ 0 h 324"/>
                <a:gd name="T2" fmla="*/ 35159 w 815"/>
                <a:gd name="T3" fmla="*/ 9675 h 324"/>
                <a:gd name="T4" fmla="*/ 18801 w 815"/>
                <a:gd name="T5" fmla="*/ 8263 h 324"/>
                <a:gd name="T6" fmla="*/ 0 w 815"/>
                <a:gd name="T7" fmla="*/ 16851 h 324"/>
                <a:gd name="T8" fmla="*/ 8322 w 815"/>
                <a:gd name="T9" fmla="*/ 33903 h 324"/>
                <a:gd name="T10" fmla="*/ 35159 w 815"/>
                <a:gd name="T11" fmla="*/ 37138 h 324"/>
                <a:gd name="T12" fmla="*/ 90758 w 815"/>
                <a:gd name="T13" fmla="*/ 22932 h 324"/>
                <a:gd name="T14" fmla="*/ 71770 w 815"/>
                <a:gd name="T15" fmla="*/ 19866 h 324"/>
                <a:gd name="T16" fmla="*/ 75674 w 815"/>
                <a:gd name="T17" fmla="*/ 0 h 3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15"/>
                <a:gd name="T28" fmla="*/ 0 h 324"/>
                <a:gd name="T29" fmla="*/ 815 w 815"/>
                <a:gd name="T30" fmla="*/ 324 h 3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15" h="324">
                  <a:moveTo>
                    <a:pt x="680" y="0"/>
                  </a:moveTo>
                  <a:cubicBezTo>
                    <a:pt x="570" y="54"/>
                    <a:pt x="446" y="84"/>
                    <a:pt x="316" y="84"/>
                  </a:cubicBezTo>
                  <a:cubicBezTo>
                    <a:pt x="266" y="84"/>
                    <a:pt x="217" y="80"/>
                    <a:pt x="169" y="72"/>
                  </a:cubicBezTo>
                  <a:cubicBezTo>
                    <a:pt x="0" y="147"/>
                    <a:pt x="0" y="147"/>
                    <a:pt x="0" y="147"/>
                  </a:cubicBezTo>
                  <a:cubicBezTo>
                    <a:pt x="75" y="296"/>
                    <a:pt x="75" y="296"/>
                    <a:pt x="75" y="296"/>
                  </a:cubicBezTo>
                  <a:cubicBezTo>
                    <a:pt x="152" y="314"/>
                    <a:pt x="233" y="324"/>
                    <a:pt x="316" y="324"/>
                  </a:cubicBezTo>
                  <a:cubicBezTo>
                    <a:pt x="496" y="324"/>
                    <a:pt x="666" y="279"/>
                    <a:pt x="815" y="200"/>
                  </a:cubicBezTo>
                  <a:cubicBezTo>
                    <a:pt x="645" y="173"/>
                    <a:pt x="645" y="173"/>
                    <a:pt x="645" y="173"/>
                  </a:cubicBezTo>
                  <a:lnTo>
                    <a:pt x="680" y="0"/>
                  </a:lnTo>
                  <a:close/>
                </a:path>
              </a:pathLst>
            </a:custGeom>
            <a:grpFill/>
            <a:ln>
              <a:noFill/>
            </a:ln>
            <a:scene3d>
              <a:camera prst="orthographicFront"/>
              <a:lightRig rig="threePt" dir="t"/>
            </a:scene3d>
            <a:sp3d/>
            <a:extLst>
              <a:ext uri="{91240B29-F687-4f45-9708-019B960494DF}">
                <a14:hiddenLine xmlns:a14="http://schemas.microsoft.com/office/drawing/2010/main" xmlns="" w="9525">
                  <a:solidFill>
                    <a:srgbClr val="000000"/>
                  </a:solidFill>
                  <a:miter lim="800000"/>
                  <a:headEnd/>
                  <a:tailEnd/>
                </a14:hiddenLine>
              </a:ext>
            </a:extLst>
          </p:spPr>
          <p:txBody>
            <a:bodyPr wrap="squar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0000"/>
                </a:solidFill>
                <a:effectLst/>
                <a:uLnTx/>
                <a:uFillTx/>
              </a:endParaRPr>
            </a:p>
          </p:txBody>
        </p:sp>
        <p:sp>
          <p:nvSpPr>
            <p:cNvPr id="277" name="Freeform 26"/>
            <p:cNvSpPr>
              <a:spLocks noChangeAspect="1"/>
            </p:cNvSpPr>
            <p:nvPr/>
          </p:nvSpPr>
          <p:spPr bwMode="auto">
            <a:xfrm>
              <a:off x="6037733" y="2198803"/>
              <a:ext cx="182415" cy="164051"/>
            </a:xfrm>
            <a:custGeom>
              <a:avLst/>
              <a:gdLst>
                <a:gd name="T0" fmla="*/ 63340 w 570"/>
                <a:gd name="T1" fmla="*/ 31472 h 512"/>
                <a:gd name="T2" fmla="*/ 26549 w 570"/>
                <a:gd name="T3" fmla="*/ 7978 h 512"/>
                <a:gd name="T4" fmla="*/ 5998 w 570"/>
                <a:gd name="T5" fmla="*/ 0 h 512"/>
                <a:gd name="T6" fmla="*/ 0 w 570"/>
                <a:gd name="T7" fmla="*/ 17776 h 512"/>
                <a:gd name="T8" fmla="*/ 55092 w 570"/>
                <a:gd name="T9" fmla="*/ 56739 h 512"/>
                <a:gd name="T10" fmla="*/ 46195 w 570"/>
                <a:gd name="T11" fmla="*/ 38988 h 512"/>
                <a:gd name="T12" fmla="*/ 63340 w 570"/>
                <a:gd name="T13" fmla="*/ 31472 h 512"/>
                <a:gd name="T14" fmla="*/ 0 60000 65536"/>
                <a:gd name="T15" fmla="*/ 0 60000 65536"/>
                <a:gd name="T16" fmla="*/ 0 60000 65536"/>
                <a:gd name="T17" fmla="*/ 0 60000 65536"/>
                <a:gd name="T18" fmla="*/ 0 60000 65536"/>
                <a:gd name="T19" fmla="*/ 0 60000 65536"/>
                <a:gd name="T20" fmla="*/ 0 60000 65536"/>
                <a:gd name="T21" fmla="*/ 0 w 570"/>
                <a:gd name="T22" fmla="*/ 0 h 512"/>
                <a:gd name="T23" fmla="*/ 570 w 570"/>
                <a:gd name="T24" fmla="*/ 512 h 5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0" h="512">
                  <a:moveTo>
                    <a:pt x="570" y="284"/>
                  </a:moveTo>
                  <a:cubicBezTo>
                    <a:pt x="443" y="240"/>
                    <a:pt x="330" y="167"/>
                    <a:pt x="239" y="72"/>
                  </a:cubicBezTo>
                  <a:cubicBezTo>
                    <a:pt x="54" y="0"/>
                    <a:pt x="54" y="0"/>
                    <a:pt x="54" y="0"/>
                  </a:cubicBezTo>
                  <a:cubicBezTo>
                    <a:pt x="0" y="160"/>
                    <a:pt x="0" y="160"/>
                    <a:pt x="0" y="160"/>
                  </a:cubicBezTo>
                  <a:cubicBezTo>
                    <a:pt x="126" y="321"/>
                    <a:pt x="298" y="444"/>
                    <a:pt x="496" y="512"/>
                  </a:cubicBezTo>
                  <a:cubicBezTo>
                    <a:pt x="416" y="352"/>
                    <a:pt x="416" y="352"/>
                    <a:pt x="416" y="352"/>
                  </a:cubicBezTo>
                  <a:lnTo>
                    <a:pt x="570" y="284"/>
                  </a:lnTo>
                  <a:close/>
                </a:path>
              </a:pathLst>
            </a:custGeom>
            <a:grpFill/>
            <a:ln>
              <a:noFill/>
            </a:ln>
            <a:scene3d>
              <a:camera prst="orthographicFront"/>
              <a:lightRig rig="threePt" dir="t"/>
            </a:scene3d>
            <a:sp3d/>
            <a:extLst>
              <a:ext uri="{91240B29-F687-4f45-9708-019B960494DF}">
                <a14:hiddenLine xmlns:a14="http://schemas.microsoft.com/office/drawing/2010/main" xmlns="" w="9525">
                  <a:solidFill>
                    <a:srgbClr val="000000"/>
                  </a:solidFill>
                  <a:miter lim="800000"/>
                  <a:headEnd/>
                  <a:tailEnd/>
                </a14:hiddenLine>
              </a:ext>
            </a:extLst>
          </p:spPr>
          <p:txBody>
            <a:bodyPr wrap="squar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0000"/>
                </a:solidFill>
                <a:effectLst/>
                <a:uLnTx/>
                <a:uFillTx/>
              </a:endParaRPr>
            </a:p>
          </p:txBody>
        </p:sp>
      </p:grpSp>
      <p:sp>
        <p:nvSpPr>
          <p:cNvPr id="278" name="Rectangle 277"/>
          <p:cNvSpPr/>
          <p:nvPr/>
        </p:nvSpPr>
        <p:spPr>
          <a:xfrm>
            <a:off x="10622473" y="3506500"/>
            <a:ext cx="934097" cy="329321"/>
          </a:xfrm>
          <a:prstGeom prst="rect">
            <a:avLst/>
          </a:prstGeom>
        </p:spPr>
        <p:txBody>
          <a:bodyPr wrap="square" lIns="82296" tIns="41148" rIns="82296" bIns="41148">
            <a:spAutoFit/>
          </a:bodyPr>
          <a:lstStyle/>
          <a:p>
            <a:pPr marL="0" marR="0" lvl="0" indent="0" algn="ctr" defTabSz="822713"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646464"/>
                </a:solidFill>
                <a:effectLst/>
                <a:uLnTx/>
                <a:uFillTx/>
                <a:ea typeface="Avenir Book" charset="0"/>
                <a:cs typeface="Avenir Book" charset="0"/>
              </a:rPr>
              <a:t>RTB</a:t>
            </a:r>
          </a:p>
        </p:txBody>
      </p:sp>
      <p:cxnSp>
        <p:nvCxnSpPr>
          <p:cNvPr id="279" name="Straight Connector 278"/>
          <p:cNvCxnSpPr>
            <a:stCxn id="244" idx="3"/>
            <a:endCxn id="278" idx="1"/>
          </p:cNvCxnSpPr>
          <p:nvPr/>
        </p:nvCxnSpPr>
        <p:spPr>
          <a:xfrm flipV="1">
            <a:off x="10311137" y="3671161"/>
            <a:ext cx="311336" cy="2106"/>
          </a:xfrm>
          <a:prstGeom prst="line">
            <a:avLst/>
          </a:prstGeom>
          <a:noFill/>
          <a:ln w="25400" cap="flat" cmpd="sng" algn="ctr">
            <a:solidFill>
              <a:srgbClr val="205A7D"/>
            </a:solidFill>
            <a:prstDash val="solid"/>
            <a:tailEnd type="triangle" w="lg" len="med"/>
          </a:ln>
          <a:effectLst/>
        </p:spPr>
      </p:cxnSp>
      <p:cxnSp>
        <p:nvCxnSpPr>
          <p:cNvPr id="280" name="Straight Arrow Connector 279"/>
          <p:cNvCxnSpPr/>
          <p:nvPr/>
        </p:nvCxnSpPr>
        <p:spPr bwMode="auto">
          <a:xfrm>
            <a:off x="2167134" y="2316623"/>
            <a:ext cx="0" cy="939355"/>
          </a:xfrm>
          <a:prstGeom prst="straightConnector1">
            <a:avLst/>
          </a:prstGeom>
          <a:solidFill>
            <a:srgbClr val="94C6C9"/>
          </a:solidFill>
          <a:ln w="25400" cap="flat" cmpd="sng" algn="ctr">
            <a:solidFill>
              <a:srgbClr val="646464"/>
            </a:solidFill>
            <a:prstDash val="sysDash"/>
            <a:round/>
            <a:headEnd type="none" w="med" len="med"/>
            <a:tailEnd type="oval" w="med" len="med"/>
          </a:ln>
          <a:effectLst/>
        </p:spPr>
      </p:cxnSp>
      <p:sp>
        <p:nvSpPr>
          <p:cNvPr id="281" name="Content Placeholder 2"/>
          <p:cNvSpPr txBox="1">
            <a:spLocks/>
          </p:cNvSpPr>
          <p:nvPr/>
        </p:nvSpPr>
        <p:spPr bwMode="auto">
          <a:xfrm>
            <a:off x="2189717" y="2168070"/>
            <a:ext cx="1135356" cy="902197"/>
          </a:xfrm>
          <a:prstGeom prst="rect">
            <a:avLst/>
          </a:prstGeom>
          <a:noFill/>
          <a:ln w="9525">
            <a:noFill/>
            <a:miter lim="800000"/>
            <a:headEnd/>
            <a:tailEnd/>
          </a:ln>
          <a:effectLst/>
        </p:spPr>
        <p:txBody>
          <a:bodyPr vert="horz" wrap="square" lIns="82274" tIns="41137" rIns="82274" bIns="41137" numCol="1" anchor="t" anchorCtr="0" compatLnSpc="1">
            <a:prstTxWarp prst="textNoShape">
              <a:avLst/>
            </a:prstTxWarp>
          </a:bodyPr>
          <a:lstStyle>
            <a:lvl1pPr marL="233363" indent="-233363" algn="l" rtl="0" eaLnBrk="1" fontAlgn="base" hangingPunct="1">
              <a:spcBef>
                <a:spcPts val="600"/>
              </a:spcBef>
              <a:spcAft>
                <a:spcPct val="0"/>
              </a:spcAft>
              <a:buChar char="•"/>
              <a:defRPr sz="2400">
                <a:solidFill>
                  <a:schemeClr val="tx1"/>
                </a:solidFill>
                <a:latin typeface="+mn-lt"/>
                <a:ea typeface="+mn-ea"/>
                <a:cs typeface="+mn-cs"/>
              </a:defRPr>
            </a:lvl1pPr>
            <a:lvl2pPr marL="690563" indent="-233363" algn="l" rtl="0" eaLnBrk="1" fontAlgn="base" hangingPunct="1">
              <a:spcBef>
                <a:spcPts val="600"/>
              </a:spcBef>
              <a:spcAft>
                <a:spcPct val="0"/>
              </a:spcAft>
              <a:buFont typeface="Arial" pitchFamily="34" charset="0"/>
              <a:buChar char="–"/>
              <a:defRPr sz="2400">
                <a:solidFill>
                  <a:schemeClr val="tx1"/>
                </a:solidFill>
                <a:latin typeface="+mn-lt"/>
              </a:defRPr>
            </a:lvl2pPr>
            <a:lvl3pPr marL="1143000" indent="-228600" algn="l" rtl="0" eaLnBrk="1" fontAlgn="base" hangingPunct="1">
              <a:spcBef>
                <a:spcPts val="600"/>
              </a:spcBef>
              <a:spcAft>
                <a:spcPct val="0"/>
              </a:spcAft>
              <a:buFont typeface="Wingdings" pitchFamily="2" charset="2"/>
              <a:buChar char="§"/>
              <a:defRPr sz="2000">
                <a:solidFill>
                  <a:schemeClr val="tx1"/>
                </a:solidFill>
                <a:latin typeface="+mn-lt"/>
              </a:defRPr>
            </a:lvl3pPr>
            <a:lvl4pPr marL="1600200" indent="-228600" algn="l" rtl="0" eaLnBrk="1" fontAlgn="base" hangingPunct="1">
              <a:spcBef>
                <a:spcPts val="600"/>
              </a:spcBef>
              <a:spcAft>
                <a:spcPct val="0"/>
              </a:spcAft>
              <a:buFont typeface="Trebuchet MS" pitchFamily="34" charset="0"/>
              <a:buChar char="◦"/>
              <a:defRPr>
                <a:solidFill>
                  <a:schemeClr val="tx1"/>
                </a:solidFill>
                <a:latin typeface="+mn-lt"/>
              </a:defRPr>
            </a:lvl4pPr>
            <a:lvl5pPr marL="2057400" indent="-228600" algn="l" rtl="0" eaLnBrk="1" fontAlgn="base" hangingPunct="1">
              <a:spcBef>
                <a:spcPts val="6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a:lstStyle>
          <a:p>
            <a:pPr marL="0" marR="0" lvl="0" indent="0" algn="l" defTabSz="914400" rtl="0" eaLnBrk="1" fontAlgn="base" latinLnBrk="0" hangingPunct="1">
              <a:lnSpc>
                <a:spcPct val="90000"/>
              </a:lnSpc>
              <a:spcBef>
                <a:spcPts val="1080"/>
              </a:spcBef>
              <a:spcAft>
                <a:spcPts val="1080"/>
              </a:spcAft>
              <a:buClrTx/>
              <a:buSzTx/>
              <a:buFontTx/>
              <a:buNone/>
              <a:tabLst/>
              <a:defRPr/>
            </a:pPr>
            <a:r>
              <a:rPr kumimoji="0" lang="en-US" sz="1200" b="0" i="0" u="none" strike="noStrike" kern="0" cap="none" spc="0" normalizeH="0" baseline="0" noProof="0" dirty="0">
                <a:ln>
                  <a:noFill/>
                </a:ln>
                <a:solidFill>
                  <a:srgbClr val="646464"/>
                </a:solidFill>
                <a:effectLst/>
                <a:uLnTx/>
                <a:uFillTx/>
                <a:ea typeface="+mn-ea"/>
                <a:cs typeface="+mn-cs"/>
              </a:rPr>
              <a:t>Ensure only right ideas proceed</a:t>
            </a:r>
          </a:p>
        </p:txBody>
      </p:sp>
      <p:sp>
        <p:nvSpPr>
          <p:cNvPr id="282" name="Rectangle 281"/>
          <p:cNvSpPr/>
          <p:nvPr/>
        </p:nvSpPr>
        <p:spPr>
          <a:xfrm>
            <a:off x="2432809" y="4959801"/>
            <a:ext cx="7306098" cy="230065"/>
          </a:xfrm>
          <a:prstGeom prst="rect">
            <a:avLst/>
          </a:prstGeom>
          <a:solidFill>
            <a:schemeClr val="bg1"/>
          </a:solidFill>
          <a:ln w="19050" cap="flat" cmpd="sng" algn="ctr">
            <a:solidFill>
              <a:schemeClr val="accent5"/>
            </a:solidFill>
            <a:prstDash val="solid"/>
          </a:ln>
          <a:effectLst/>
        </p:spPr>
        <p:txBody>
          <a:bodyPr lIns="82296" tIns="0" rIns="82296"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i="0" u="none" strike="noStrike" kern="0" cap="none" spc="0" normalizeH="0" baseline="0" noProof="0" dirty="0">
                <a:ln>
                  <a:noFill/>
                </a:ln>
                <a:effectLst/>
                <a:uLnTx/>
                <a:uFillTx/>
                <a:ea typeface="+mn-ea"/>
                <a:cs typeface="+mn-cs"/>
              </a:rPr>
              <a:t>Application </a:t>
            </a:r>
            <a:r>
              <a:rPr kumimoji="0" lang="en-US" sz="1200" i="0" u="none" strike="noStrike" kern="0" cap="none" spc="0" normalizeH="0" baseline="0" noProof="0">
                <a:ln>
                  <a:noFill/>
                </a:ln>
                <a:effectLst/>
                <a:uLnTx/>
                <a:uFillTx/>
                <a:ea typeface="+mn-ea"/>
                <a:cs typeface="+mn-cs"/>
              </a:rPr>
              <a:t>and service</a:t>
            </a:r>
            <a:r>
              <a:rPr kumimoji="0" lang="en-US" sz="1200" i="0" u="none" strike="noStrike" kern="0" cap="none" spc="0" normalizeH="0" noProof="0">
                <a:ln>
                  <a:noFill/>
                </a:ln>
                <a:effectLst/>
                <a:uLnTx/>
                <a:uFillTx/>
                <a:ea typeface="+mn-ea"/>
                <a:cs typeface="+mn-cs"/>
              </a:rPr>
              <a:t> </a:t>
            </a:r>
            <a:r>
              <a:rPr kumimoji="0" lang="en-US" sz="1200" i="0" u="none" strike="noStrike" kern="0" cap="none" spc="0" normalizeH="0" baseline="0" noProof="0">
                <a:ln>
                  <a:noFill/>
                </a:ln>
                <a:effectLst/>
                <a:uLnTx/>
                <a:uFillTx/>
                <a:ea typeface="+mn-ea"/>
                <a:cs typeface="+mn-cs"/>
              </a:rPr>
              <a:t>lifecycle</a:t>
            </a:r>
            <a:endParaRPr kumimoji="0" lang="en-US" sz="1200" i="0" u="none" strike="noStrike" kern="0" cap="none" spc="0" normalizeH="0" baseline="0" noProof="0" dirty="0">
              <a:ln>
                <a:noFill/>
              </a:ln>
              <a:effectLst/>
              <a:uLnTx/>
              <a:uFillTx/>
              <a:ea typeface="+mn-ea"/>
              <a:cs typeface="+mn-cs"/>
            </a:endParaRPr>
          </a:p>
        </p:txBody>
      </p:sp>
      <p:sp>
        <p:nvSpPr>
          <p:cNvPr id="62" name="Content Placeholder 2"/>
          <p:cNvSpPr txBox="1">
            <a:spLocks/>
          </p:cNvSpPr>
          <p:nvPr/>
        </p:nvSpPr>
        <p:spPr bwMode="auto">
          <a:xfrm>
            <a:off x="4826623" y="4521836"/>
            <a:ext cx="1183303" cy="443524"/>
          </a:xfrm>
          <a:prstGeom prst="rect">
            <a:avLst/>
          </a:prstGeom>
          <a:noFill/>
          <a:ln w="9525">
            <a:noFill/>
            <a:miter lim="800000"/>
            <a:headEnd/>
            <a:tailEnd/>
          </a:ln>
          <a:effectLst/>
        </p:spPr>
        <p:txBody>
          <a:bodyPr vert="horz" wrap="square" lIns="82274" tIns="41137" rIns="82274" bIns="41137" numCol="1" anchor="t" anchorCtr="0" compatLnSpc="1">
            <a:prstTxWarp prst="textNoShape">
              <a:avLst/>
            </a:prstTxWarp>
          </a:bodyPr>
          <a:lstStyle>
            <a:lvl1pPr marL="233363" indent="-233363" algn="l" rtl="0" eaLnBrk="1" fontAlgn="base" hangingPunct="1">
              <a:spcBef>
                <a:spcPts val="600"/>
              </a:spcBef>
              <a:spcAft>
                <a:spcPct val="0"/>
              </a:spcAft>
              <a:buChar char="•"/>
              <a:defRPr sz="2400">
                <a:solidFill>
                  <a:schemeClr val="tx1"/>
                </a:solidFill>
                <a:latin typeface="+mn-lt"/>
                <a:ea typeface="+mn-ea"/>
                <a:cs typeface="+mn-cs"/>
              </a:defRPr>
            </a:lvl1pPr>
            <a:lvl2pPr marL="690563" indent="-233363" algn="l" rtl="0" eaLnBrk="1" fontAlgn="base" hangingPunct="1">
              <a:spcBef>
                <a:spcPts val="600"/>
              </a:spcBef>
              <a:spcAft>
                <a:spcPct val="0"/>
              </a:spcAft>
              <a:buFont typeface="Arial" pitchFamily="34" charset="0"/>
              <a:buChar char="–"/>
              <a:defRPr sz="2400">
                <a:solidFill>
                  <a:schemeClr val="tx1"/>
                </a:solidFill>
                <a:latin typeface="+mn-lt"/>
              </a:defRPr>
            </a:lvl2pPr>
            <a:lvl3pPr marL="1143000" indent="-228600" algn="l" rtl="0" eaLnBrk="1" fontAlgn="base" hangingPunct="1">
              <a:spcBef>
                <a:spcPts val="600"/>
              </a:spcBef>
              <a:spcAft>
                <a:spcPct val="0"/>
              </a:spcAft>
              <a:buFont typeface="Wingdings" pitchFamily="2" charset="2"/>
              <a:buChar char="§"/>
              <a:defRPr sz="2000">
                <a:solidFill>
                  <a:schemeClr val="tx1"/>
                </a:solidFill>
                <a:latin typeface="+mn-lt"/>
              </a:defRPr>
            </a:lvl3pPr>
            <a:lvl4pPr marL="1600200" indent="-228600" algn="l" rtl="0" eaLnBrk="1" fontAlgn="base" hangingPunct="1">
              <a:spcBef>
                <a:spcPts val="600"/>
              </a:spcBef>
              <a:spcAft>
                <a:spcPct val="0"/>
              </a:spcAft>
              <a:buFont typeface="Trebuchet MS" pitchFamily="34" charset="0"/>
              <a:buChar char="◦"/>
              <a:defRPr>
                <a:solidFill>
                  <a:schemeClr val="tx1"/>
                </a:solidFill>
                <a:latin typeface="+mn-lt"/>
              </a:defRPr>
            </a:lvl4pPr>
            <a:lvl5pPr marL="2057400" indent="-228600" algn="l" rtl="0" eaLnBrk="1" fontAlgn="base" hangingPunct="1">
              <a:spcBef>
                <a:spcPts val="6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a:lstStyle>
          <a:p>
            <a:pPr marL="0" marR="0" lvl="0" indent="0" defTabSz="914400" rtl="0" eaLnBrk="1" fontAlgn="base" latinLnBrk="0" hangingPunct="1">
              <a:lnSpc>
                <a:spcPct val="90000"/>
              </a:lnSpc>
              <a:spcBef>
                <a:spcPts val="1080"/>
              </a:spcBef>
              <a:spcAft>
                <a:spcPts val="1080"/>
              </a:spcAft>
              <a:buClrTx/>
              <a:buSzTx/>
              <a:buFontTx/>
              <a:buNone/>
              <a:tabLst/>
              <a:defRPr/>
            </a:pPr>
            <a:r>
              <a:rPr kumimoji="0" lang="en-US" sz="1200" b="0" i="0" u="none" strike="noStrike" kern="0" cap="none" spc="0" normalizeH="0" baseline="0" noProof="0">
                <a:ln>
                  <a:noFill/>
                </a:ln>
                <a:solidFill>
                  <a:srgbClr val="646464"/>
                </a:solidFill>
                <a:effectLst/>
                <a:uLnTx/>
                <a:uFillTx/>
                <a:ea typeface="+mn-ea"/>
                <a:cs typeface="+mn-cs"/>
              </a:rPr>
              <a:t>Fast</a:t>
            </a:r>
            <a:r>
              <a:rPr kumimoji="0" lang="en-US" sz="1200" b="0" i="0" u="none" strike="noStrike" kern="0" cap="none" spc="0" normalizeH="0" noProof="0">
                <a:ln>
                  <a:noFill/>
                </a:ln>
                <a:solidFill>
                  <a:srgbClr val="646464"/>
                </a:solidFill>
                <a:effectLst/>
                <a:uLnTx/>
                <a:uFillTx/>
                <a:ea typeface="+mn-ea"/>
                <a:cs typeface="+mn-cs"/>
              </a:rPr>
              <a:t> Track</a:t>
            </a:r>
            <a:endParaRPr kumimoji="0" lang="en-US" sz="1200" b="0" i="0" u="none" strike="noStrike" kern="0" cap="none" spc="0" normalizeH="0" baseline="0" noProof="0" dirty="0">
              <a:ln>
                <a:noFill/>
              </a:ln>
              <a:solidFill>
                <a:srgbClr val="646464"/>
              </a:solidFill>
              <a:effectLst/>
              <a:uLnTx/>
              <a:uFillTx/>
              <a:ea typeface="+mn-ea"/>
              <a:cs typeface="+mn-cs"/>
            </a:endParaRPr>
          </a:p>
        </p:txBody>
      </p:sp>
      <p:sp>
        <p:nvSpPr>
          <p:cNvPr id="240" name="Rectangle 239">
            <a:extLst>
              <a:ext uri="{FF2B5EF4-FFF2-40B4-BE49-F238E27FC236}">
                <a16:creationId xmlns:a16="http://schemas.microsoft.com/office/drawing/2014/main" id="{8FD22B72-CBBC-48B0-B728-D5BA53A6EA6E}"/>
              </a:ext>
            </a:extLst>
          </p:cNvPr>
          <p:cNvSpPr/>
          <p:nvPr/>
        </p:nvSpPr>
        <p:spPr>
          <a:xfrm>
            <a:off x="3607162" y="3366102"/>
            <a:ext cx="1315097" cy="570092"/>
          </a:xfrm>
          <a:prstGeom prst="rect">
            <a:avLst/>
          </a:prstGeom>
          <a:solidFill>
            <a:schemeClr val="tx1">
              <a:lumMod val="60000"/>
              <a:lumOff val="40000"/>
            </a:schemeClr>
          </a:solidFill>
          <a:ln w="9525" cap="flat" cmpd="sng" algn="ctr">
            <a:noFill/>
            <a:prstDash val="solid"/>
          </a:ln>
          <a:effectLst/>
        </p:spPr>
        <p:txBody>
          <a:bodyPr lIns="0" tIns="24683" rIns="0" bIns="0" rtlCol="0" anchor="ctr" anchorCtr="1"/>
          <a:lstStyle/>
          <a:p>
            <a:pPr algn="ctr" defTabSz="822713">
              <a:defRPr/>
            </a:pPr>
            <a:r>
              <a:rPr lang="en-US" sz="1400" b="1" kern="0" dirty="0">
                <a:solidFill>
                  <a:srgbClr val="FFFFFF"/>
                </a:solidFill>
                <a:ea typeface="Avenir Book" charset="0"/>
                <a:cs typeface="Avenir Book" charset="0"/>
              </a:rPr>
              <a:t>Portfolio</a:t>
            </a:r>
          </a:p>
        </p:txBody>
      </p:sp>
      <p:sp>
        <p:nvSpPr>
          <p:cNvPr id="4" name="Triangle 3"/>
          <p:cNvSpPr/>
          <p:nvPr/>
        </p:nvSpPr>
        <p:spPr>
          <a:xfrm>
            <a:off x="914400" y="3415359"/>
            <a:ext cx="209442" cy="180095"/>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1770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Office Theme">
  <a:themeElements>
    <a:clrScheme name="Custom 59">
      <a:dk1>
        <a:srgbClr val="283D40"/>
      </a:dk1>
      <a:lt1>
        <a:srgbClr val="FFFFFF"/>
      </a:lt1>
      <a:dk2>
        <a:srgbClr val="D0232B"/>
      </a:dk2>
      <a:lt2>
        <a:srgbClr val="F7F7F7"/>
      </a:lt2>
      <a:accent1>
        <a:srgbClr val="81B5A1"/>
      </a:accent1>
      <a:accent2>
        <a:srgbClr val="68A1AF"/>
      </a:accent2>
      <a:accent3>
        <a:srgbClr val="8686BC"/>
      </a:accent3>
      <a:accent4>
        <a:srgbClr val="E5D87C"/>
      </a:accent4>
      <a:accent5>
        <a:srgbClr val="E8A679"/>
      </a:accent5>
      <a:accent6>
        <a:srgbClr val="DB8F8F"/>
      </a:accent6>
      <a:hlink>
        <a:srgbClr val="68A0AE"/>
      </a:hlink>
      <a:folHlink>
        <a:srgbClr val="81B5A1"/>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ServiceNow">
      <a:dk1>
        <a:srgbClr val="293E40"/>
      </a:dk1>
      <a:lt1>
        <a:srgbClr val="FFFFFF"/>
      </a:lt1>
      <a:dk2>
        <a:srgbClr val="D0232B"/>
      </a:dk2>
      <a:lt2>
        <a:srgbClr val="F7F7F7"/>
      </a:lt2>
      <a:accent1>
        <a:srgbClr val="81B5A1"/>
      </a:accent1>
      <a:accent2>
        <a:srgbClr val="68A1AF"/>
      </a:accent2>
      <a:accent3>
        <a:srgbClr val="8686BC"/>
      </a:accent3>
      <a:accent4>
        <a:srgbClr val="E5D87C"/>
      </a:accent4>
      <a:accent5>
        <a:srgbClr val="E8A679"/>
      </a:accent5>
      <a:accent6>
        <a:srgbClr val="DB8F8F"/>
      </a:accent6>
      <a:hlink>
        <a:srgbClr val="80B5A0"/>
      </a:hlink>
      <a:folHlink>
        <a:srgbClr val="5E8678"/>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dirty="0" err="1" smtClean="0">
            <a:solidFill>
              <a:schemeClr val="bg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Custom 59">
      <a:dk1>
        <a:srgbClr val="283D40"/>
      </a:dk1>
      <a:lt1>
        <a:srgbClr val="FFFFFF"/>
      </a:lt1>
      <a:dk2>
        <a:srgbClr val="D0232B"/>
      </a:dk2>
      <a:lt2>
        <a:srgbClr val="F7F7F7"/>
      </a:lt2>
      <a:accent1>
        <a:srgbClr val="81B5A1"/>
      </a:accent1>
      <a:accent2>
        <a:srgbClr val="68A1AF"/>
      </a:accent2>
      <a:accent3>
        <a:srgbClr val="8686BC"/>
      </a:accent3>
      <a:accent4>
        <a:srgbClr val="E5D87C"/>
      </a:accent4>
      <a:accent5>
        <a:srgbClr val="E8A679"/>
      </a:accent5>
      <a:accent6>
        <a:srgbClr val="DB8F8F"/>
      </a:accent6>
      <a:hlink>
        <a:srgbClr val="68A0AE"/>
      </a:hlink>
      <a:folHlink>
        <a:srgbClr val="81B5A1"/>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Custom 59">
      <a:dk1>
        <a:srgbClr val="283D40"/>
      </a:dk1>
      <a:lt1>
        <a:srgbClr val="FFFFFF"/>
      </a:lt1>
      <a:dk2>
        <a:srgbClr val="D0232B"/>
      </a:dk2>
      <a:lt2>
        <a:srgbClr val="F7F7F7"/>
      </a:lt2>
      <a:accent1>
        <a:srgbClr val="81B5A1"/>
      </a:accent1>
      <a:accent2>
        <a:srgbClr val="68A1AF"/>
      </a:accent2>
      <a:accent3>
        <a:srgbClr val="8686BC"/>
      </a:accent3>
      <a:accent4>
        <a:srgbClr val="E5D87C"/>
      </a:accent4>
      <a:accent5>
        <a:srgbClr val="E8A679"/>
      </a:accent5>
      <a:accent6>
        <a:srgbClr val="DB8F8F"/>
      </a:accent6>
      <a:hlink>
        <a:srgbClr val="68A0AE"/>
      </a:hlink>
      <a:folHlink>
        <a:srgbClr val="81B5A1"/>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Custom 3">
      <a:dk1>
        <a:srgbClr val="293E40"/>
      </a:dk1>
      <a:lt1>
        <a:srgbClr val="FFFFFF"/>
      </a:lt1>
      <a:dk2>
        <a:srgbClr val="D1232B"/>
      </a:dk2>
      <a:lt2>
        <a:srgbClr val="F7F7F7"/>
      </a:lt2>
      <a:accent1>
        <a:srgbClr val="81B5A1"/>
      </a:accent1>
      <a:accent2>
        <a:srgbClr val="68A1AF"/>
      </a:accent2>
      <a:accent3>
        <a:srgbClr val="8686BC"/>
      </a:accent3>
      <a:accent4>
        <a:srgbClr val="E5D87C"/>
      </a:accent4>
      <a:accent5>
        <a:srgbClr val="E8A679"/>
      </a:accent5>
      <a:accent6>
        <a:srgbClr val="DB8F8F"/>
      </a:accent6>
      <a:hlink>
        <a:srgbClr val="68A1AF"/>
      </a:hlink>
      <a:folHlink>
        <a:srgbClr val="81B5A1"/>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Custom 3">
      <a:dk1>
        <a:srgbClr val="293E40"/>
      </a:dk1>
      <a:lt1>
        <a:srgbClr val="FFFFFF"/>
      </a:lt1>
      <a:dk2>
        <a:srgbClr val="D1232B"/>
      </a:dk2>
      <a:lt2>
        <a:srgbClr val="F7F7F7"/>
      </a:lt2>
      <a:accent1>
        <a:srgbClr val="81B5A1"/>
      </a:accent1>
      <a:accent2>
        <a:srgbClr val="68A1AF"/>
      </a:accent2>
      <a:accent3>
        <a:srgbClr val="8686BC"/>
      </a:accent3>
      <a:accent4>
        <a:srgbClr val="E5D87C"/>
      </a:accent4>
      <a:accent5>
        <a:srgbClr val="E8A679"/>
      </a:accent5>
      <a:accent6>
        <a:srgbClr val="DB8F8F"/>
      </a:accent6>
      <a:hlink>
        <a:srgbClr val="68A1AF"/>
      </a:hlink>
      <a:folHlink>
        <a:srgbClr val="81B5A1"/>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Event Keynote Template _Teal_Avenir_102717_JR</Template>
  <TotalTime>61974</TotalTime>
  <Words>2963</Words>
  <Application>Microsoft Office PowerPoint</Application>
  <PresentationFormat>Custom</PresentationFormat>
  <Paragraphs>441</Paragraphs>
  <Slides>22</Slides>
  <Notes>22</Notes>
  <HiddenSlides>2</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22</vt:i4>
      </vt:variant>
    </vt:vector>
  </HeadingPairs>
  <TitlesOfParts>
    <vt:vector size="32" baseType="lpstr">
      <vt:lpstr>.AppleSystemUIFont</vt:lpstr>
      <vt:lpstr>Arial</vt:lpstr>
      <vt:lpstr>Avenir Book</vt:lpstr>
      <vt:lpstr>Calibri</vt:lpstr>
      <vt:lpstr>Century Gothic</vt:lpstr>
      <vt:lpstr>Gilroy</vt:lpstr>
      <vt:lpstr>Office Theme</vt:lpstr>
      <vt:lpstr>1_Office Theme</vt:lpstr>
      <vt:lpstr>3_Office Theme</vt:lpstr>
      <vt:lpstr>4_Office Theme</vt:lpstr>
      <vt:lpstr>Deliver business outcomes with  speed and agility</vt:lpstr>
      <vt:lpstr>A Single System of Action</vt:lpstr>
      <vt:lpstr>We make the world of work, work better for people.</vt:lpstr>
      <vt:lpstr>PowerPoint Presentation</vt:lpstr>
      <vt:lpstr>PowerPoint Presentation</vt:lpstr>
      <vt:lpstr>Your entire organization can benefit</vt:lpstr>
      <vt:lpstr>Work where it matters, accelerate time to value</vt:lpstr>
      <vt:lpstr>Landscape – reduce complexity</vt:lpstr>
      <vt:lpstr>Work where it matters, accelerate time to value</vt:lpstr>
      <vt:lpstr>Deliver business outcomes with  speed and agility</vt:lpstr>
      <vt:lpstr>PowerPoint Presentation</vt:lpstr>
      <vt:lpstr>The Role of Planning is Changing in Enterprises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ServiceNow Events 16:9 Powerpoint template</dc:title>
  <dc:creator>John Reed</dc:creator>
  <cp:lastModifiedBy>Michael White</cp:lastModifiedBy>
  <cp:revision>783</cp:revision>
  <cp:lastPrinted>2018-04-26T14:46:34Z</cp:lastPrinted>
  <dcterms:created xsi:type="dcterms:W3CDTF">2017-11-01T20:30:48Z</dcterms:created>
  <dcterms:modified xsi:type="dcterms:W3CDTF">2019-12-04T17:41:54Z</dcterms:modified>
</cp:coreProperties>
</file>